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66" r:id="rId3"/>
    <p:sldId id="267" r:id="rId4"/>
    <p:sldId id="256" r:id="rId5"/>
    <p:sldId id="268" r:id="rId6"/>
    <p:sldId id="269" r:id="rId7"/>
    <p:sldId id="259" r:id="rId8"/>
    <p:sldId id="265" r:id="rId9"/>
    <p:sldId id="260" r:id="rId10"/>
    <p:sldId id="274" r:id="rId11"/>
    <p:sldId id="275" r:id="rId12"/>
    <p:sldId id="276" r:id="rId13"/>
    <p:sldId id="277" r:id="rId14"/>
    <p:sldId id="263" r:id="rId15"/>
  </p:sldIdLst>
  <p:sldSz cx="12192000" cy="6858000"/>
  <p:notesSz cx="6858000" cy="15049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E6103-2F12-A34A-B2D4-D6C3E20D8CF4}" v="3314" dt="2019-04-08T13:41:19.91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040"/>
  </p:normalViewPr>
  <p:slideViewPr>
    <p:cSldViewPr snapToGrid="0">
      <p:cViewPr varScale="1">
        <p:scale>
          <a:sx n="90" d="100"/>
          <a:sy n="90" d="100"/>
        </p:scale>
        <p:origin x="14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ng Michael" userId="7ad19b6af9ba0719" providerId="LiveId" clId="{C92A6297-C370-44D0-9F59-C9385E93CF9B}"/>
    <pc:docChg chg="undo redo custSel addSld delSld modSld sldOrd">
      <pc:chgData name="Young Michael" userId="7ad19b6af9ba0719" providerId="LiveId" clId="{C92A6297-C370-44D0-9F59-C9385E93CF9B}" dt="2019-04-08T09:12:52.535" v="1857" actId="20577"/>
      <pc:docMkLst>
        <pc:docMk/>
      </pc:docMkLst>
      <pc:sldChg chg="modSp">
        <pc:chgData name="Young Michael" userId="7ad19b6af9ba0719" providerId="LiveId" clId="{C92A6297-C370-44D0-9F59-C9385E93CF9B}" dt="2019-04-08T09:04:39.754" v="1841" actId="113"/>
        <pc:sldMkLst>
          <pc:docMk/>
          <pc:sldMk cId="4278583406" sldId="256"/>
        </pc:sldMkLst>
        <pc:spChg chg="mod">
          <ac:chgData name="Young Michael" userId="7ad19b6af9ba0719" providerId="LiveId" clId="{C92A6297-C370-44D0-9F59-C9385E93CF9B}" dt="2019-04-08T07:25:25.620" v="1178" actId="20577"/>
          <ac:spMkLst>
            <pc:docMk/>
            <pc:sldMk cId="4278583406" sldId="256"/>
            <ac:spMk id="6" creationId="{D3A2BD6A-1428-1D41-B89E-E3C9E203F20A}"/>
          </ac:spMkLst>
        </pc:spChg>
        <pc:spChg chg="mod">
          <ac:chgData name="Young Michael" userId="7ad19b6af9ba0719" providerId="LiveId" clId="{C92A6297-C370-44D0-9F59-C9385E93CF9B}" dt="2019-04-08T09:04:35.560" v="1840" actId="113"/>
          <ac:spMkLst>
            <pc:docMk/>
            <pc:sldMk cId="4278583406" sldId="256"/>
            <ac:spMk id="7" creationId="{0E395FBD-0D56-7E46-A6D7-D6F376D3EC4E}"/>
          </ac:spMkLst>
        </pc:spChg>
        <pc:spChg chg="mod">
          <ac:chgData name="Young Michael" userId="7ad19b6af9ba0719" providerId="LiveId" clId="{C92A6297-C370-44D0-9F59-C9385E93CF9B}" dt="2019-04-08T07:17:01.929" v="770" actId="179"/>
          <ac:spMkLst>
            <pc:docMk/>
            <pc:sldMk cId="4278583406" sldId="256"/>
            <ac:spMk id="14" creationId="{B31C98C9-CC74-F242-830D-50310B637EDC}"/>
          </ac:spMkLst>
        </pc:spChg>
        <pc:spChg chg="mod">
          <ac:chgData name="Young Michael" userId="7ad19b6af9ba0719" providerId="LiveId" clId="{C92A6297-C370-44D0-9F59-C9385E93CF9B}" dt="2019-04-08T09:04:39.754" v="1841" actId="113"/>
          <ac:spMkLst>
            <pc:docMk/>
            <pc:sldMk cId="4278583406" sldId="256"/>
            <ac:spMk id="16" creationId="{F91DB414-E3A7-4987-8F56-4917BBADD8E1}"/>
          </ac:spMkLst>
        </pc:spChg>
        <pc:spChg chg="mod">
          <ac:chgData name="Young Michael" userId="7ad19b6af9ba0719" providerId="LiveId" clId="{C92A6297-C370-44D0-9F59-C9385E93CF9B}" dt="2019-04-08T05:38:17.593" v="17" actId="1076"/>
          <ac:spMkLst>
            <pc:docMk/>
            <pc:sldMk cId="4278583406" sldId="256"/>
            <ac:spMk id="27" creationId="{80F97F29-868C-4064-9596-8F62791C0126}"/>
          </ac:spMkLst>
        </pc:spChg>
      </pc:sldChg>
      <pc:sldChg chg="modSp">
        <pc:chgData name="Young Michael" userId="7ad19b6af9ba0719" providerId="LiveId" clId="{C92A6297-C370-44D0-9F59-C9385E93CF9B}" dt="2019-04-08T09:03:23.042" v="1835" actId="113"/>
        <pc:sldMkLst>
          <pc:docMk/>
          <pc:sldMk cId="3763267484" sldId="259"/>
        </pc:sldMkLst>
        <pc:spChg chg="mod">
          <ac:chgData name="Young Michael" userId="7ad19b6af9ba0719" providerId="LiveId" clId="{C92A6297-C370-44D0-9F59-C9385E93CF9B}" dt="2019-04-08T07:25:57.423" v="1184" actId="20577"/>
          <ac:spMkLst>
            <pc:docMk/>
            <pc:sldMk cId="3763267484" sldId="259"/>
            <ac:spMk id="4" creationId="{0AB4C3B4-89D4-0146-B09B-1E691862B738}"/>
          </ac:spMkLst>
        </pc:spChg>
        <pc:spChg chg="mod">
          <ac:chgData name="Young Michael" userId="7ad19b6af9ba0719" providerId="LiveId" clId="{C92A6297-C370-44D0-9F59-C9385E93CF9B}" dt="2019-04-08T09:03:23.042" v="1835" actId="113"/>
          <ac:spMkLst>
            <pc:docMk/>
            <pc:sldMk cId="3763267484" sldId="259"/>
            <ac:spMk id="5" creationId="{EE473953-A080-DE43-9BED-0C82A0ADEAF7}"/>
          </ac:spMkLst>
        </pc:spChg>
      </pc:sldChg>
      <pc:sldChg chg="modSp">
        <pc:chgData name="Young Michael" userId="7ad19b6af9ba0719" providerId="LiveId" clId="{C92A6297-C370-44D0-9F59-C9385E93CF9B}" dt="2019-04-08T07:26:21.908" v="1188" actId="20577"/>
        <pc:sldMkLst>
          <pc:docMk/>
          <pc:sldMk cId="3510607752" sldId="260"/>
        </pc:sldMkLst>
        <pc:spChg chg="mod">
          <ac:chgData name="Young Michael" userId="7ad19b6af9ba0719" providerId="LiveId" clId="{C92A6297-C370-44D0-9F59-C9385E93CF9B}" dt="2019-04-08T07:26:21.908" v="1188" actId="20577"/>
          <ac:spMkLst>
            <pc:docMk/>
            <pc:sldMk cId="3510607752" sldId="260"/>
            <ac:spMk id="4" creationId="{8C9DEBFD-3041-EF48-B959-8598F23D564A}"/>
          </ac:spMkLst>
        </pc:spChg>
      </pc:sldChg>
      <pc:sldChg chg="addSp delSp modSp ord modNotesTx">
        <pc:chgData name="Young Michael" userId="7ad19b6af9ba0719" providerId="LiveId" clId="{C92A6297-C370-44D0-9F59-C9385E93CF9B}" dt="2019-04-08T07:24:56.222" v="1172" actId="20577"/>
        <pc:sldMkLst>
          <pc:docMk/>
          <pc:sldMk cId="3263971684" sldId="262"/>
        </pc:sldMkLst>
        <pc:spChg chg="mod">
          <ac:chgData name="Young Michael" userId="7ad19b6af9ba0719" providerId="LiveId" clId="{C92A6297-C370-44D0-9F59-C9385E93CF9B}" dt="2019-04-08T07:24:56.222" v="1172" actId="20577"/>
          <ac:spMkLst>
            <pc:docMk/>
            <pc:sldMk cId="3263971684" sldId="262"/>
            <ac:spMk id="4" creationId="{4DC28ACA-04EE-EC48-AA77-79CB7D9BD9A3}"/>
          </ac:spMkLst>
        </pc:spChg>
        <pc:spChg chg="mod">
          <ac:chgData name="Young Michael" userId="7ad19b6af9ba0719" providerId="LiveId" clId="{C92A6297-C370-44D0-9F59-C9385E93CF9B}" dt="2019-04-08T07:22:22.241" v="993" actId="20577"/>
          <ac:spMkLst>
            <pc:docMk/>
            <pc:sldMk cId="3263971684" sldId="262"/>
            <ac:spMk id="5" creationId="{813ADEE9-E2A6-E14E-8618-157BC2443C59}"/>
          </ac:spMkLst>
        </pc:spChg>
        <pc:spChg chg="add del mod">
          <ac:chgData name="Young Michael" userId="7ad19b6af9ba0719" providerId="LiveId" clId="{C92A6297-C370-44D0-9F59-C9385E93CF9B}" dt="2019-04-08T05:57:27.672" v="242"/>
          <ac:spMkLst>
            <pc:docMk/>
            <pc:sldMk cId="3263971684" sldId="262"/>
            <ac:spMk id="6" creationId="{A1BAFB89-9AA7-4BE3-B9A1-2010885CE582}"/>
          </ac:spMkLst>
        </pc:spChg>
        <pc:spChg chg="mod topLvl">
          <ac:chgData name="Young Michael" userId="7ad19b6af9ba0719" providerId="LiveId" clId="{C92A6297-C370-44D0-9F59-C9385E93CF9B}" dt="2019-04-08T07:04:20.242" v="715" actId="1037"/>
          <ac:spMkLst>
            <pc:docMk/>
            <pc:sldMk cId="3263971684" sldId="262"/>
            <ac:spMk id="8" creationId="{47D03339-1729-4B03-BE50-EB398AF04F6A}"/>
          </ac:spMkLst>
        </pc:spChg>
        <pc:spChg chg="add del mod">
          <ac:chgData name="Young Michael" userId="7ad19b6af9ba0719" providerId="LiveId" clId="{C92A6297-C370-44D0-9F59-C9385E93CF9B}" dt="2019-04-08T05:57:27.672" v="242"/>
          <ac:spMkLst>
            <pc:docMk/>
            <pc:sldMk cId="3263971684" sldId="262"/>
            <ac:spMk id="8" creationId="{E28FE987-224A-4C32-BCC8-89CDC0840679}"/>
          </ac:spMkLst>
        </pc:spChg>
        <pc:spChg chg="mod topLvl">
          <ac:chgData name="Young Michael" userId="7ad19b6af9ba0719" providerId="LiveId" clId="{C92A6297-C370-44D0-9F59-C9385E93CF9B}" dt="2019-04-08T07:04:20.242" v="715" actId="1037"/>
          <ac:spMkLst>
            <pc:docMk/>
            <pc:sldMk cId="3263971684" sldId="262"/>
            <ac:spMk id="9" creationId="{00C3ACC0-8FF4-4163-93DA-58B047174DE6}"/>
          </ac:spMkLst>
        </pc:spChg>
        <pc:spChg chg="add del mod">
          <ac:chgData name="Young Michael" userId="7ad19b6af9ba0719" providerId="LiveId" clId="{C92A6297-C370-44D0-9F59-C9385E93CF9B}" dt="2019-04-08T05:57:27.672" v="242"/>
          <ac:spMkLst>
            <pc:docMk/>
            <pc:sldMk cId="3263971684" sldId="262"/>
            <ac:spMk id="9" creationId="{206EA630-19D6-4B65-8015-3106AF83B1C0}"/>
          </ac:spMkLst>
        </pc:spChg>
        <pc:spChg chg="mod topLvl">
          <ac:chgData name="Young Michael" userId="7ad19b6af9ba0719" providerId="LiveId" clId="{C92A6297-C370-44D0-9F59-C9385E93CF9B}" dt="2019-04-08T07:04:20.242" v="715" actId="1037"/>
          <ac:spMkLst>
            <pc:docMk/>
            <pc:sldMk cId="3263971684" sldId="262"/>
            <ac:spMk id="10" creationId="{03CC0BD0-EBB2-4187-8AE6-93A226F3933E}"/>
          </ac:spMkLst>
        </pc:spChg>
        <pc:spChg chg="add del mod">
          <ac:chgData name="Young Michael" userId="7ad19b6af9ba0719" providerId="LiveId" clId="{C92A6297-C370-44D0-9F59-C9385E93CF9B}" dt="2019-04-08T05:57:27.672" v="242"/>
          <ac:spMkLst>
            <pc:docMk/>
            <pc:sldMk cId="3263971684" sldId="262"/>
            <ac:spMk id="10" creationId="{82337E56-9555-436E-8D2A-22A0C7EDF3D8}"/>
          </ac:spMkLst>
        </pc:spChg>
        <pc:spChg chg="add del mod">
          <ac:chgData name="Young Michael" userId="7ad19b6af9ba0719" providerId="LiveId" clId="{C92A6297-C370-44D0-9F59-C9385E93CF9B}" dt="2019-04-08T05:57:27.672" v="242"/>
          <ac:spMkLst>
            <pc:docMk/>
            <pc:sldMk cId="3263971684" sldId="262"/>
            <ac:spMk id="11" creationId="{7A8CFAE9-E867-453A-A9C0-297611169E08}"/>
          </ac:spMkLst>
        </pc:spChg>
        <pc:spChg chg="mod topLvl">
          <ac:chgData name="Young Michael" userId="7ad19b6af9ba0719" providerId="LiveId" clId="{C92A6297-C370-44D0-9F59-C9385E93CF9B}" dt="2019-04-08T07:04:20.242" v="715" actId="1037"/>
          <ac:spMkLst>
            <pc:docMk/>
            <pc:sldMk cId="3263971684" sldId="262"/>
            <ac:spMk id="11" creationId="{EE060197-31E0-430F-83EF-FAB4BB167653}"/>
          </ac:spMkLst>
        </pc:spChg>
        <pc:spChg chg="mod topLvl">
          <ac:chgData name="Young Michael" userId="7ad19b6af9ba0719" providerId="LiveId" clId="{C92A6297-C370-44D0-9F59-C9385E93CF9B}" dt="2019-04-08T07:04:20.242" v="715" actId="1037"/>
          <ac:spMkLst>
            <pc:docMk/>
            <pc:sldMk cId="3263971684" sldId="262"/>
            <ac:spMk id="12" creationId="{61BDD4B5-82B6-405A-BD82-1233A76501E4}"/>
          </ac:spMkLst>
        </pc:spChg>
        <pc:spChg chg="add del mod">
          <ac:chgData name="Young Michael" userId="7ad19b6af9ba0719" providerId="LiveId" clId="{C92A6297-C370-44D0-9F59-C9385E93CF9B}" dt="2019-04-08T05:57:27.672" v="242"/>
          <ac:spMkLst>
            <pc:docMk/>
            <pc:sldMk cId="3263971684" sldId="262"/>
            <ac:spMk id="12" creationId="{E558246F-0135-4558-AEC4-9903D67F9583}"/>
          </ac:spMkLst>
        </pc:spChg>
        <pc:spChg chg="add del mod">
          <ac:chgData name="Young Michael" userId="7ad19b6af9ba0719" providerId="LiveId" clId="{C92A6297-C370-44D0-9F59-C9385E93CF9B}" dt="2019-04-08T05:57:27.672" v="242"/>
          <ac:spMkLst>
            <pc:docMk/>
            <pc:sldMk cId="3263971684" sldId="262"/>
            <ac:spMk id="13" creationId="{476AB429-E463-4142-9F1A-8D025014D48F}"/>
          </ac:spMkLst>
        </pc:spChg>
        <pc:spChg chg="mod topLvl">
          <ac:chgData name="Young Michael" userId="7ad19b6af9ba0719" providerId="LiveId" clId="{C92A6297-C370-44D0-9F59-C9385E93CF9B}" dt="2019-04-08T07:04:20.242" v="715" actId="1037"/>
          <ac:spMkLst>
            <pc:docMk/>
            <pc:sldMk cId="3263971684" sldId="262"/>
            <ac:spMk id="13" creationId="{80FCE328-2AA9-4EE1-ABCC-F3B8394662A9}"/>
          </ac:spMkLst>
        </pc:spChg>
        <pc:spChg chg="mod topLvl">
          <ac:chgData name="Young Michael" userId="7ad19b6af9ba0719" providerId="LiveId" clId="{C92A6297-C370-44D0-9F59-C9385E93CF9B}" dt="2019-04-08T07:04:20.242" v="715" actId="1037"/>
          <ac:spMkLst>
            <pc:docMk/>
            <pc:sldMk cId="3263971684" sldId="262"/>
            <ac:spMk id="14" creationId="{5875B1C4-D814-49D4-9CED-2E839BCBA942}"/>
          </ac:spMkLst>
        </pc:spChg>
        <pc:spChg chg="add del mod">
          <ac:chgData name="Young Michael" userId="7ad19b6af9ba0719" providerId="LiveId" clId="{C92A6297-C370-44D0-9F59-C9385E93CF9B}" dt="2019-04-08T05:57:27.672" v="242"/>
          <ac:spMkLst>
            <pc:docMk/>
            <pc:sldMk cId="3263971684" sldId="262"/>
            <ac:spMk id="14" creationId="{F6102987-9F44-4444-AF14-D82E344A93F6}"/>
          </ac:spMkLst>
        </pc:spChg>
        <pc:spChg chg="del mod topLvl">
          <ac:chgData name="Young Michael" userId="7ad19b6af9ba0719" providerId="LiveId" clId="{C92A6297-C370-44D0-9F59-C9385E93CF9B}" dt="2019-04-08T06:50:13.810" v="505" actId="478"/>
          <ac:spMkLst>
            <pc:docMk/>
            <pc:sldMk cId="3263971684" sldId="262"/>
            <ac:spMk id="15" creationId="{06B032EA-E454-4B1B-82D5-1E9361312E5A}"/>
          </ac:spMkLst>
        </pc:spChg>
        <pc:spChg chg="add del mod">
          <ac:chgData name="Young Michael" userId="7ad19b6af9ba0719" providerId="LiveId" clId="{C92A6297-C370-44D0-9F59-C9385E93CF9B}" dt="2019-04-08T05:57:27.672" v="242"/>
          <ac:spMkLst>
            <pc:docMk/>
            <pc:sldMk cId="3263971684" sldId="262"/>
            <ac:spMk id="15" creationId="{1B03EDB5-1344-48DD-9D74-05A51B0BBEB5}"/>
          </ac:spMkLst>
        </pc:spChg>
        <pc:spChg chg="add del mod">
          <ac:chgData name="Young Michael" userId="7ad19b6af9ba0719" providerId="LiveId" clId="{C92A6297-C370-44D0-9F59-C9385E93CF9B}" dt="2019-04-08T05:57:27.672" v="242"/>
          <ac:spMkLst>
            <pc:docMk/>
            <pc:sldMk cId="3263971684" sldId="262"/>
            <ac:spMk id="16" creationId="{2BC4DA5F-3717-450F-AA1F-CC5D8B7B598C}"/>
          </ac:spMkLst>
        </pc:spChg>
        <pc:spChg chg="mod topLvl">
          <ac:chgData name="Young Michael" userId="7ad19b6af9ba0719" providerId="LiveId" clId="{C92A6297-C370-44D0-9F59-C9385E93CF9B}" dt="2019-04-08T07:16:00.889" v="768" actId="1038"/>
          <ac:spMkLst>
            <pc:docMk/>
            <pc:sldMk cId="3263971684" sldId="262"/>
            <ac:spMk id="16" creationId="{AF2FA3A6-C1B4-4807-B968-C11E03CA5224}"/>
          </ac:spMkLst>
        </pc:spChg>
        <pc:spChg chg="add del mod">
          <ac:chgData name="Young Michael" userId="7ad19b6af9ba0719" providerId="LiveId" clId="{C92A6297-C370-44D0-9F59-C9385E93CF9B}" dt="2019-04-08T05:57:27.672" v="242"/>
          <ac:spMkLst>
            <pc:docMk/>
            <pc:sldMk cId="3263971684" sldId="262"/>
            <ac:spMk id="17" creationId="{04E113EB-D3D7-432A-B129-92C382BE93E0}"/>
          </ac:spMkLst>
        </pc:spChg>
        <pc:spChg chg="mod topLvl">
          <ac:chgData name="Young Michael" userId="7ad19b6af9ba0719" providerId="LiveId" clId="{C92A6297-C370-44D0-9F59-C9385E93CF9B}" dt="2019-04-08T07:04:20.242" v="715" actId="1037"/>
          <ac:spMkLst>
            <pc:docMk/>
            <pc:sldMk cId="3263971684" sldId="262"/>
            <ac:spMk id="17" creationId="{D3A967AB-8E03-40FC-A6EC-54A2E91D0E4D}"/>
          </ac:spMkLst>
        </pc:spChg>
        <pc:spChg chg="add del mod">
          <ac:chgData name="Young Michael" userId="7ad19b6af9ba0719" providerId="LiveId" clId="{C92A6297-C370-44D0-9F59-C9385E93CF9B}" dt="2019-04-08T05:57:27.672" v="242"/>
          <ac:spMkLst>
            <pc:docMk/>
            <pc:sldMk cId="3263971684" sldId="262"/>
            <ac:spMk id="18" creationId="{47911AB2-45F6-42C7-A496-4F29C4CCC94B}"/>
          </ac:spMkLst>
        </pc:spChg>
        <pc:spChg chg="mod topLvl">
          <ac:chgData name="Young Michael" userId="7ad19b6af9ba0719" providerId="LiveId" clId="{C92A6297-C370-44D0-9F59-C9385E93CF9B}" dt="2019-04-08T07:04:20.242" v="715" actId="1037"/>
          <ac:spMkLst>
            <pc:docMk/>
            <pc:sldMk cId="3263971684" sldId="262"/>
            <ac:spMk id="18" creationId="{6BEA8774-AAA2-4F13-899E-A8ACA1051756}"/>
          </ac:spMkLst>
        </pc:spChg>
        <pc:spChg chg="mod topLvl">
          <ac:chgData name="Young Michael" userId="7ad19b6af9ba0719" providerId="LiveId" clId="{C92A6297-C370-44D0-9F59-C9385E93CF9B}" dt="2019-04-08T07:04:20.242" v="715" actId="1037"/>
          <ac:spMkLst>
            <pc:docMk/>
            <pc:sldMk cId="3263971684" sldId="262"/>
            <ac:spMk id="19" creationId="{9B86801D-451C-4F46-B001-036499D4A610}"/>
          </ac:spMkLst>
        </pc:spChg>
        <pc:spChg chg="add del mod">
          <ac:chgData name="Young Michael" userId="7ad19b6af9ba0719" providerId="LiveId" clId="{C92A6297-C370-44D0-9F59-C9385E93CF9B}" dt="2019-04-08T05:57:27.672" v="242"/>
          <ac:spMkLst>
            <pc:docMk/>
            <pc:sldMk cId="3263971684" sldId="262"/>
            <ac:spMk id="19" creationId="{CAFB7FC1-9D3E-4CC7-B755-7F9ADEB2D929}"/>
          </ac:spMkLst>
        </pc:spChg>
        <pc:spChg chg="add del mod">
          <ac:chgData name="Young Michael" userId="7ad19b6af9ba0719" providerId="LiveId" clId="{C92A6297-C370-44D0-9F59-C9385E93CF9B}" dt="2019-04-08T05:57:27.672" v="242"/>
          <ac:spMkLst>
            <pc:docMk/>
            <pc:sldMk cId="3263971684" sldId="262"/>
            <ac:spMk id="20" creationId="{86150D9C-823E-4324-B8B1-8538304E52EA}"/>
          </ac:spMkLst>
        </pc:spChg>
        <pc:spChg chg="mod topLvl">
          <ac:chgData name="Young Michael" userId="7ad19b6af9ba0719" providerId="LiveId" clId="{C92A6297-C370-44D0-9F59-C9385E93CF9B}" dt="2019-04-08T07:04:20.242" v="715" actId="1037"/>
          <ac:spMkLst>
            <pc:docMk/>
            <pc:sldMk cId="3263971684" sldId="262"/>
            <ac:spMk id="20" creationId="{A9B7F2DE-AB90-49D4-B43B-55F7BF75CF2E}"/>
          </ac:spMkLst>
        </pc:spChg>
        <pc:spChg chg="add del mod">
          <ac:chgData name="Young Michael" userId="7ad19b6af9ba0719" providerId="LiveId" clId="{C92A6297-C370-44D0-9F59-C9385E93CF9B}" dt="2019-04-08T05:57:27.672" v="242"/>
          <ac:spMkLst>
            <pc:docMk/>
            <pc:sldMk cId="3263971684" sldId="262"/>
            <ac:spMk id="21" creationId="{02BC91F7-C32A-4325-ADF8-22BF54272BBA}"/>
          </ac:spMkLst>
        </pc:spChg>
        <pc:spChg chg="del mod topLvl">
          <ac:chgData name="Young Michael" userId="7ad19b6af9ba0719" providerId="LiveId" clId="{C92A6297-C370-44D0-9F59-C9385E93CF9B}" dt="2019-04-08T06:51:40.076" v="526" actId="478"/>
          <ac:spMkLst>
            <pc:docMk/>
            <pc:sldMk cId="3263971684" sldId="262"/>
            <ac:spMk id="21" creationId="{49FEC1DA-1085-46E6-ADE7-1ABB156E62BC}"/>
          </ac:spMkLst>
        </pc:spChg>
        <pc:spChg chg="add del mod topLvl">
          <ac:chgData name="Young Michael" userId="7ad19b6af9ba0719" providerId="LiveId" clId="{C92A6297-C370-44D0-9F59-C9385E93CF9B}" dt="2019-04-08T07:16:00.889" v="768" actId="1038"/>
          <ac:spMkLst>
            <pc:docMk/>
            <pc:sldMk cId="3263971684" sldId="262"/>
            <ac:spMk id="22" creationId="{37A5B662-6181-4850-BA5A-9ECF998A2735}"/>
          </ac:spMkLst>
        </pc:spChg>
        <pc:spChg chg="add del mod">
          <ac:chgData name="Young Michael" userId="7ad19b6af9ba0719" providerId="LiveId" clId="{C92A6297-C370-44D0-9F59-C9385E93CF9B}" dt="2019-04-08T05:57:27.672" v="242"/>
          <ac:spMkLst>
            <pc:docMk/>
            <pc:sldMk cId="3263971684" sldId="262"/>
            <ac:spMk id="22" creationId="{ED7033A1-FCFD-4023-BE29-23C844C57BB8}"/>
          </ac:spMkLst>
        </pc:spChg>
        <pc:spChg chg="mod topLvl">
          <ac:chgData name="Young Michael" userId="7ad19b6af9ba0719" providerId="LiveId" clId="{C92A6297-C370-44D0-9F59-C9385E93CF9B}" dt="2019-04-08T07:04:20.242" v="715" actId="1037"/>
          <ac:spMkLst>
            <pc:docMk/>
            <pc:sldMk cId="3263971684" sldId="262"/>
            <ac:spMk id="23" creationId="{17B827B9-8D46-46EF-8352-62B6C8881B10}"/>
          </ac:spMkLst>
        </pc:spChg>
        <pc:spChg chg="add del mod">
          <ac:chgData name="Young Michael" userId="7ad19b6af9ba0719" providerId="LiveId" clId="{C92A6297-C370-44D0-9F59-C9385E93CF9B}" dt="2019-04-08T05:57:27.672" v="242"/>
          <ac:spMkLst>
            <pc:docMk/>
            <pc:sldMk cId="3263971684" sldId="262"/>
            <ac:spMk id="23" creationId="{D6731FD1-BC16-406B-9275-5CECE0058A50}"/>
          </ac:spMkLst>
        </pc:spChg>
        <pc:spChg chg="add del mod">
          <ac:chgData name="Young Michael" userId="7ad19b6af9ba0719" providerId="LiveId" clId="{C92A6297-C370-44D0-9F59-C9385E93CF9B}" dt="2019-04-08T05:57:27.672" v="242"/>
          <ac:spMkLst>
            <pc:docMk/>
            <pc:sldMk cId="3263971684" sldId="262"/>
            <ac:spMk id="24" creationId="{C5A3F085-230A-4F75-974C-65135B1AEE21}"/>
          </ac:spMkLst>
        </pc:spChg>
        <pc:spChg chg="mod topLvl">
          <ac:chgData name="Young Michael" userId="7ad19b6af9ba0719" providerId="LiveId" clId="{C92A6297-C370-44D0-9F59-C9385E93CF9B}" dt="2019-04-08T07:04:20.242" v="715" actId="1037"/>
          <ac:spMkLst>
            <pc:docMk/>
            <pc:sldMk cId="3263971684" sldId="262"/>
            <ac:spMk id="24" creationId="{D5380AA3-894C-4CD0-95B3-740A5A594739}"/>
          </ac:spMkLst>
        </pc:spChg>
        <pc:spChg chg="mod topLvl">
          <ac:chgData name="Young Michael" userId="7ad19b6af9ba0719" providerId="LiveId" clId="{C92A6297-C370-44D0-9F59-C9385E93CF9B}" dt="2019-04-08T07:04:20.242" v="715" actId="1037"/>
          <ac:spMkLst>
            <pc:docMk/>
            <pc:sldMk cId="3263971684" sldId="262"/>
            <ac:spMk id="25" creationId="{56016826-9C3C-43C6-98D3-A041A6E0280F}"/>
          </ac:spMkLst>
        </pc:spChg>
        <pc:spChg chg="add del mod">
          <ac:chgData name="Young Michael" userId="7ad19b6af9ba0719" providerId="LiveId" clId="{C92A6297-C370-44D0-9F59-C9385E93CF9B}" dt="2019-04-08T05:57:27.672" v="242"/>
          <ac:spMkLst>
            <pc:docMk/>
            <pc:sldMk cId="3263971684" sldId="262"/>
            <ac:spMk id="25" creationId="{59221410-B177-4B23-B4DA-670C381AC313}"/>
          </ac:spMkLst>
        </pc:spChg>
        <pc:spChg chg="del mod topLvl">
          <ac:chgData name="Young Michael" userId="7ad19b6af9ba0719" providerId="LiveId" clId="{C92A6297-C370-44D0-9F59-C9385E93CF9B}" dt="2019-04-08T06:53:54.665" v="586" actId="478"/>
          <ac:spMkLst>
            <pc:docMk/>
            <pc:sldMk cId="3263971684" sldId="262"/>
            <ac:spMk id="26" creationId="{2A4441ED-FDD7-4B97-9F7B-6AA1563196F9}"/>
          </ac:spMkLst>
        </pc:spChg>
        <pc:spChg chg="mod topLvl">
          <ac:chgData name="Young Michael" userId="7ad19b6af9ba0719" providerId="LiveId" clId="{C92A6297-C370-44D0-9F59-C9385E93CF9B}" dt="2019-04-08T07:16:00.889" v="768" actId="1038"/>
          <ac:spMkLst>
            <pc:docMk/>
            <pc:sldMk cId="3263971684" sldId="262"/>
            <ac:spMk id="27" creationId="{2B26C96B-91CE-492E-908C-8B8EF4C664A5}"/>
          </ac:spMkLst>
        </pc:spChg>
        <pc:spChg chg="mod topLvl">
          <ac:chgData name="Young Michael" userId="7ad19b6af9ba0719" providerId="LiveId" clId="{C92A6297-C370-44D0-9F59-C9385E93CF9B}" dt="2019-04-08T07:04:20.242" v="715" actId="1037"/>
          <ac:spMkLst>
            <pc:docMk/>
            <pc:sldMk cId="3263971684" sldId="262"/>
            <ac:spMk id="28" creationId="{B1CEB393-6F5A-49EA-A9ED-DBB87420109C}"/>
          </ac:spMkLst>
        </pc:spChg>
        <pc:spChg chg="add mod">
          <ac:chgData name="Young Michael" userId="7ad19b6af9ba0719" providerId="LiveId" clId="{C92A6297-C370-44D0-9F59-C9385E93CF9B}" dt="2019-04-08T07:04:20.242" v="715" actId="1037"/>
          <ac:spMkLst>
            <pc:docMk/>
            <pc:sldMk cId="3263971684" sldId="262"/>
            <ac:spMk id="29" creationId="{EBBD2CC8-57A6-487F-8067-0B471468D131}"/>
          </ac:spMkLst>
        </pc:spChg>
        <pc:spChg chg="add del mod">
          <ac:chgData name="Young Michael" userId="7ad19b6af9ba0719" providerId="LiveId" clId="{C92A6297-C370-44D0-9F59-C9385E93CF9B}" dt="2019-04-08T06:57:19.457" v="612" actId="11529"/>
          <ac:spMkLst>
            <pc:docMk/>
            <pc:sldMk cId="3263971684" sldId="262"/>
            <ac:spMk id="40" creationId="{5C3D9E2D-8E0A-48A3-9A98-619351AD0551}"/>
          </ac:spMkLst>
        </pc:spChg>
        <pc:spChg chg="add mod">
          <ac:chgData name="Young Michael" userId="7ad19b6af9ba0719" providerId="LiveId" clId="{C92A6297-C370-44D0-9F59-C9385E93CF9B}" dt="2019-04-08T07:16:00.889" v="768" actId="1038"/>
          <ac:spMkLst>
            <pc:docMk/>
            <pc:sldMk cId="3263971684" sldId="262"/>
            <ac:spMk id="41" creationId="{14F60AB1-8F79-4432-9F74-2FA51EFE1A92}"/>
          </ac:spMkLst>
        </pc:spChg>
        <pc:spChg chg="add mod">
          <ac:chgData name="Young Michael" userId="7ad19b6af9ba0719" providerId="LiveId" clId="{C92A6297-C370-44D0-9F59-C9385E93CF9B}" dt="2019-04-08T07:16:00.889" v="768" actId="1038"/>
          <ac:spMkLst>
            <pc:docMk/>
            <pc:sldMk cId="3263971684" sldId="262"/>
            <ac:spMk id="42" creationId="{F11B1F51-6D66-49F8-9472-DA10A505DD09}"/>
          </ac:spMkLst>
        </pc:spChg>
        <pc:grpChg chg="add del mod">
          <ac:chgData name="Young Michael" userId="7ad19b6af9ba0719" providerId="LiveId" clId="{C92A6297-C370-44D0-9F59-C9385E93CF9B}" dt="2019-04-08T06:38:01.149" v="413" actId="165"/>
          <ac:grpSpMkLst>
            <pc:docMk/>
            <pc:sldMk cId="3263971684" sldId="262"/>
            <ac:grpSpMk id="6" creationId="{4F42B49F-0F76-4693-9226-6BAA97074180}"/>
          </ac:grpSpMkLst>
        </pc:grpChg>
        <pc:cxnChg chg="add del mod">
          <ac:chgData name="Young Michael" userId="7ad19b6af9ba0719" providerId="LiveId" clId="{C92A6297-C370-44D0-9F59-C9385E93CF9B}" dt="2019-04-08T06:55:24.814" v="602" actId="478"/>
          <ac:cxnSpMkLst>
            <pc:docMk/>
            <pc:sldMk cId="3263971684" sldId="262"/>
            <ac:cxnSpMk id="3" creationId="{325CC249-5E07-44BF-834B-7B9DFBA00EC1}"/>
          </ac:cxnSpMkLst>
        </pc:cxnChg>
        <pc:cxnChg chg="add del">
          <ac:chgData name="Young Michael" userId="7ad19b6af9ba0719" providerId="LiveId" clId="{C92A6297-C370-44D0-9F59-C9385E93CF9B}" dt="2019-04-08T07:19:09.655" v="773" actId="478"/>
          <ac:cxnSpMkLst>
            <pc:docMk/>
            <pc:sldMk cId="3263971684" sldId="262"/>
            <ac:cxnSpMk id="7" creationId="{3EAE8680-BEC0-4673-A1A3-176C2ABF9545}"/>
          </ac:cxnSpMkLst>
        </pc:cxnChg>
        <pc:cxnChg chg="add del mod">
          <ac:chgData name="Young Michael" userId="7ad19b6af9ba0719" providerId="LiveId" clId="{C92A6297-C370-44D0-9F59-C9385E93CF9B}" dt="2019-04-08T06:56:06.011" v="605" actId="478"/>
          <ac:cxnSpMkLst>
            <pc:docMk/>
            <pc:sldMk cId="3263971684" sldId="262"/>
            <ac:cxnSpMk id="34" creationId="{90D5C9D4-3B79-41F8-BA62-CC1653C16F74}"/>
          </ac:cxnSpMkLst>
        </pc:cxnChg>
        <pc:cxnChg chg="add del mod">
          <ac:chgData name="Young Michael" userId="7ad19b6af9ba0719" providerId="LiveId" clId="{C92A6297-C370-44D0-9F59-C9385E93CF9B}" dt="2019-04-08T06:57:02.056" v="609" actId="478"/>
          <ac:cxnSpMkLst>
            <pc:docMk/>
            <pc:sldMk cId="3263971684" sldId="262"/>
            <ac:cxnSpMk id="36" creationId="{71AB01FE-8F46-43A0-AD34-0A6251107004}"/>
          </ac:cxnSpMkLst>
        </pc:cxnChg>
        <pc:cxnChg chg="add del mod">
          <ac:chgData name="Young Michael" userId="7ad19b6af9ba0719" providerId="LiveId" clId="{C92A6297-C370-44D0-9F59-C9385E93CF9B}" dt="2019-04-08T06:57:04.135" v="610" actId="478"/>
          <ac:cxnSpMkLst>
            <pc:docMk/>
            <pc:sldMk cId="3263971684" sldId="262"/>
            <ac:cxnSpMk id="38" creationId="{5ADE47AF-BB01-4C64-BE5A-90B23BA989EC}"/>
          </ac:cxnSpMkLst>
        </pc:cxnChg>
      </pc:sldChg>
      <pc:sldChg chg="modSp">
        <pc:chgData name="Young Michael" userId="7ad19b6af9ba0719" providerId="LiveId" clId="{C92A6297-C370-44D0-9F59-C9385E93CF9B}" dt="2019-04-08T09:05:27.952" v="1855" actId="20577"/>
        <pc:sldMkLst>
          <pc:docMk/>
          <pc:sldMk cId="4068998346" sldId="265"/>
        </pc:sldMkLst>
        <pc:spChg chg="mod">
          <ac:chgData name="Young Michael" userId="7ad19b6af9ba0719" providerId="LiveId" clId="{C92A6297-C370-44D0-9F59-C9385E93CF9B}" dt="2019-04-08T07:26:12.573" v="1186" actId="20577"/>
          <ac:spMkLst>
            <pc:docMk/>
            <pc:sldMk cId="4068998346" sldId="265"/>
            <ac:spMk id="4" creationId="{F4E10E31-4BC4-4642-8AF2-CE488BB23659}"/>
          </ac:spMkLst>
        </pc:spChg>
        <pc:spChg chg="mod">
          <ac:chgData name="Young Michael" userId="7ad19b6af9ba0719" providerId="LiveId" clId="{C92A6297-C370-44D0-9F59-C9385E93CF9B}" dt="2019-04-08T09:05:27.952" v="1855" actId="20577"/>
          <ac:spMkLst>
            <pc:docMk/>
            <pc:sldMk cId="4068998346" sldId="265"/>
            <ac:spMk id="7" creationId="{4469914E-5073-B441-976E-2B6C504802B1}"/>
          </ac:spMkLst>
        </pc:spChg>
        <pc:spChg chg="mod">
          <ac:chgData name="Young Michael" userId="7ad19b6af9ba0719" providerId="LiveId" clId="{C92A6297-C370-44D0-9F59-C9385E93CF9B}" dt="2019-04-08T09:05:20.711" v="1848" actId="20577"/>
          <ac:spMkLst>
            <pc:docMk/>
            <pc:sldMk cId="4068998346" sldId="265"/>
            <ac:spMk id="8" creationId="{F72428BB-826A-FC4A-BE01-C668DA667C5F}"/>
          </ac:spMkLst>
        </pc:spChg>
      </pc:sldChg>
      <pc:sldChg chg="modSp">
        <pc:chgData name="Young Michael" userId="7ad19b6af9ba0719" providerId="LiveId" clId="{C92A6297-C370-44D0-9F59-C9385E93CF9B}" dt="2019-04-08T07:25:19.539" v="1176" actId="20577"/>
        <pc:sldMkLst>
          <pc:docMk/>
          <pc:sldMk cId="0" sldId="267"/>
        </pc:sldMkLst>
        <pc:spChg chg="mod">
          <ac:chgData name="Young Michael" userId="7ad19b6af9ba0719" providerId="LiveId" clId="{C92A6297-C370-44D0-9F59-C9385E93CF9B}" dt="2019-04-08T07:25:19.539" v="1176" actId="20577"/>
          <ac:spMkLst>
            <pc:docMk/>
            <pc:sldMk cId="0" sldId="267"/>
            <ac:spMk id="5" creationId="{850BF90B-AFAC-49CC-97E7-D5BAF20988B7}"/>
          </ac:spMkLst>
        </pc:spChg>
      </pc:sldChg>
      <pc:sldChg chg="modSp">
        <pc:chgData name="Young Michael" userId="7ad19b6af9ba0719" providerId="LiveId" clId="{C92A6297-C370-44D0-9F59-C9385E93CF9B}" dt="2019-04-08T09:12:52.535" v="1857" actId="20577"/>
        <pc:sldMkLst>
          <pc:docMk/>
          <pc:sldMk cId="0" sldId="268"/>
        </pc:sldMkLst>
        <pc:spChg chg="mod">
          <ac:chgData name="Young Michael" userId="7ad19b6af9ba0719" providerId="LiveId" clId="{C92A6297-C370-44D0-9F59-C9385E93CF9B}" dt="2019-04-08T07:25:31.841" v="1180" actId="20577"/>
          <ac:spMkLst>
            <pc:docMk/>
            <pc:sldMk cId="0" sldId="268"/>
            <ac:spMk id="16" creationId="{504FA053-8762-45E1-AE19-FA703F084919}"/>
          </ac:spMkLst>
        </pc:spChg>
        <pc:spChg chg="mod">
          <ac:chgData name="Young Michael" userId="7ad19b6af9ba0719" providerId="LiveId" clId="{C92A6297-C370-44D0-9F59-C9385E93CF9B}" dt="2019-04-08T09:12:52.535" v="1857" actId="20577"/>
          <ac:spMkLst>
            <pc:docMk/>
            <pc:sldMk cId="0" sldId="268"/>
            <ac:spMk id="82" creationId="{00000000-0000-0000-0000-000000000000}"/>
          </ac:spMkLst>
        </pc:spChg>
      </pc:sldChg>
      <pc:sldChg chg="modSp">
        <pc:chgData name="Young Michael" userId="7ad19b6af9ba0719" providerId="LiveId" clId="{C92A6297-C370-44D0-9F59-C9385E93CF9B}" dt="2019-04-08T08:44:31.411" v="1831" actId="20577"/>
        <pc:sldMkLst>
          <pc:docMk/>
          <pc:sldMk cId="0" sldId="269"/>
        </pc:sldMkLst>
        <pc:spChg chg="mod">
          <ac:chgData name="Young Michael" userId="7ad19b6af9ba0719" providerId="LiveId" clId="{C92A6297-C370-44D0-9F59-C9385E93CF9B}" dt="2019-04-08T07:25:39.326" v="1182" actId="20577"/>
          <ac:spMkLst>
            <pc:docMk/>
            <pc:sldMk cId="0" sldId="269"/>
            <ac:spMk id="36" creationId="{2EEF1943-32DB-496B-859E-8088EFA8C1F8}"/>
          </ac:spMkLst>
        </pc:spChg>
        <pc:spChg chg="mod">
          <ac:chgData name="Young Michael" userId="7ad19b6af9ba0719" providerId="LiveId" clId="{C92A6297-C370-44D0-9F59-C9385E93CF9B}" dt="2019-04-08T08:44:31.411" v="1831" actId="20577"/>
          <ac:spMkLst>
            <pc:docMk/>
            <pc:sldMk cId="0" sldId="269"/>
            <ac:spMk id="96" creationId="{00000000-0000-0000-0000-000000000000}"/>
          </ac:spMkLst>
        </pc:spChg>
        <pc:spChg chg="mod">
          <ac:chgData name="Young Michael" userId="7ad19b6af9ba0719" providerId="LiveId" clId="{C92A6297-C370-44D0-9F59-C9385E93CF9B}" dt="2019-04-08T08:39:15.918" v="1804" actId="20577"/>
          <ac:spMkLst>
            <pc:docMk/>
            <pc:sldMk cId="0" sldId="269"/>
            <ac:spMk id="124" creationId="{00000000-0000-0000-0000-000000000000}"/>
          </ac:spMkLst>
        </pc:spChg>
      </pc:sldChg>
      <pc:sldChg chg="modSp">
        <pc:chgData name="Young Michael" userId="7ad19b6af9ba0719" providerId="LiveId" clId="{C92A6297-C370-44D0-9F59-C9385E93CF9B}" dt="2019-04-08T09:04:13.672" v="1839" actId="113"/>
        <pc:sldMkLst>
          <pc:docMk/>
          <pc:sldMk cId="435051397" sldId="271"/>
        </pc:sldMkLst>
        <pc:spChg chg="mod">
          <ac:chgData name="Young Michael" userId="7ad19b6af9ba0719" providerId="LiveId" clId="{C92A6297-C370-44D0-9F59-C9385E93CF9B}" dt="2019-04-08T08:27:26.375" v="1745" actId="20577"/>
          <ac:spMkLst>
            <pc:docMk/>
            <pc:sldMk cId="435051397" sldId="271"/>
            <ac:spMk id="4" creationId="{CD69DD6C-37FA-024E-8653-DC795B9C2846}"/>
          </ac:spMkLst>
        </pc:spChg>
        <pc:spChg chg="mod">
          <ac:chgData name="Young Michael" userId="7ad19b6af9ba0719" providerId="LiveId" clId="{C92A6297-C370-44D0-9F59-C9385E93CF9B}" dt="2019-04-08T09:04:13.672" v="1839" actId="113"/>
          <ac:spMkLst>
            <pc:docMk/>
            <pc:sldMk cId="435051397" sldId="271"/>
            <ac:spMk id="5" creationId="{11B2107D-2431-C44C-939A-06122207BE62}"/>
          </ac:spMkLst>
        </pc:spChg>
        <pc:spChg chg="mod">
          <ac:chgData name="Young Michael" userId="7ad19b6af9ba0719" providerId="LiveId" clId="{C92A6297-C370-44D0-9F59-C9385E93CF9B}" dt="2019-04-08T07:28:37.018" v="1209" actId="20577"/>
          <ac:spMkLst>
            <pc:docMk/>
            <pc:sldMk cId="435051397" sldId="271"/>
            <ac:spMk id="8" creationId="{EF5753B6-6046-9B42-839B-4DAF9FE13D15}"/>
          </ac:spMkLst>
        </pc:spChg>
        <pc:picChg chg="mod">
          <ac:chgData name="Young Michael" userId="7ad19b6af9ba0719" providerId="LiveId" clId="{C92A6297-C370-44D0-9F59-C9385E93CF9B}" dt="2019-04-08T08:30:54.659" v="1789" actId="1076"/>
          <ac:picMkLst>
            <pc:docMk/>
            <pc:sldMk cId="435051397" sldId="271"/>
            <ac:picMk id="7" creationId="{83737244-3490-4E43-ACC9-7F81E627ED02}"/>
          </ac:picMkLst>
        </pc:picChg>
        <pc:picChg chg="mod">
          <ac:chgData name="Young Michael" userId="7ad19b6af9ba0719" providerId="LiveId" clId="{C92A6297-C370-44D0-9F59-C9385E93CF9B}" dt="2019-04-08T07:28:22.716" v="1203" actId="1076"/>
          <ac:picMkLst>
            <pc:docMk/>
            <pc:sldMk cId="435051397" sldId="271"/>
            <ac:picMk id="15" creationId="{9BD5844A-D9A3-CE43-A1C1-E06A79DF1AEB}"/>
          </ac:picMkLst>
        </pc:picChg>
        <pc:picChg chg="mod">
          <ac:chgData name="Young Michael" userId="7ad19b6af9ba0719" providerId="LiveId" clId="{C92A6297-C370-44D0-9F59-C9385E93CF9B}" dt="2019-04-08T07:28:20.169" v="1202" actId="1076"/>
          <ac:picMkLst>
            <pc:docMk/>
            <pc:sldMk cId="435051397" sldId="271"/>
            <ac:picMk id="17" creationId="{6612CBB9-ED52-B944-8880-ABE2408CA81F}"/>
          </ac:picMkLst>
        </pc:picChg>
      </pc:sldChg>
      <pc:sldChg chg="addSp delSp modSp ord">
        <pc:chgData name="Young Michael" userId="7ad19b6af9ba0719" providerId="LiveId" clId="{C92A6297-C370-44D0-9F59-C9385E93CF9B}" dt="2019-04-08T08:30:26.901" v="1785" actId="1076"/>
        <pc:sldMkLst>
          <pc:docMk/>
          <pc:sldMk cId="3294896487" sldId="272"/>
        </pc:sldMkLst>
        <pc:spChg chg="mod">
          <ac:chgData name="Young Michael" userId="7ad19b6af9ba0719" providerId="LiveId" clId="{C92A6297-C370-44D0-9F59-C9385E93CF9B}" dt="2019-04-08T08:30:26.901" v="1785" actId="1076"/>
          <ac:spMkLst>
            <pc:docMk/>
            <pc:sldMk cId="3294896487" sldId="272"/>
            <ac:spMk id="2" creationId="{2DB252D0-060C-0145-9AAF-E08961D84398}"/>
          </ac:spMkLst>
        </pc:spChg>
        <pc:spChg chg="mod">
          <ac:chgData name="Young Michael" userId="7ad19b6af9ba0719" providerId="LiveId" clId="{C92A6297-C370-44D0-9F59-C9385E93CF9B}" dt="2019-04-08T08:27:28.825" v="1746" actId="20577"/>
          <ac:spMkLst>
            <pc:docMk/>
            <pc:sldMk cId="3294896487" sldId="272"/>
            <ac:spMk id="3" creationId="{C052DDEB-7C9F-D14F-A54F-2CE968AE5594}"/>
          </ac:spMkLst>
        </pc:spChg>
        <pc:spChg chg="add mod">
          <ac:chgData name="Young Michael" userId="7ad19b6af9ba0719" providerId="LiveId" clId="{C92A6297-C370-44D0-9F59-C9385E93CF9B}" dt="2019-04-08T08:11:06.527" v="1624" actId="1076"/>
          <ac:spMkLst>
            <pc:docMk/>
            <pc:sldMk cId="3294896487" sldId="272"/>
            <ac:spMk id="4" creationId="{4DEA94A8-06D4-4E62-9A51-2F107A0A843A}"/>
          </ac:spMkLst>
        </pc:spChg>
        <pc:spChg chg="add mod">
          <ac:chgData name="Young Michael" userId="7ad19b6af9ba0719" providerId="LiveId" clId="{C92A6297-C370-44D0-9F59-C9385E93CF9B}" dt="2019-04-08T08:23:22.303" v="1732" actId="692"/>
          <ac:spMkLst>
            <pc:docMk/>
            <pc:sldMk cId="3294896487" sldId="272"/>
            <ac:spMk id="7" creationId="{09C73333-55A5-4604-9EDE-16C389C8ACD9}"/>
          </ac:spMkLst>
        </pc:spChg>
        <pc:spChg chg="del">
          <ac:chgData name="Young Michael" userId="7ad19b6af9ba0719" providerId="LiveId" clId="{C92A6297-C370-44D0-9F59-C9385E93CF9B}" dt="2019-04-08T07:34:29.954" v="1433" actId="478"/>
          <ac:spMkLst>
            <pc:docMk/>
            <pc:sldMk cId="3294896487" sldId="272"/>
            <ac:spMk id="9" creationId="{F29261FD-EF0A-014E-8741-DDAB67173ACE}"/>
          </ac:spMkLst>
        </pc:spChg>
        <pc:spChg chg="add mod">
          <ac:chgData name="Young Michael" userId="7ad19b6af9ba0719" providerId="LiveId" clId="{C92A6297-C370-44D0-9F59-C9385E93CF9B}" dt="2019-04-08T08:23:56.344" v="1739" actId="113"/>
          <ac:spMkLst>
            <pc:docMk/>
            <pc:sldMk cId="3294896487" sldId="272"/>
            <ac:spMk id="10" creationId="{62419A90-8435-415B-BE9F-4447BB0C7F61}"/>
          </ac:spMkLst>
        </pc:spChg>
        <pc:spChg chg="del">
          <ac:chgData name="Young Michael" userId="7ad19b6af9ba0719" providerId="LiveId" clId="{C92A6297-C370-44D0-9F59-C9385E93CF9B}" dt="2019-04-08T07:34:29.954" v="1433" actId="478"/>
          <ac:spMkLst>
            <pc:docMk/>
            <pc:sldMk cId="3294896487" sldId="272"/>
            <ac:spMk id="12" creationId="{1F02BE82-685C-6743-986D-4D082E1DEB89}"/>
          </ac:spMkLst>
        </pc:spChg>
        <pc:spChg chg="add mod">
          <ac:chgData name="Young Michael" userId="7ad19b6af9ba0719" providerId="LiveId" clId="{C92A6297-C370-44D0-9F59-C9385E93CF9B}" dt="2019-04-08T08:11:22.597" v="1627" actId="1076"/>
          <ac:spMkLst>
            <pc:docMk/>
            <pc:sldMk cId="3294896487" sldId="272"/>
            <ac:spMk id="13" creationId="{669A9C4F-F86E-43B1-B49E-E98B0965C071}"/>
          </ac:spMkLst>
        </pc:spChg>
        <pc:spChg chg="del mod">
          <ac:chgData name="Young Michael" userId="7ad19b6af9ba0719" providerId="LiveId" clId="{C92A6297-C370-44D0-9F59-C9385E93CF9B}" dt="2019-04-08T07:34:26.763" v="1432" actId="478"/>
          <ac:spMkLst>
            <pc:docMk/>
            <pc:sldMk cId="3294896487" sldId="272"/>
            <ac:spMk id="14" creationId="{09E15040-268B-A74C-B93E-75FE39C17B51}"/>
          </ac:spMkLst>
        </pc:spChg>
        <pc:spChg chg="add mod">
          <ac:chgData name="Young Michael" userId="7ad19b6af9ba0719" providerId="LiveId" clId="{C92A6297-C370-44D0-9F59-C9385E93CF9B}" dt="2019-04-08T08:11:41.621" v="1630" actId="1076"/>
          <ac:spMkLst>
            <pc:docMk/>
            <pc:sldMk cId="3294896487" sldId="272"/>
            <ac:spMk id="15" creationId="{7F15A045-F1FC-4FC3-B1B3-A3DD90A1AC00}"/>
          </ac:spMkLst>
        </pc:spChg>
        <pc:spChg chg="add mod">
          <ac:chgData name="Young Michael" userId="7ad19b6af9ba0719" providerId="LiveId" clId="{C92A6297-C370-44D0-9F59-C9385E93CF9B}" dt="2019-04-08T08:26:43.144" v="1742" actId="179"/>
          <ac:spMkLst>
            <pc:docMk/>
            <pc:sldMk cId="3294896487" sldId="272"/>
            <ac:spMk id="19" creationId="{AE95982B-8D6E-4F96-8ADC-C7F407D1BF8B}"/>
          </ac:spMkLst>
        </pc:spChg>
        <pc:picChg chg="mod">
          <ac:chgData name="Young Michael" userId="7ad19b6af9ba0719" providerId="LiveId" clId="{C92A6297-C370-44D0-9F59-C9385E93CF9B}" dt="2019-04-08T07:35:50.878" v="1450" actId="14100"/>
          <ac:picMkLst>
            <pc:docMk/>
            <pc:sldMk cId="3294896487" sldId="272"/>
            <ac:picMk id="5" creationId="{22FAAC7D-F33C-934D-88D0-184E06F68527}"/>
          </ac:picMkLst>
        </pc:picChg>
        <pc:picChg chg="del mod">
          <ac:chgData name="Young Michael" userId="7ad19b6af9ba0719" providerId="LiveId" clId="{C92A6297-C370-44D0-9F59-C9385E93CF9B}" dt="2019-04-08T08:09:21.120" v="1476" actId="478"/>
          <ac:picMkLst>
            <pc:docMk/>
            <pc:sldMk cId="3294896487" sldId="272"/>
            <ac:picMk id="16" creationId="{AED58B96-41A8-0F44-B202-9172A150FDB4}"/>
          </ac:picMkLst>
        </pc:picChg>
        <pc:picChg chg="del">
          <ac:chgData name="Young Michael" userId="7ad19b6af9ba0719" providerId="LiveId" clId="{C92A6297-C370-44D0-9F59-C9385E93CF9B}" dt="2019-04-08T08:09:21.120" v="1476" actId="478"/>
          <ac:picMkLst>
            <pc:docMk/>
            <pc:sldMk cId="3294896487" sldId="272"/>
            <ac:picMk id="18" creationId="{C9F3ED41-ECBB-2B4B-BF6D-EF22156851B8}"/>
          </ac:picMkLst>
        </pc:picChg>
        <pc:picChg chg="add mod">
          <ac:chgData name="Young Michael" userId="7ad19b6af9ba0719" providerId="LiveId" clId="{C92A6297-C370-44D0-9F59-C9385E93CF9B}" dt="2019-04-08T08:11:36.678" v="1629" actId="1076"/>
          <ac:picMkLst>
            <pc:docMk/>
            <pc:sldMk cId="3294896487" sldId="272"/>
            <ac:picMk id="20" creationId="{43012AFB-2766-4DFD-8B5A-A25856608279}"/>
          </ac:picMkLst>
        </pc:picChg>
      </pc:sldChg>
      <pc:sldChg chg="addSp delSp modSp">
        <pc:chgData name="Young Michael" userId="7ad19b6af9ba0719" providerId="LiveId" clId="{C92A6297-C370-44D0-9F59-C9385E93CF9B}" dt="2019-04-08T08:29:54.841" v="1782" actId="12"/>
        <pc:sldMkLst>
          <pc:docMk/>
          <pc:sldMk cId="1858218654" sldId="273"/>
        </pc:sldMkLst>
        <pc:spChg chg="add del mod">
          <ac:chgData name="Young Michael" userId="7ad19b6af9ba0719" providerId="LiveId" clId="{C92A6297-C370-44D0-9F59-C9385E93CF9B}" dt="2019-04-08T08:12:24.173" v="1636"/>
          <ac:spMkLst>
            <pc:docMk/>
            <pc:sldMk cId="1858218654" sldId="273"/>
            <ac:spMk id="2" creationId="{811A0785-1C6D-42A1-8808-6C7C4316D8D8}"/>
          </ac:spMkLst>
        </pc:spChg>
        <pc:spChg chg="add del mod">
          <ac:chgData name="Young Michael" userId="7ad19b6af9ba0719" providerId="LiveId" clId="{C92A6297-C370-44D0-9F59-C9385E93CF9B}" dt="2019-04-08T08:21:08.935" v="1700" actId="478"/>
          <ac:spMkLst>
            <pc:docMk/>
            <pc:sldMk cId="1858218654" sldId="273"/>
            <ac:spMk id="3" creationId="{B0007117-FC11-4D4A-8436-3E3F1C5480E9}"/>
          </ac:spMkLst>
        </pc:spChg>
        <pc:spChg chg="del mod">
          <ac:chgData name="Young Michael" userId="7ad19b6af9ba0719" providerId="LiveId" clId="{C92A6297-C370-44D0-9F59-C9385E93CF9B}" dt="2019-04-08T08:09:28.472" v="1477"/>
          <ac:spMkLst>
            <pc:docMk/>
            <pc:sldMk cId="1858218654" sldId="273"/>
            <ac:spMk id="7" creationId="{7D012106-E32B-C54E-AFB6-D0B448209CE6}"/>
          </ac:spMkLst>
        </pc:spChg>
        <pc:spChg chg="mod">
          <ac:chgData name="Young Michael" userId="7ad19b6af9ba0719" providerId="LiveId" clId="{C92A6297-C370-44D0-9F59-C9385E93CF9B}" dt="2019-04-08T07:25:12.145" v="1174" actId="20577"/>
          <ac:spMkLst>
            <pc:docMk/>
            <pc:sldMk cId="1858218654" sldId="273"/>
            <ac:spMk id="8" creationId="{BC901E73-F1F8-F643-9C54-51D64F1B1384}"/>
          </ac:spMkLst>
        </pc:spChg>
        <pc:spChg chg="mod">
          <ac:chgData name="Young Michael" userId="7ad19b6af9ba0719" providerId="LiveId" clId="{C92A6297-C370-44D0-9F59-C9385E93CF9B}" dt="2019-04-08T08:29:35.836" v="1781" actId="20577"/>
          <ac:spMkLst>
            <pc:docMk/>
            <pc:sldMk cId="1858218654" sldId="273"/>
            <ac:spMk id="9" creationId="{E1EE4084-3B87-DA45-B328-D8D35926C141}"/>
          </ac:spMkLst>
        </pc:spChg>
        <pc:spChg chg="mod">
          <ac:chgData name="Young Michael" userId="7ad19b6af9ba0719" providerId="LiveId" clId="{C92A6297-C370-44D0-9F59-C9385E93CF9B}" dt="2019-04-08T08:29:54.841" v="1782" actId="12"/>
          <ac:spMkLst>
            <pc:docMk/>
            <pc:sldMk cId="1858218654" sldId="273"/>
            <ac:spMk id="11" creationId="{E26DDDCD-6B91-0D4B-8C89-B4E61746CF41}"/>
          </ac:spMkLst>
        </pc:spChg>
        <pc:spChg chg="add mod">
          <ac:chgData name="Young Michael" userId="7ad19b6af9ba0719" providerId="LiveId" clId="{C92A6297-C370-44D0-9F59-C9385E93CF9B}" dt="2019-04-08T08:17:05.426" v="1664" actId="164"/>
          <ac:spMkLst>
            <pc:docMk/>
            <pc:sldMk cId="1858218654" sldId="273"/>
            <ac:spMk id="14" creationId="{904425A3-C1FB-4A57-92F6-4DD0D62FD0D7}"/>
          </ac:spMkLst>
        </pc:spChg>
        <pc:spChg chg="add mod">
          <ac:chgData name="Young Michael" userId="7ad19b6af9ba0719" providerId="LiveId" clId="{C92A6297-C370-44D0-9F59-C9385E93CF9B}" dt="2019-04-08T08:17:05.426" v="1664" actId="164"/>
          <ac:spMkLst>
            <pc:docMk/>
            <pc:sldMk cId="1858218654" sldId="273"/>
            <ac:spMk id="15" creationId="{C90314F2-19F1-47E4-AAEA-A9504CAD827A}"/>
          </ac:spMkLst>
        </pc:spChg>
        <pc:spChg chg="add mod">
          <ac:chgData name="Young Michael" userId="7ad19b6af9ba0719" providerId="LiveId" clId="{C92A6297-C370-44D0-9F59-C9385E93CF9B}" dt="2019-04-08T08:29:25.557" v="1779" actId="1038"/>
          <ac:spMkLst>
            <pc:docMk/>
            <pc:sldMk cId="1858218654" sldId="273"/>
            <ac:spMk id="25" creationId="{895BA943-FF3A-499E-AC20-7FC996560E2C}"/>
          </ac:spMkLst>
        </pc:spChg>
        <pc:spChg chg="add mod">
          <ac:chgData name="Young Michael" userId="7ad19b6af9ba0719" providerId="LiveId" clId="{C92A6297-C370-44D0-9F59-C9385E93CF9B}" dt="2019-04-08T08:29:25.557" v="1779" actId="1038"/>
          <ac:spMkLst>
            <pc:docMk/>
            <pc:sldMk cId="1858218654" sldId="273"/>
            <ac:spMk id="26" creationId="{D332ADBF-495D-4D69-8974-4A447427D795}"/>
          </ac:spMkLst>
        </pc:spChg>
        <pc:grpChg chg="add del mod">
          <ac:chgData name="Young Michael" userId="7ad19b6af9ba0719" providerId="LiveId" clId="{C92A6297-C370-44D0-9F59-C9385E93CF9B}" dt="2019-04-08T08:21:11.519" v="1701" actId="478"/>
          <ac:grpSpMkLst>
            <pc:docMk/>
            <pc:sldMk cId="1858218654" sldId="273"/>
            <ac:grpSpMk id="4" creationId="{B687F928-E56D-4286-8BA7-139918DF64F5}"/>
          </ac:grpSpMkLst>
        </pc:grpChg>
        <pc:grpChg chg="add del mod ord">
          <ac:chgData name="Young Michael" userId="7ad19b6af9ba0719" providerId="LiveId" clId="{C92A6297-C370-44D0-9F59-C9385E93CF9B}" dt="2019-04-08T08:20:28.225" v="1692" actId="478"/>
          <ac:grpSpMkLst>
            <pc:docMk/>
            <pc:sldMk cId="1858218654" sldId="273"/>
            <ac:grpSpMk id="5" creationId="{F662AA2D-E94F-48E0-B22B-3F933145D021}"/>
          </ac:grpSpMkLst>
        </pc:grpChg>
        <pc:grpChg chg="add mod">
          <ac:chgData name="Young Michael" userId="7ad19b6af9ba0719" providerId="LiveId" clId="{C92A6297-C370-44D0-9F59-C9385E93CF9B}" dt="2019-04-08T08:19:26.536" v="1682" actId="164"/>
          <ac:grpSpMkLst>
            <pc:docMk/>
            <pc:sldMk cId="1858218654" sldId="273"/>
            <ac:grpSpMk id="20" creationId="{7628A246-0FA7-4CA5-8EDC-AC69920BFB6D}"/>
          </ac:grpSpMkLst>
        </pc:grpChg>
        <pc:picChg chg="del mod">
          <ac:chgData name="Young Michael" userId="7ad19b6af9ba0719" providerId="LiveId" clId="{C92A6297-C370-44D0-9F59-C9385E93CF9B}" dt="2019-04-08T08:09:28.472" v="1477"/>
          <ac:picMkLst>
            <pc:docMk/>
            <pc:sldMk cId="1858218654" sldId="273"/>
            <ac:picMk id="12" creationId="{A0693D1D-9352-F844-8912-B5587DD5464F}"/>
          </ac:picMkLst>
        </pc:picChg>
        <pc:picChg chg="mod modCrop">
          <ac:chgData name="Young Michael" userId="7ad19b6af9ba0719" providerId="LiveId" clId="{C92A6297-C370-44D0-9F59-C9385E93CF9B}" dt="2019-04-08T08:29:25.557" v="1779" actId="1038"/>
          <ac:picMkLst>
            <pc:docMk/>
            <pc:sldMk cId="1858218654" sldId="273"/>
            <ac:picMk id="13" creationId="{79B3AF77-9112-3142-99F3-13FD7A97AA12}"/>
          </ac:picMkLst>
        </pc:picChg>
        <pc:picChg chg="add del mod">
          <ac:chgData name="Young Michael" userId="7ad19b6af9ba0719" providerId="LiveId" clId="{C92A6297-C370-44D0-9F59-C9385E93CF9B}" dt="2019-04-08T08:17:14.337" v="1668"/>
          <ac:picMkLst>
            <pc:docMk/>
            <pc:sldMk cId="1858218654" sldId="273"/>
            <ac:picMk id="16" creationId="{43C45A42-8F8C-4535-B71A-E74081BBE896}"/>
          </ac:picMkLst>
        </pc:picChg>
        <pc:picChg chg="add del mod">
          <ac:chgData name="Young Michael" userId="7ad19b6af9ba0719" providerId="LiveId" clId="{C92A6297-C370-44D0-9F59-C9385E93CF9B}" dt="2019-04-08T08:17:46.940" v="1671" actId="478"/>
          <ac:picMkLst>
            <pc:docMk/>
            <pc:sldMk cId="1858218654" sldId="273"/>
            <ac:picMk id="17" creationId="{2484F25C-A4C0-44CB-AEB9-977A2B0F2D03}"/>
          </ac:picMkLst>
        </pc:picChg>
        <pc:picChg chg="add del">
          <ac:chgData name="Young Michael" userId="7ad19b6af9ba0719" providerId="LiveId" clId="{C92A6297-C370-44D0-9F59-C9385E93CF9B}" dt="2019-04-08T08:18:10.197" v="1673"/>
          <ac:picMkLst>
            <pc:docMk/>
            <pc:sldMk cId="1858218654" sldId="273"/>
            <ac:picMk id="18" creationId="{30A2EADF-4632-419C-9F27-0A2F129A3108}"/>
          </ac:picMkLst>
        </pc:picChg>
        <pc:picChg chg="add mod modCrop">
          <ac:chgData name="Young Michael" userId="7ad19b6af9ba0719" providerId="LiveId" clId="{C92A6297-C370-44D0-9F59-C9385E93CF9B}" dt="2019-04-08T08:20:20.967" v="1689" actId="1076"/>
          <ac:picMkLst>
            <pc:docMk/>
            <pc:sldMk cId="1858218654" sldId="273"/>
            <ac:picMk id="19" creationId="{ADF3B8CA-5E0E-4450-9F2F-099BDC7C0D18}"/>
          </ac:picMkLst>
        </pc:picChg>
        <pc:picChg chg="add mod ord modCrop">
          <ac:chgData name="Young Michael" userId="7ad19b6af9ba0719" providerId="LiveId" clId="{C92A6297-C370-44D0-9F59-C9385E93CF9B}" dt="2019-04-08T08:29:25.557" v="1779" actId="1038"/>
          <ac:picMkLst>
            <pc:docMk/>
            <pc:sldMk cId="1858218654" sldId="273"/>
            <ac:picMk id="24" creationId="{D63C9C79-1A38-46B2-9232-F1F0675146F4}"/>
          </ac:picMkLst>
        </pc:picChg>
      </pc:sldChg>
      <pc:sldChg chg="modSp">
        <pc:chgData name="Young Michael" userId="7ad19b6af9ba0719" providerId="LiveId" clId="{C92A6297-C370-44D0-9F59-C9385E93CF9B}" dt="2019-04-08T05:41:11.769" v="75" actId="20577"/>
        <pc:sldMkLst>
          <pc:docMk/>
          <pc:sldMk cId="2243702150" sldId="274"/>
        </pc:sldMkLst>
        <pc:spChg chg="mod">
          <ac:chgData name="Young Michael" userId="7ad19b6af9ba0719" providerId="LiveId" clId="{C92A6297-C370-44D0-9F59-C9385E93CF9B}" dt="2019-04-08T05:39:46.264" v="41" actId="20577"/>
          <ac:spMkLst>
            <pc:docMk/>
            <pc:sldMk cId="2243702150" sldId="274"/>
            <ac:spMk id="5" creationId="{AFADAB2E-4D1F-FB48-A8F6-30CD6E62EA5C}"/>
          </ac:spMkLst>
        </pc:spChg>
        <pc:spChg chg="mod">
          <ac:chgData name="Young Michael" userId="7ad19b6af9ba0719" providerId="LiveId" clId="{C92A6297-C370-44D0-9F59-C9385E93CF9B}" dt="2019-04-08T05:40:30.110" v="54" actId="20577"/>
          <ac:spMkLst>
            <pc:docMk/>
            <pc:sldMk cId="2243702150" sldId="274"/>
            <ac:spMk id="13" creationId="{3C9B1C43-E4BA-7347-8556-0CA67F3066E7}"/>
          </ac:spMkLst>
        </pc:spChg>
        <pc:spChg chg="mod">
          <ac:chgData name="Young Michael" userId="7ad19b6af9ba0719" providerId="LiveId" clId="{C92A6297-C370-44D0-9F59-C9385E93CF9B}" dt="2019-04-08T05:40:51.563" v="66" actId="20577"/>
          <ac:spMkLst>
            <pc:docMk/>
            <pc:sldMk cId="2243702150" sldId="274"/>
            <ac:spMk id="21" creationId="{206B7C2B-1F3C-7D43-B62B-9CA72E215A7B}"/>
          </ac:spMkLst>
        </pc:spChg>
        <pc:spChg chg="mod">
          <ac:chgData name="Young Michael" userId="7ad19b6af9ba0719" providerId="LiveId" clId="{C92A6297-C370-44D0-9F59-C9385E93CF9B}" dt="2019-04-08T05:41:11.769" v="75" actId="20577"/>
          <ac:spMkLst>
            <pc:docMk/>
            <pc:sldMk cId="2243702150" sldId="274"/>
            <ac:spMk id="28" creationId="{F8C3AF46-4134-A744-ACCC-097F242B5B78}"/>
          </ac:spMkLst>
        </pc:spChg>
        <pc:spChg chg="mod">
          <ac:chgData name="Young Michael" userId="7ad19b6af9ba0719" providerId="LiveId" clId="{C92A6297-C370-44D0-9F59-C9385E93CF9B}" dt="2019-04-08T05:40:35.817" v="58" actId="20577"/>
          <ac:spMkLst>
            <pc:docMk/>
            <pc:sldMk cId="2243702150" sldId="274"/>
            <ac:spMk id="34" creationId="{0998FA6F-BB66-504E-9A2A-C6D54FEB15A7}"/>
          </ac:spMkLst>
        </pc:spChg>
      </pc:sldChg>
      <pc:sldChg chg="addSp delSp modSp add del">
        <pc:chgData name="Young Michael" userId="7ad19b6af9ba0719" providerId="LiveId" clId="{C92A6297-C370-44D0-9F59-C9385E93CF9B}" dt="2019-04-08T07:11:24.871" v="753" actId="2696"/>
        <pc:sldMkLst>
          <pc:docMk/>
          <pc:sldMk cId="3750179576" sldId="275"/>
        </pc:sldMkLst>
        <pc:spChg chg="del">
          <ac:chgData name="Young Michael" userId="7ad19b6af9ba0719" providerId="LiveId" clId="{C92A6297-C370-44D0-9F59-C9385E93CF9B}" dt="2019-04-08T05:57:58.791" v="244" actId="478"/>
          <ac:spMkLst>
            <pc:docMk/>
            <pc:sldMk cId="3750179576" sldId="275"/>
            <ac:spMk id="2" creationId="{2D21F490-0C90-49D5-ACB2-9A3BC219E37B}"/>
          </ac:spMkLst>
        </pc:spChg>
        <pc:spChg chg="del">
          <ac:chgData name="Young Michael" userId="7ad19b6af9ba0719" providerId="LiveId" clId="{C92A6297-C370-44D0-9F59-C9385E93CF9B}" dt="2019-04-08T05:57:59.700" v="245" actId="478"/>
          <ac:spMkLst>
            <pc:docMk/>
            <pc:sldMk cId="3750179576" sldId="275"/>
            <ac:spMk id="3" creationId="{6A5C752F-951A-4B3D-A21C-44CA608111C0}"/>
          </ac:spMkLst>
        </pc:spChg>
        <pc:spChg chg="add del mod">
          <ac:chgData name="Young Michael" userId="7ad19b6af9ba0719" providerId="LiveId" clId="{C92A6297-C370-44D0-9F59-C9385E93CF9B}" dt="2019-04-08T05:58:21.329" v="249"/>
          <ac:spMkLst>
            <pc:docMk/>
            <pc:sldMk cId="3750179576" sldId="275"/>
            <ac:spMk id="4" creationId="{519783D5-5CC9-4461-ADCF-4BE17DEA6AF1}"/>
          </ac:spMkLst>
        </pc:spChg>
        <pc:spChg chg="add del mod">
          <ac:chgData name="Young Michael" userId="7ad19b6af9ba0719" providerId="LiveId" clId="{C92A6297-C370-44D0-9F59-C9385E93CF9B}" dt="2019-04-08T05:58:21.329" v="249"/>
          <ac:spMkLst>
            <pc:docMk/>
            <pc:sldMk cId="3750179576" sldId="275"/>
            <ac:spMk id="5" creationId="{CF03059B-3879-4261-A845-DEEB98B6AA73}"/>
          </ac:spMkLst>
        </pc:spChg>
        <pc:spChg chg="add del mod">
          <ac:chgData name="Young Michael" userId="7ad19b6af9ba0719" providerId="LiveId" clId="{C92A6297-C370-44D0-9F59-C9385E93CF9B}" dt="2019-04-08T05:58:21.329" v="249"/>
          <ac:spMkLst>
            <pc:docMk/>
            <pc:sldMk cId="3750179576" sldId="275"/>
            <ac:spMk id="6" creationId="{D477D8AA-89D7-4F1C-8526-EEC76C538F97}"/>
          </ac:spMkLst>
        </pc:spChg>
        <pc:spChg chg="add del mod">
          <ac:chgData name="Young Michael" userId="7ad19b6af9ba0719" providerId="LiveId" clId="{C92A6297-C370-44D0-9F59-C9385E93CF9B}" dt="2019-04-08T05:58:21.329" v="249"/>
          <ac:spMkLst>
            <pc:docMk/>
            <pc:sldMk cId="3750179576" sldId="275"/>
            <ac:spMk id="7" creationId="{1627D6E4-59B8-459A-B297-AFD435495042}"/>
          </ac:spMkLst>
        </pc:spChg>
        <pc:spChg chg="add del mod">
          <ac:chgData name="Young Michael" userId="7ad19b6af9ba0719" providerId="LiveId" clId="{C92A6297-C370-44D0-9F59-C9385E93CF9B}" dt="2019-04-08T05:58:21.329" v="249"/>
          <ac:spMkLst>
            <pc:docMk/>
            <pc:sldMk cId="3750179576" sldId="275"/>
            <ac:spMk id="8" creationId="{6A99C776-85C6-4C0F-A9E3-EA79A67E9D2C}"/>
          </ac:spMkLst>
        </pc:spChg>
        <pc:spChg chg="add del mod">
          <ac:chgData name="Young Michael" userId="7ad19b6af9ba0719" providerId="LiveId" clId="{C92A6297-C370-44D0-9F59-C9385E93CF9B}" dt="2019-04-08T05:58:21.329" v="249"/>
          <ac:spMkLst>
            <pc:docMk/>
            <pc:sldMk cId="3750179576" sldId="275"/>
            <ac:spMk id="9" creationId="{3F1E497A-01E1-4F97-A2E8-21EDE2349386}"/>
          </ac:spMkLst>
        </pc:spChg>
        <pc:spChg chg="add del mod">
          <ac:chgData name="Young Michael" userId="7ad19b6af9ba0719" providerId="LiveId" clId="{C92A6297-C370-44D0-9F59-C9385E93CF9B}" dt="2019-04-08T05:58:21.329" v="249"/>
          <ac:spMkLst>
            <pc:docMk/>
            <pc:sldMk cId="3750179576" sldId="275"/>
            <ac:spMk id="10" creationId="{43B029EC-1BC6-437D-8A02-AD6E1CCB4C6C}"/>
          </ac:spMkLst>
        </pc:spChg>
        <pc:spChg chg="add del mod">
          <ac:chgData name="Young Michael" userId="7ad19b6af9ba0719" providerId="LiveId" clId="{C92A6297-C370-44D0-9F59-C9385E93CF9B}" dt="2019-04-08T05:58:21.329" v="249"/>
          <ac:spMkLst>
            <pc:docMk/>
            <pc:sldMk cId="3750179576" sldId="275"/>
            <ac:spMk id="11" creationId="{BDCC14CC-4D9C-43D9-9C35-4F550F3F0D9E}"/>
          </ac:spMkLst>
        </pc:spChg>
        <pc:spChg chg="add del mod">
          <ac:chgData name="Young Michael" userId="7ad19b6af9ba0719" providerId="LiveId" clId="{C92A6297-C370-44D0-9F59-C9385E93CF9B}" dt="2019-04-08T05:58:21.329" v="249"/>
          <ac:spMkLst>
            <pc:docMk/>
            <pc:sldMk cId="3750179576" sldId="275"/>
            <ac:spMk id="12" creationId="{F2721587-7EDB-4695-A224-717E4A8AC228}"/>
          </ac:spMkLst>
        </pc:spChg>
        <pc:spChg chg="add del mod">
          <ac:chgData name="Young Michael" userId="7ad19b6af9ba0719" providerId="LiveId" clId="{C92A6297-C370-44D0-9F59-C9385E93CF9B}" dt="2019-04-08T05:58:21.329" v="249"/>
          <ac:spMkLst>
            <pc:docMk/>
            <pc:sldMk cId="3750179576" sldId="275"/>
            <ac:spMk id="13" creationId="{BF99464E-9C94-4813-824F-4E20E2F376E3}"/>
          </ac:spMkLst>
        </pc:spChg>
        <pc:spChg chg="add del mod">
          <ac:chgData name="Young Michael" userId="7ad19b6af9ba0719" providerId="LiveId" clId="{C92A6297-C370-44D0-9F59-C9385E93CF9B}" dt="2019-04-08T05:58:21.329" v="249"/>
          <ac:spMkLst>
            <pc:docMk/>
            <pc:sldMk cId="3750179576" sldId="275"/>
            <ac:spMk id="14" creationId="{3C933150-DD85-46E8-87F9-AEBCD80DB13F}"/>
          </ac:spMkLst>
        </pc:spChg>
        <pc:spChg chg="add del mod">
          <ac:chgData name="Young Michael" userId="7ad19b6af9ba0719" providerId="LiveId" clId="{C92A6297-C370-44D0-9F59-C9385E93CF9B}" dt="2019-04-08T05:58:21.329" v="249"/>
          <ac:spMkLst>
            <pc:docMk/>
            <pc:sldMk cId="3750179576" sldId="275"/>
            <ac:spMk id="15" creationId="{75E54723-97C5-47D9-9FA5-9437FA8AEB9C}"/>
          </ac:spMkLst>
        </pc:spChg>
        <pc:spChg chg="add del mod">
          <ac:chgData name="Young Michael" userId="7ad19b6af9ba0719" providerId="LiveId" clId="{C92A6297-C370-44D0-9F59-C9385E93CF9B}" dt="2019-04-08T05:58:21.329" v="249"/>
          <ac:spMkLst>
            <pc:docMk/>
            <pc:sldMk cId="3750179576" sldId="275"/>
            <ac:spMk id="16" creationId="{5DEC314B-4AA6-406E-A8B4-D61269F78584}"/>
          </ac:spMkLst>
        </pc:spChg>
        <pc:spChg chg="add del mod">
          <ac:chgData name="Young Michael" userId="7ad19b6af9ba0719" providerId="LiveId" clId="{C92A6297-C370-44D0-9F59-C9385E93CF9B}" dt="2019-04-08T05:58:21.329" v="249"/>
          <ac:spMkLst>
            <pc:docMk/>
            <pc:sldMk cId="3750179576" sldId="275"/>
            <ac:spMk id="17" creationId="{B679430E-E616-4A0D-AF7E-ACF411628361}"/>
          </ac:spMkLst>
        </pc:spChg>
        <pc:spChg chg="add del mod">
          <ac:chgData name="Young Michael" userId="7ad19b6af9ba0719" providerId="LiveId" clId="{C92A6297-C370-44D0-9F59-C9385E93CF9B}" dt="2019-04-08T05:58:21.329" v="249"/>
          <ac:spMkLst>
            <pc:docMk/>
            <pc:sldMk cId="3750179576" sldId="275"/>
            <ac:spMk id="18" creationId="{A29BA3B1-DA39-47A2-8346-9A43B962AE84}"/>
          </ac:spMkLst>
        </pc:spChg>
        <pc:spChg chg="add del mod">
          <ac:chgData name="Young Michael" userId="7ad19b6af9ba0719" providerId="LiveId" clId="{C92A6297-C370-44D0-9F59-C9385E93CF9B}" dt="2019-04-08T05:58:21.329" v="249"/>
          <ac:spMkLst>
            <pc:docMk/>
            <pc:sldMk cId="3750179576" sldId="275"/>
            <ac:spMk id="19" creationId="{17CF3AC9-E2C2-4A8C-B8D6-1A786D290FEB}"/>
          </ac:spMkLst>
        </pc:spChg>
        <pc:spChg chg="add del mod">
          <ac:chgData name="Young Michael" userId="7ad19b6af9ba0719" providerId="LiveId" clId="{C92A6297-C370-44D0-9F59-C9385E93CF9B}" dt="2019-04-08T05:58:21.329" v="249"/>
          <ac:spMkLst>
            <pc:docMk/>
            <pc:sldMk cId="3750179576" sldId="275"/>
            <ac:spMk id="20" creationId="{94E4C346-4F5F-4069-B0CE-4F45A93BDE82}"/>
          </ac:spMkLst>
        </pc:spChg>
        <pc:spChg chg="add del mod">
          <ac:chgData name="Young Michael" userId="7ad19b6af9ba0719" providerId="LiveId" clId="{C92A6297-C370-44D0-9F59-C9385E93CF9B}" dt="2019-04-08T05:58:21.329" v="249"/>
          <ac:spMkLst>
            <pc:docMk/>
            <pc:sldMk cId="3750179576" sldId="275"/>
            <ac:spMk id="21" creationId="{2A99C8E2-DD97-4DD7-9F02-69FE9E233837}"/>
          </ac:spMkLst>
        </pc:spChg>
        <pc:spChg chg="add del mod">
          <ac:chgData name="Young Michael" userId="7ad19b6af9ba0719" providerId="LiveId" clId="{C92A6297-C370-44D0-9F59-C9385E93CF9B}" dt="2019-04-08T05:58:21.329" v="249"/>
          <ac:spMkLst>
            <pc:docMk/>
            <pc:sldMk cId="3750179576" sldId="275"/>
            <ac:spMk id="22" creationId="{CEE022A7-4082-4537-9610-C43E5B235733}"/>
          </ac:spMkLst>
        </pc:spChg>
        <pc:spChg chg="add del mod">
          <ac:chgData name="Young Michael" userId="7ad19b6af9ba0719" providerId="LiveId" clId="{C92A6297-C370-44D0-9F59-C9385E93CF9B}" dt="2019-04-08T05:58:21.329" v="249"/>
          <ac:spMkLst>
            <pc:docMk/>
            <pc:sldMk cId="3750179576" sldId="275"/>
            <ac:spMk id="23" creationId="{CB0D0CE0-1C0A-439C-8216-F209A27283F5}"/>
          </ac:spMkLst>
        </pc:spChg>
        <pc:spChg chg="add mod">
          <ac:chgData name="Young Michael" userId="7ad19b6af9ba0719" providerId="LiveId" clId="{C92A6297-C370-44D0-9F59-C9385E93CF9B}" dt="2019-04-08T05:58:42.415" v="251" actId="164"/>
          <ac:spMkLst>
            <pc:docMk/>
            <pc:sldMk cId="3750179576" sldId="275"/>
            <ac:spMk id="24" creationId="{4494E34C-1382-43B4-925D-413589C459C7}"/>
          </ac:spMkLst>
        </pc:spChg>
        <pc:spChg chg="add mod">
          <ac:chgData name="Young Michael" userId="7ad19b6af9ba0719" providerId="LiveId" clId="{C92A6297-C370-44D0-9F59-C9385E93CF9B}" dt="2019-04-08T06:20:21.056" v="288" actId="1076"/>
          <ac:spMkLst>
            <pc:docMk/>
            <pc:sldMk cId="3750179576" sldId="275"/>
            <ac:spMk id="25" creationId="{90047BAF-5BD7-4419-9108-64031B329A5F}"/>
          </ac:spMkLst>
        </pc:spChg>
        <pc:spChg chg="add mod">
          <ac:chgData name="Young Michael" userId="7ad19b6af9ba0719" providerId="LiveId" clId="{C92A6297-C370-44D0-9F59-C9385E93CF9B}" dt="2019-04-08T06:20:18.305" v="287" actId="1076"/>
          <ac:spMkLst>
            <pc:docMk/>
            <pc:sldMk cId="3750179576" sldId="275"/>
            <ac:spMk id="26" creationId="{9F956D2B-E2CE-4C9E-96F2-F22E2F7AC45C}"/>
          </ac:spMkLst>
        </pc:spChg>
        <pc:spChg chg="add mod">
          <ac:chgData name="Young Michael" userId="7ad19b6af9ba0719" providerId="LiveId" clId="{C92A6297-C370-44D0-9F59-C9385E93CF9B}" dt="2019-04-08T05:58:42.415" v="251" actId="164"/>
          <ac:spMkLst>
            <pc:docMk/>
            <pc:sldMk cId="3750179576" sldId="275"/>
            <ac:spMk id="27" creationId="{A585E646-6AAE-4ECA-B0DF-8505B0DE28B4}"/>
          </ac:spMkLst>
        </pc:spChg>
        <pc:spChg chg="add mod">
          <ac:chgData name="Young Michael" userId="7ad19b6af9ba0719" providerId="LiveId" clId="{C92A6297-C370-44D0-9F59-C9385E93CF9B}" dt="2019-04-08T05:58:42.415" v="251" actId="164"/>
          <ac:spMkLst>
            <pc:docMk/>
            <pc:sldMk cId="3750179576" sldId="275"/>
            <ac:spMk id="28" creationId="{EA8E5AF2-B7CA-47EA-AECD-3FC5EEAB4042}"/>
          </ac:spMkLst>
        </pc:spChg>
        <pc:spChg chg="add mod">
          <ac:chgData name="Young Michael" userId="7ad19b6af9ba0719" providerId="LiveId" clId="{C92A6297-C370-44D0-9F59-C9385E93CF9B}" dt="2019-04-08T06:27:06.961" v="343" actId="1035"/>
          <ac:spMkLst>
            <pc:docMk/>
            <pc:sldMk cId="3750179576" sldId="275"/>
            <ac:spMk id="29" creationId="{7974417D-E104-48AC-91DD-EB7E8A83C503}"/>
          </ac:spMkLst>
        </pc:spChg>
        <pc:spChg chg="add mod">
          <ac:chgData name="Young Michael" userId="7ad19b6af9ba0719" providerId="LiveId" clId="{C92A6297-C370-44D0-9F59-C9385E93CF9B}" dt="2019-04-08T06:27:06.961" v="343" actId="1035"/>
          <ac:spMkLst>
            <pc:docMk/>
            <pc:sldMk cId="3750179576" sldId="275"/>
            <ac:spMk id="30" creationId="{2B1C20F8-FE88-4A1E-AF9C-9CCC7C593F5E}"/>
          </ac:spMkLst>
        </pc:spChg>
        <pc:spChg chg="add mod">
          <ac:chgData name="Young Michael" userId="7ad19b6af9ba0719" providerId="LiveId" clId="{C92A6297-C370-44D0-9F59-C9385E93CF9B}" dt="2019-04-08T05:58:42.415" v="251" actId="164"/>
          <ac:spMkLst>
            <pc:docMk/>
            <pc:sldMk cId="3750179576" sldId="275"/>
            <ac:spMk id="31" creationId="{83344D09-D942-477E-A544-8A690A5BF447}"/>
          </ac:spMkLst>
        </pc:spChg>
        <pc:spChg chg="add mod">
          <ac:chgData name="Young Michael" userId="7ad19b6af9ba0719" providerId="LiveId" clId="{C92A6297-C370-44D0-9F59-C9385E93CF9B}" dt="2019-04-08T06:26:10.571" v="313" actId="403"/>
          <ac:spMkLst>
            <pc:docMk/>
            <pc:sldMk cId="3750179576" sldId="275"/>
            <ac:spMk id="32" creationId="{32E2D94F-1599-4F1A-B6BC-8617D3A87FF0}"/>
          </ac:spMkLst>
        </pc:spChg>
        <pc:spChg chg="add mod">
          <ac:chgData name="Young Michael" userId="7ad19b6af9ba0719" providerId="LiveId" clId="{C92A6297-C370-44D0-9F59-C9385E93CF9B}" dt="2019-04-08T05:58:42.415" v="251" actId="164"/>
          <ac:spMkLst>
            <pc:docMk/>
            <pc:sldMk cId="3750179576" sldId="275"/>
            <ac:spMk id="33" creationId="{AD06E44A-C079-4B67-9FDB-6D3E2CCC173F}"/>
          </ac:spMkLst>
        </pc:spChg>
        <pc:spChg chg="add mod">
          <ac:chgData name="Young Michael" userId="7ad19b6af9ba0719" providerId="LiveId" clId="{C92A6297-C370-44D0-9F59-C9385E93CF9B}" dt="2019-04-08T06:26:01.627" v="312" actId="403"/>
          <ac:spMkLst>
            <pc:docMk/>
            <pc:sldMk cId="3750179576" sldId="275"/>
            <ac:spMk id="34" creationId="{D6FE4CEA-C129-4426-9883-FDDA1CFDF118}"/>
          </ac:spMkLst>
        </pc:spChg>
        <pc:spChg chg="add mod">
          <ac:chgData name="Young Michael" userId="7ad19b6af9ba0719" providerId="LiveId" clId="{C92A6297-C370-44D0-9F59-C9385E93CF9B}" dt="2019-04-08T05:58:42.415" v="251" actId="164"/>
          <ac:spMkLst>
            <pc:docMk/>
            <pc:sldMk cId="3750179576" sldId="275"/>
            <ac:spMk id="35" creationId="{08AED2DD-A271-4CCC-9BB5-FF2CC839471C}"/>
          </ac:spMkLst>
        </pc:spChg>
        <pc:spChg chg="add mod">
          <ac:chgData name="Young Michael" userId="7ad19b6af9ba0719" providerId="LiveId" clId="{C92A6297-C370-44D0-9F59-C9385E93CF9B}" dt="2019-04-08T06:21:09.201" v="296" actId="1076"/>
          <ac:spMkLst>
            <pc:docMk/>
            <pc:sldMk cId="3750179576" sldId="275"/>
            <ac:spMk id="36" creationId="{14E1516B-3322-4705-9EA6-3D4ED1045667}"/>
          </ac:spMkLst>
        </pc:spChg>
        <pc:spChg chg="add mod">
          <ac:chgData name="Young Michael" userId="7ad19b6af9ba0719" providerId="LiveId" clId="{C92A6297-C370-44D0-9F59-C9385E93CF9B}" dt="2019-04-08T05:58:42.415" v="251" actId="164"/>
          <ac:spMkLst>
            <pc:docMk/>
            <pc:sldMk cId="3750179576" sldId="275"/>
            <ac:spMk id="37" creationId="{DDFC3E51-B833-43FD-AE62-9A4DF671EA42}"/>
          </ac:spMkLst>
        </pc:spChg>
        <pc:spChg chg="add mod">
          <ac:chgData name="Young Michael" userId="7ad19b6af9ba0719" providerId="LiveId" clId="{C92A6297-C370-44D0-9F59-C9385E93CF9B}" dt="2019-04-08T06:31:21.192" v="345" actId="1076"/>
          <ac:spMkLst>
            <pc:docMk/>
            <pc:sldMk cId="3750179576" sldId="275"/>
            <ac:spMk id="38" creationId="{D1D7689D-2B8C-4C23-A983-B453EA4ED432}"/>
          </ac:spMkLst>
        </pc:spChg>
        <pc:spChg chg="add mod">
          <ac:chgData name="Young Michael" userId="7ad19b6af9ba0719" providerId="LiveId" clId="{C92A6297-C370-44D0-9F59-C9385E93CF9B}" dt="2019-04-08T05:58:42.415" v="251" actId="164"/>
          <ac:spMkLst>
            <pc:docMk/>
            <pc:sldMk cId="3750179576" sldId="275"/>
            <ac:spMk id="39" creationId="{F52D2B86-6CE7-4E33-B023-9DBAFD40751C}"/>
          </ac:spMkLst>
        </pc:spChg>
        <pc:spChg chg="add mod">
          <ac:chgData name="Young Michael" userId="7ad19b6af9ba0719" providerId="LiveId" clId="{C92A6297-C370-44D0-9F59-C9385E93CF9B}" dt="2019-04-08T06:26:29.281" v="319" actId="14100"/>
          <ac:spMkLst>
            <pc:docMk/>
            <pc:sldMk cId="3750179576" sldId="275"/>
            <ac:spMk id="40" creationId="{1622ED05-4431-484C-B002-5579FE413652}"/>
          </ac:spMkLst>
        </pc:spChg>
        <pc:spChg chg="add mod">
          <ac:chgData name="Young Michael" userId="7ad19b6af9ba0719" providerId="LiveId" clId="{C92A6297-C370-44D0-9F59-C9385E93CF9B}" dt="2019-04-08T05:58:42.415" v="251" actId="164"/>
          <ac:spMkLst>
            <pc:docMk/>
            <pc:sldMk cId="3750179576" sldId="275"/>
            <ac:spMk id="41" creationId="{9626F8CA-AC99-47F3-A8D9-4BC39D2B49C4}"/>
          </ac:spMkLst>
        </pc:spChg>
        <pc:spChg chg="add mod">
          <ac:chgData name="Young Michael" userId="7ad19b6af9ba0719" providerId="LiveId" clId="{C92A6297-C370-44D0-9F59-C9385E93CF9B}" dt="2019-04-08T05:58:42.415" v="251" actId="164"/>
          <ac:spMkLst>
            <pc:docMk/>
            <pc:sldMk cId="3750179576" sldId="275"/>
            <ac:spMk id="42" creationId="{4A74A392-11C8-49E8-9818-CB24FE45F63E}"/>
          </ac:spMkLst>
        </pc:spChg>
        <pc:spChg chg="add mod">
          <ac:chgData name="Young Michael" userId="7ad19b6af9ba0719" providerId="LiveId" clId="{C92A6297-C370-44D0-9F59-C9385E93CF9B}" dt="2019-04-08T06:31:25.800" v="346" actId="1076"/>
          <ac:spMkLst>
            <pc:docMk/>
            <pc:sldMk cId="3750179576" sldId="275"/>
            <ac:spMk id="43" creationId="{51638101-AFE4-4AA8-B29D-A2D351E2447E}"/>
          </ac:spMkLst>
        </pc:spChg>
        <pc:spChg chg="add mod">
          <ac:chgData name="Young Michael" userId="7ad19b6af9ba0719" providerId="LiveId" clId="{C92A6297-C370-44D0-9F59-C9385E93CF9B}" dt="2019-04-08T06:27:06.961" v="343" actId="1035"/>
          <ac:spMkLst>
            <pc:docMk/>
            <pc:sldMk cId="3750179576" sldId="275"/>
            <ac:spMk id="44" creationId="{6E542D3E-C14F-42D4-8F92-09C3E49267D7}"/>
          </ac:spMkLst>
        </pc:spChg>
        <pc:spChg chg="add del">
          <ac:chgData name="Young Michael" userId="7ad19b6af9ba0719" providerId="LiveId" clId="{C92A6297-C370-44D0-9F59-C9385E93CF9B}" dt="2019-04-08T05:59:08.590" v="256"/>
          <ac:spMkLst>
            <pc:docMk/>
            <pc:sldMk cId="3750179576" sldId="275"/>
            <ac:spMk id="46" creationId="{6BF3E555-7266-477E-903A-B08822624773}"/>
          </ac:spMkLst>
        </pc:spChg>
        <pc:grpChg chg="add mod">
          <ac:chgData name="Young Michael" userId="7ad19b6af9ba0719" providerId="LiveId" clId="{C92A6297-C370-44D0-9F59-C9385E93CF9B}" dt="2019-04-08T06:31:32.911" v="348" actId="14100"/>
          <ac:grpSpMkLst>
            <pc:docMk/>
            <pc:sldMk cId="3750179576" sldId="275"/>
            <ac:grpSpMk id="45" creationId="{D7C218FB-3A42-42A7-82FC-781F8E17FC6A}"/>
          </ac:grpSpMkLst>
        </pc:grpChg>
      </pc:sldChg>
    </pc:docChg>
  </pc:docChgLst>
  <pc:docChgLst>
    <pc:chgData name="Xingchen Ming" userId="bb3680ebd1c3dd0a" providerId="LiveId" clId="{032E6103-2F12-A34A-B2D4-D6C3E20D8CF4}"/>
    <pc:docChg chg="undo custSel addSld delSld modSld">
      <pc:chgData name="Xingchen Ming" userId="bb3680ebd1c3dd0a" providerId="LiveId" clId="{032E6103-2F12-A34A-B2D4-D6C3E20D8CF4}" dt="2019-04-08T13:41:19.910" v="3301" actId="2696"/>
      <pc:docMkLst>
        <pc:docMk/>
      </pc:docMkLst>
      <pc:sldChg chg="del">
        <pc:chgData name="Xingchen Ming" userId="bb3680ebd1c3dd0a" providerId="LiveId" clId="{032E6103-2F12-A34A-B2D4-D6C3E20D8CF4}" dt="2019-04-08T02:42:33.636" v="21" actId="2696"/>
        <pc:sldMkLst>
          <pc:docMk/>
          <pc:sldMk cId="2530637228" sldId="257"/>
        </pc:sldMkLst>
      </pc:sldChg>
      <pc:sldChg chg="del">
        <pc:chgData name="Xingchen Ming" userId="bb3680ebd1c3dd0a" providerId="LiveId" clId="{032E6103-2F12-A34A-B2D4-D6C3E20D8CF4}" dt="2019-04-08T13:41:19.910" v="3301" actId="2696"/>
        <pc:sldMkLst>
          <pc:docMk/>
          <pc:sldMk cId="3263971684" sldId="262"/>
        </pc:sldMkLst>
      </pc:sldChg>
      <pc:sldChg chg="addSp delSp modSp">
        <pc:chgData name="Xingchen Ming" userId="bb3680ebd1c3dd0a" providerId="LiveId" clId="{032E6103-2F12-A34A-B2D4-D6C3E20D8CF4}" dt="2019-04-08T02:39:09.751" v="4"/>
        <pc:sldMkLst>
          <pc:docMk/>
          <pc:sldMk cId="0" sldId="269"/>
        </pc:sldMkLst>
        <pc:spChg chg="add del mod">
          <ac:chgData name="Xingchen Ming" userId="bb3680ebd1c3dd0a" providerId="LiveId" clId="{032E6103-2F12-A34A-B2D4-D6C3E20D8CF4}" dt="2019-04-08T02:39:09.751" v="4"/>
          <ac:spMkLst>
            <pc:docMk/>
            <pc:sldMk cId="0" sldId="269"/>
            <ac:spMk id="124" creationId="{00000000-0000-0000-0000-000000000000}"/>
          </ac:spMkLst>
        </pc:spChg>
      </pc:sldChg>
      <pc:sldChg chg="addSp delSp modSp del modNotesTx">
        <pc:chgData name="Xingchen Ming" userId="bb3680ebd1c3dd0a" providerId="LiveId" clId="{032E6103-2F12-A34A-B2D4-D6C3E20D8CF4}" dt="2019-04-08T13:40:46.573" v="3297" actId="2696"/>
        <pc:sldMkLst>
          <pc:docMk/>
          <pc:sldMk cId="435051397" sldId="271"/>
        </pc:sldMkLst>
        <pc:spChg chg="add del">
          <ac:chgData name="Xingchen Ming" userId="bb3680ebd1c3dd0a" providerId="LiveId" clId="{032E6103-2F12-A34A-B2D4-D6C3E20D8CF4}" dt="2019-04-08T13:40:25.506" v="3295"/>
          <ac:spMkLst>
            <pc:docMk/>
            <pc:sldMk cId="435051397" sldId="271"/>
            <ac:spMk id="2" creationId="{BB829097-6661-6443-8A32-3746D4F00D2B}"/>
          </ac:spMkLst>
        </pc:spChg>
        <pc:spChg chg="add del mod">
          <ac:chgData name="Xingchen Ming" userId="bb3680ebd1c3dd0a" providerId="LiveId" clId="{032E6103-2F12-A34A-B2D4-D6C3E20D8CF4}" dt="2019-04-08T13:40:24.979" v="3294"/>
          <ac:spMkLst>
            <pc:docMk/>
            <pc:sldMk cId="435051397" sldId="271"/>
            <ac:spMk id="3" creationId="{A3A8F9AF-25B9-1748-B859-C7C0486DF846}"/>
          </ac:spMkLst>
        </pc:spChg>
        <pc:spChg chg="mod">
          <ac:chgData name="Xingchen Ming" userId="bb3680ebd1c3dd0a" providerId="LiveId" clId="{032E6103-2F12-A34A-B2D4-D6C3E20D8CF4}" dt="2019-04-08T04:36:54.032" v="3286" actId="207"/>
          <ac:spMkLst>
            <pc:docMk/>
            <pc:sldMk cId="435051397" sldId="271"/>
            <ac:spMk id="5" creationId="{11B2107D-2431-C44C-939A-06122207BE62}"/>
          </ac:spMkLst>
        </pc:spChg>
        <pc:spChg chg="add mod">
          <ac:chgData name="Xingchen Ming" userId="bb3680ebd1c3dd0a" providerId="LiveId" clId="{032E6103-2F12-A34A-B2D4-D6C3E20D8CF4}" dt="2019-04-08T04:37:03.233" v="3287" actId="14100"/>
          <ac:spMkLst>
            <pc:docMk/>
            <pc:sldMk cId="435051397" sldId="271"/>
            <ac:spMk id="8" creationId="{EF5753B6-6046-9B42-839B-4DAF9FE13D15}"/>
          </ac:spMkLst>
        </pc:spChg>
        <pc:picChg chg="mod">
          <ac:chgData name="Xingchen Ming" userId="bb3680ebd1c3dd0a" providerId="LiveId" clId="{032E6103-2F12-A34A-B2D4-D6C3E20D8CF4}" dt="2019-04-08T03:52:54.802" v="3276" actId="1076"/>
          <ac:picMkLst>
            <pc:docMk/>
            <pc:sldMk cId="435051397" sldId="271"/>
            <ac:picMk id="7" creationId="{83737244-3490-4E43-ACC9-7F81E627ED02}"/>
          </ac:picMkLst>
        </pc:picChg>
        <pc:picChg chg="mod">
          <ac:chgData name="Xingchen Ming" userId="bb3680ebd1c3dd0a" providerId="LiveId" clId="{032E6103-2F12-A34A-B2D4-D6C3E20D8CF4}" dt="2019-04-08T02:38:35.715" v="0" actId="1076"/>
          <ac:picMkLst>
            <pc:docMk/>
            <pc:sldMk cId="435051397" sldId="271"/>
            <ac:picMk id="15" creationId="{9BD5844A-D9A3-CE43-A1C1-E06A79DF1AEB}"/>
          </ac:picMkLst>
        </pc:picChg>
        <pc:picChg chg="mod">
          <ac:chgData name="Xingchen Ming" userId="bb3680ebd1c3dd0a" providerId="LiveId" clId="{032E6103-2F12-A34A-B2D4-D6C3E20D8CF4}" dt="2019-04-08T03:52:58.848" v="3277" actId="14100"/>
          <ac:picMkLst>
            <pc:docMk/>
            <pc:sldMk cId="435051397" sldId="271"/>
            <ac:picMk id="17" creationId="{6612CBB9-ED52-B944-8880-ABE2408CA81F}"/>
          </ac:picMkLst>
        </pc:picChg>
        <pc:cxnChg chg="add">
          <ac:chgData name="Xingchen Ming" userId="bb3680ebd1c3dd0a" providerId="LiveId" clId="{032E6103-2F12-A34A-B2D4-D6C3E20D8CF4}" dt="2019-04-08T02:39:56.210" v="6"/>
          <ac:cxnSpMkLst>
            <pc:docMk/>
            <pc:sldMk cId="435051397" sldId="271"/>
            <ac:cxnSpMk id="9" creationId="{83AC6F2C-6337-6041-9C72-3EBA27C119ED}"/>
          </ac:cxnSpMkLst>
        </pc:cxnChg>
      </pc:sldChg>
      <pc:sldChg chg="addSp delSp modSp del modNotesTx">
        <pc:chgData name="Xingchen Ming" userId="bb3680ebd1c3dd0a" providerId="LiveId" clId="{032E6103-2F12-A34A-B2D4-D6C3E20D8CF4}" dt="2019-04-08T13:41:15.820" v="3299" actId="2696"/>
        <pc:sldMkLst>
          <pc:docMk/>
          <pc:sldMk cId="3294896487" sldId="272"/>
        </pc:sldMkLst>
        <pc:spChg chg="mod">
          <ac:chgData name="Xingchen Ming" userId="bb3680ebd1c3dd0a" providerId="LiveId" clId="{032E6103-2F12-A34A-B2D4-D6C3E20D8CF4}" dt="2019-04-08T03:38:14.401" v="3121" actId="931"/>
          <ac:spMkLst>
            <pc:docMk/>
            <pc:sldMk cId="3294896487" sldId="272"/>
            <ac:spMk id="2" creationId="{2DB252D0-060C-0145-9AAF-E08961D84398}"/>
          </ac:spMkLst>
        </pc:spChg>
        <pc:spChg chg="add mod">
          <ac:chgData name="Xingchen Ming" userId="bb3680ebd1c3dd0a" providerId="LiveId" clId="{032E6103-2F12-A34A-B2D4-D6C3E20D8CF4}" dt="2019-04-08T03:42:22.063" v="3163" actId="1076"/>
          <ac:spMkLst>
            <pc:docMk/>
            <pc:sldMk cId="3294896487" sldId="272"/>
            <ac:spMk id="4" creationId="{4DEA94A8-06D4-4E62-9A51-2F107A0A843A}"/>
          </ac:spMkLst>
        </pc:spChg>
        <pc:spChg chg="del mod">
          <ac:chgData name="Xingchen Ming" userId="bb3680ebd1c3dd0a" providerId="LiveId" clId="{032E6103-2F12-A34A-B2D4-D6C3E20D8CF4}" dt="2019-04-08T03:38:14.401" v="3121" actId="931"/>
          <ac:spMkLst>
            <pc:docMk/>
            <pc:sldMk cId="3294896487" sldId="272"/>
            <ac:spMk id="9" creationId="{F29261FD-EF0A-014E-8741-DDAB67173ACE}"/>
          </ac:spMkLst>
        </pc:spChg>
        <pc:spChg chg="del mod">
          <ac:chgData name="Xingchen Ming" userId="bb3680ebd1c3dd0a" providerId="LiveId" clId="{032E6103-2F12-A34A-B2D4-D6C3E20D8CF4}" dt="2019-04-08T03:38:14.401" v="3121" actId="931"/>
          <ac:spMkLst>
            <pc:docMk/>
            <pc:sldMk cId="3294896487" sldId="272"/>
            <ac:spMk id="12" creationId="{1F02BE82-685C-6743-986D-4D082E1DEB89}"/>
          </ac:spMkLst>
        </pc:spChg>
        <pc:spChg chg="add mod">
          <ac:chgData name="Xingchen Ming" userId="bb3680ebd1c3dd0a" providerId="LiveId" clId="{032E6103-2F12-A34A-B2D4-D6C3E20D8CF4}" dt="2019-04-08T03:42:25.267" v="3164" actId="1076"/>
          <ac:spMkLst>
            <pc:docMk/>
            <pc:sldMk cId="3294896487" sldId="272"/>
            <ac:spMk id="13" creationId="{669A9C4F-F86E-43B1-B49E-E98B0965C071}"/>
          </ac:spMkLst>
        </pc:spChg>
        <pc:spChg chg="del">
          <ac:chgData name="Xingchen Ming" userId="bb3680ebd1c3dd0a" providerId="LiveId" clId="{032E6103-2F12-A34A-B2D4-D6C3E20D8CF4}" dt="2019-04-08T03:38:14.401" v="3121" actId="931"/>
          <ac:spMkLst>
            <pc:docMk/>
            <pc:sldMk cId="3294896487" sldId="272"/>
            <ac:spMk id="14" creationId="{09E15040-268B-A74C-B93E-75FE39C17B51}"/>
          </ac:spMkLst>
        </pc:spChg>
        <pc:spChg chg="add mod">
          <ac:chgData name="Xingchen Ming" userId="bb3680ebd1c3dd0a" providerId="LiveId" clId="{032E6103-2F12-A34A-B2D4-D6C3E20D8CF4}" dt="2019-04-08T03:43:09.815" v="3174" actId="1076"/>
          <ac:spMkLst>
            <pc:docMk/>
            <pc:sldMk cId="3294896487" sldId="272"/>
            <ac:spMk id="15" creationId="{7F15A045-F1FC-4FC3-B1B3-A3DD90A1AC00}"/>
          </ac:spMkLst>
        </pc:spChg>
        <pc:spChg chg="add del mod">
          <ac:chgData name="Xingchen Ming" userId="bb3680ebd1c3dd0a" providerId="LiveId" clId="{032E6103-2F12-A34A-B2D4-D6C3E20D8CF4}" dt="2019-04-08T03:43:00.758" v="3171" actId="11529"/>
          <ac:spMkLst>
            <pc:docMk/>
            <pc:sldMk cId="3294896487" sldId="272"/>
            <ac:spMk id="19" creationId="{DC54FDB4-706D-2C4E-9A86-9FC4A1A2EE01}"/>
          </ac:spMkLst>
        </pc:spChg>
        <pc:spChg chg="del">
          <ac:chgData name="Xingchen Ming" userId="bb3680ebd1c3dd0a" providerId="LiveId" clId="{032E6103-2F12-A34A-B2D4-D6C3E20D8CF4}" dt="2019-04-08T03:23:39.394" v="2105"/>
          <ac:spMkLst>
            <pc:docMk/>
            <pc:sldMk cId="3294896487" sldId="272"/>
            <ac:spMk id="24" creationId="{1522F29C-F9B2-0D42-B93E-279ED61178F1}"/>
          </ac:spMkLst>
        </pc:spChg>
        <pc:picChg chg="add del mod">
          <ac:chgData name="Xingchen Ming" userId="bb3680ebd1c3dd0a" providerId="LiveId" clId="{032E6103-2F12-A34A-B2D4-D6C3E20D8CF4}" dt="2019-04-08T03:38:16.448" v="3122" actId="931"/>
          <ac:picMkLst>
            <pc:docMk/>
            <pc:sldMk cId="3294896487" sldId="272"/>
            <ac:picMk id="7" creationId="{4FFD27F0-2421-CD46-AA6B-9BFC31BECFE7}"/>
          </ac:picMkLst>
        </pc:picChg>
        <pc:picChg chg="mod">
          <ac:chgData name="Xingchen Ming" userId="bb3680ebd1c3dd0a" providerId="LiveId" clId="{032E6103-2F12-A34A-B2D4-D6C3E20D8CF4}" dt="2019-04-08T02:41:03.198" v="18" actId="1076"/>
          <ac:picMkLst>
            <pc:docMk/>
            <pc:sldMk cId="3294896487" sldId="272"/>
            <ac:picMk id="8" creationId="{B38F565F-4BE0-494A-80D5-C0C75B1E80A8}"/>
          </ac:picMkLst>
        </pc:picChg>
        <pc:picChg chg="add mod">
          <ac:chgData name="Xingchen Ming" userId="bb3680ebd1c3dd0a" providerId="LiveId" clId="{032E6103-2F12-A34A-B2D4-D6C3E20D8CF4}" dt="2019-04-08T03:41:40.604" v="3156" actId="14100"/>
          <ac:picMkLst>
            <pc:docMk/>
            <pc:sldMk cId="3294896487" sldId="272"/>
            <ac:picMk id="16" creationId="{AED58B96-41A8-0F44-B202-9172A150FDB4}"/>
          </ac:picMkLst>
        </pc:picChg>
        <pc:picChg chg="add mod">
          <ac:chgData name="Xingchen Ming" userId="bb3680ebd1c3dd0a" providerId="LiveId" clId="{032E6103-2F12-A34A-B2D4-D6C3E20D8CF4}" dt="2019-04-08T03:41:32.930" v="3154" actId="1076"/>
          <ac:picMkLst>
            <pc:docMk/>
            <pc:sldMk cId="3294896487" sldId="272"/>
            <ac:picMk id="18" creationId="{C9F3ED41-ECBB-2B4B-BF6D-EF22156851B8}"/>
          </ac:picMkLst>
        </pc:picChg>
        <pc:picChg chg="del mod">
          <ac:chgData name="Xingchen Ming" userId="bb3680ebd1c3dd0a" providerId="LiveId" clId="{032E6103-2F12-A34A-B2D4-D6C3E20D8CF4}" dt="2019-04-08T03:23:33.671" v="2104"/>
          <ac:picMkLst>
            <pc:docMk/>
            <pc:sldMk cId="3294896487" sldId="272"/>
            <ac:picMk id="23" creationId="{86FFFBAC-8E77-EE40-B273-6B667F0E85A7}"/>
          </ac:picMkLst>
        </pc:picChg>
      </pc:sldChg>
      <pc:sldChg chg="addSp modSp del modNotesTx">
        <pc:chgData name="Xingchen Ming" userId="bb3680ebd1c3dd0a" providerId="LiveId" clId="{032E6103-2F12-A34A-B2D4-D6C3E20D8CF4}" dt="2019-04-08T13:41:18.386" v="3300" actId="2696"/>
        <pc:sldMkLst>
          <pc:docMk/>
          <pc:sldMk cId="1858218654" sldId="273"/>
        </pc:sldMkLst>
        <pc:spChg chg="add mod">
          <ac:chgData name="Xingchen Ming" userId="bb3680ebd1c3dd0a" providerId="LiveId" clId="{032E6103-2F12-A34A-B2D4-D6C3E20D8CF4}" dt="2019-04-08T03:22:40.834" v="2096" actId="1076"/>
          <ac:spMkLst>
            <pc:docMk/>
            <pc:sldMk cId="1858218654" sldId="273"/>
            <ac:spMk id="7" creationId="{7D012106-E32B-C54E-AFB6-D0B448209CE6}"/>
          </ac:spMkLst>
        </pc:spChg>
        <pc:spChg chg="mod">
          <ac:chgData name="Xingchen Ming" userId="bb3680ebd1c3dd0a" providerId="LiveId" clId="{032E6103-2F12-A34A-B2D4-D6C3E20D8CF4}" dt="2019-04-08T03:23:25.036" v="2103" actId="1076"/>
          <ac:spMkLst>
            <pc:docMk/>
            <pc:sldMk cId="1858218654" sldId="273"/>
            <ac:spMk id="9" creationId="{E1EE4084-3B87-DA45-B328-D8D35926C141}"/>
          </ac:spMkLst>
        </pc:spChg>
        <pc:spChg chg="mod">
          <ac:chgData name="Xingchen Ming" userId="bb3680ebd1c3dd0a" providerId="LiveId" clId="{032E6103-2F12-A34A-B2D4-D6C3E20D8CF4}" dt="2019-04-08T03:23:12.298" v="2101" actId="1076"/>
          <ac:spMkLst>
            <pc:docMk/>
            <pc:sldMk cId="1858218654" sldId="273"/>
            <ac:spMk id="11" creationId="{E26DDDCD-6B91-0D4B-8C89-B4E61746CF41}"/>
          </ac:spMkLst>
        </pc:spChg>
        <pc:picChg chg="add mod">
          <ac:chgData name="Xingchen Ming" userId="bb3680ebd1c3dd0a" providerId="LiveId" clId="{032E6103-2F12-A34A-B2D4-D6C3E20D8CF4}" dt="2019-04-08T03:23:01.831" v="2100" actId="1076"/>
          <ac:picMkLst>
            <pc:docMk/>
            <pc:sldMk cId="1858218654" sldId="273"/>
            <ac:picMk id="12" creationId="{A0693D1D-9352-F844-8912-B5587DD5464F}"/>
          </ac:picMkLst>
        </pc:picChg>
        <pc:picChg chg="mod">
          <ac:chgData name="Xingchen Ming" userId="bb3680ebd1c3dd0a" providerId="LiveId" clId="{032E6103-2F12-A34A-B2D4-D6C3E20D8CF4}" dt="2019-04-08T03:23:15.703" v="2102" actId="1076"/>
          <ac:picMkLst>
            <pc:docMk/>
            <pc:sldMk cId="1858218654" sldId="273"/>
            <ac:picMk id="13" creationId="{79B3AF77-9112-3142-99F3-13FD7A97AA12}"/>
          </ac:picMkLst>
        </pc:picChg>
        <pc:cxnChg chg="mod">
          <ac:chgData name="Xingchen Ming" userId="bb3680ebd1c3dd0a" providerId="LiveId" clId="{032E6103-2F12-A34A-B2D4-D6C3E20D8CF4}" dt="2019-04-08T03:21:53.250" v="2089" actId="1076"/>
          <ac:cxnSpMkLst>
            <pc:docMk/>
            <pc:sldMk cId="1858218654" sldId="273"/>
            <ac:cxnSpMk id="10" creationId="{71EED331-41F6-0841-8811-3E7A67223E19}"/>
          </ac:cxnSpMkLst>
        </pc:cxnChg>
      </pc:sldChg>
      <pc:sldChg chg="del">
        <pc:chgData name="Xingchen Ming" userId="bb3680ebd1c3dd0a" providerId="LiveId" clId="{032E6103-2F12-A34A-B2D4-D6C3E20D8CF4}" dt="2019-04-08T02:41:32.861" v="20" actId="2696"/>
        <pc:sldMkLst>
          <pc:docMk/>
          <pc:sldMk cId="2243702150" sldId="274"/>
        </pc:sldMkLst>
      </pc:sldChg>
      <pc:sldChg chg="add">
        <pc:chgData name="Xingchen Ming" userId="bb3680ebd1c3dd0a" providerId="LiveId" clId="{032E6103-2F12-A34A-B2D4-D6C3E20D8CF4}" dt="2019-04-08T13:40:41.062" v="3296"/>
        <pc:sldMkLst>
          <pc:docMk/>
          <pc:sldMk cId="2482455799" sldId="274"/>
        </pc:sldMkLst>
      </pc:sldChg>
      <pc:sldChg chg="add">
        <pc:chgData name="Xingchen Ming" userId="bb3680ebd1c3dd0a" providerId="LiveId" clId="{032E6103-2F12-A34A-B2D4-D6C3E20D8CF4}" dt="2019-04-08T13:41:12.031" v="3298"/>
        <pc:sldMkLst>
          <pc:docMk/>
          <pc:sldMk cId="776069181" sldId="275"/>
        </pc:sldMkLst>
      </pc:sldChg>
      <pc:sldChg chg="add">
        <pc:chgData name="Xingchen Ming" userId="bb3680ebd1c3dd0a" providerId="LiveId" clId="{032E6103-2F12-A34A-B2D4-D6C3E20D8CF4}" dt="2019-04-08T13:41:12.031" v="3298"/>
        <pc:sldMkLst>
          <pc:docMk/>
          <pc:sldMk cId="1487451020" sldId="276"/>
        </pc:sldMkLst>
      </pc:sldChg>
      <pc:sldChg chg="add">
        <pc:chgData name="Xingchen Ming" userId="bb3680ebd1c3dd0a" providerId="LiveId" clId="{032E6103-2F12-A34A-B2D4-D6C3E20D8CF4}" dt="2019-04-08T13:41:12.031" v="3298"/>
        <pc:sldMkLst>
          <pc:docMk/>
          <pc:sldMk cId="3788372555"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200" b="0" i="0" u="none" strike="noStrike" kern="1200">
                <a:solidFill>
                  <a:schemeClr val="tx1"/>
                </a:solidFill>
                <a:effectLst/>
                <a:latin typeface="+mn-lt"/>
                <a:ea typeface="+mn-ea"/>
                <a:cs typeface="+mn-cs"/>
              </a:rPr>
              <a:t>The paper we selected is about inferring contour drawings from images.</a:t>
            </a:r>
            <a:endParaRPr lang="en-US" b="0">
              <a:effectLst/>
            </a:endParaRPr>
          </a:p>
          <a:p>
            <a:pPr rtl="0"/>
            <a:r>
              <a:rPr lang="en-US" sz="1200" b="0" i="0" u="none" strike="noStrike" kern="1200">
                <a:solidFill>
                  <a:schemeClr val="tx1"/>
                </a:solidFill>
                <a:effectLst/>
                <a:latin typeface="+mn-lt"/>
                <a:ea typeface="+mn-ea"/>
                <a:cs typeface="+mn-cs"/>
              </a:rPr>
              <a:t>And this paper was posted on </a:t>
            </a:r>
            <a:r>
              <a:rPr lang="en-US" sz="1200" b="0" i="0" u="none" strike="noStrike" kern="1200" err="1">
                <a:solidFill>
                  <a:schemeClr val="tx1"/>
                </a:solidFill>
                <a:effectLst/>
                <a:latin typeface="+mn-lt"/>
                <a:ea typeface="+mn-ea"/>
                <a:cs typeface="+mn-cs"/>
              </a:rPr>
              <a:t>Arxiv</a:t>
            </a:r>
            <a:r>
              <a:rPr lang="en-US" sz="1200" b="0" i="0" u="none" strike="noStrike" kern="1200">
                <a:solidFill>
                  <a:schemeClr val="tx1"/>
                </a:solidFill>
                <a:effectLst/>
                <a:latin typeface="+mn-lt"/>
                <a:ea typeface="+mn-ea"/>
                <a:cs typeface="+mn-cs"/>
              </a:rPr>
              <a:t> 3 months ago by </a:t>
            </a:r>
            <a:r>
              <a:rPr lang="en-US" sz="1200" b="0" i="0" u="none" strike="noStrike" kern="1200" err="1">
                <a:solidFill>
                  <a:schemeClr val="tx1"/>
                </a:solidFill>
                <a:effectLst/>
                <a:latin typeface="+mn-lt"/>
                <a:ea typeface="+mn-ea"/>
                <a:cs typeface="+mn-cs"/>
              </a:rPr>
              <a:t>Mengtian</a:t>
            </a:r>
            <a:r>
              <a:rPr lang="en-US" sz="1200" b="0" i="0" u="none" strike="noStrike" kern="1200">
                <a:solidFill>
                  <a:schemeClr val="tx1"/>
                </a:solidFill>
                <a:effectLst/>
                <a:latin typeface="+mn-lt"/>
                <a:ea typeface="+mn-ea"/>
                <a:cs typeface="+mn-cs"/>
              </a:rPr>
              <a:t> Li et. al.</a:t>
            </a:r>
            <a:endParaRPr lang="en-US" b="0">
              <a:effectLst/>
            </a:endParaRPr>
          </a:p>
          <a:p>
            <a:br>
              <a:rPr lang="en-US"/>
            </a:b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Precision, Recall, and F1 Score are three metrics used for evaluation in this paper, which are combinations of </a:t>
            </a:r>
            <a:r>
              <a:rPr lang="en-US" sz="1200" b="0" i="0" kern="1200">
                <a:solidFill>
                  <a:schemeClr val="tx1"/>
                </a:solidFill>
                <a:effectLst/>
                <a:latin typeface="+mn-lt"/>
                <a:ea typeface="+mn-ea"/>
                <a:cs typeface="+mn-cs"/>
              </a:rPr>
              <a:t>2×2 contingency table’s </a:t>
            </a:r>
            <a:r>
              <a:rPr lang="en-US" sz="1200" b="0" i="0" u="none" kern="1200">
                <a:solidFill>
                  <a:schemeClr val="tx1"/>
                </a:solidFill>
                <a:effectLst/>
                <a:latin typeface="+mn-lt"/>
                <a:ea typeface="+mn-ea"/>
                <a:cs typeface="+mn-cs"/>
              </a:rPr>
              <a:t>elements: true positive, true negative, false positive and false negative. The first word represent whether the prediction is true or false, while the second word represents what the prediction is. For example, if the we have a boundary that is classified as a boundary, we define it as true positive. But if the we have a boundary that is actually not a boundary, then we define it as a false positive.</a:t>
            </a:r>
          </a:p>
          <a:p>
            <a:pPr marL="228600" indent="-228600">
              <a:buAutoNum type="arabicPeriod"/>
            </a:pPr>
            <a:r>
              <a:rPr lang="en-US" sz="1200" b="0" i="0" u="none" kern="1200">
                <a:solidFill>
                  <a:schemeClr val="tx1"/>
                </a:solidFill>
                <a:effectLst/>
                <a:latin typeface="+mn-lt"/>
                <a:ea typeface="+mn-ea"/>
                <a:cs typeface="+mn-cs"/>
              </a:rPr>
              <a:t>Literally, Precision shows whether the generated sketches look similar to the ground truth, and recall is a term that high recall means the generator can generate any sample found in training dataset, and F1 score is the harmonic combination of precision and recall.</a:t>
            </a:r>
          </a:p>
          <a:p>
            <a:pPr marL="228600" indent="-228600">
              <a:buAutoNum type="arabicPeriod"/>
            </a:pPr>
            <a:r>
              <a:rPr lang="en-US"/>
              <a:t>Our final model is built from pix2pix model but uses Res-net generator, (which differs from u-net because it has no skip connections), a global discriminator and our Min-mean loss. The Table shows that our model performs a little bit better than model just trained on consensus strokes. So we conjecture that our MM-loss can help resolve conflict strokes and </a:t>
            </a:r>
            <a:r>
              <a:rPr kumimoji="1" lang="en-US"/>
              <a:t>Res-Net can keep more</a:t>
            </a:r>
            <a:r>
              <a:rPr kumimoji="1" lang="zh-CN" altLang="en-US"/>
              <a:t> </a:t>
            </a:r>
            <a:r>
              <a:rPr kumimoji="1" lang="en-US" altLang="zh-CN"/>
              <a:t>low-level</a:t>
            </a:r>
            <a:r>
              <a:rPr kumimoji="1" lang="zh-CN" altLang="en-US"/>
              <a:t> </a:t>
            </a:r>
            <a:r>
              <a:rPr kumimoji="1" lang="en-US" altLang="zh-CN"/>
              <a:t>information than U-Net, which is more suitable for boundary generation.</a:t>
            </a:r>
          </a:p>
          <a:p>
            <a:pPr marL="228600" indent="-228600">
              <a:buAutoNum type="arabicPeriod"/>
            </a:pPr>
            <a:endParaRPr lang="en-US" sz="1200" b="0" i="0" u="none" kern="1200">
              <a:solidFill>
                <a:schemeClr val="tx1"/>
              </a:solidFill>
              <a:effectLst/>
              <a:latin typeface="+mn-lt"/>
              <a:ea typeface="+mn-ea"/>
              <a:cs typeface="+mn-cs"/>
            </a:endParaRPr>
          </a:p>
          <a:p>
            <a:pPr marL="228600" indent="-228600">
              <a:buAutoNum type="arabicPeriod"/>
            </a:pPr>
            <a:endParaRPr lang="en-US" sz="1200" b="0" i="0" u="none" kern="1200">
              <a:solidFill>
                <a:schemeClr val="tx1"/>
              </a:solidFill>
              <a:effectLst/>
              <a:latin typeface="+mn-lt"/>
              <a:ea typeface="+mn-ea"/>
              <a:cs typeface="+mn-cs"/>
            </a:endParaRPr>
          </a:p>
          <a:p>
            <a:pPr marL="228600" indent="-228600">
              <a:buAutoNum type="arabicPeriod"/>
            </a:pPr>
            <a:endParaRPr lang="en-US" sz="1200" b="0" i="0" u="non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E56D357-0E91-6B43-A9C4-2C7CC8128A67}" type="slidenum">
              <a:rPr kumimoji="1" lang="zh-CN" altLang="en-US" smtClean="0"/>
              <a:t>10</a:t>
            </a:fld>
            <a:endParaRPr kumimoji="1" lang="zh-CN" altLang="en-US"/>
          </a:p>
        </p:txBody>
      </p:sp>
    </p:spTree>
    <p:extLst>
      <p:ext uri="{BB962C8B-B14F-4D97-AF65-F5344CB8AC3E}">
        <p14:creationId xmlns:p14="http://schemas.microsoft.com/office/powerpoint/2010/main" val="141902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kumimoji="1" lang="en-US" altLang="zh-CN"/>
          </a:p>
          <a:p>
            <a:pPr marL="228600" indent="-228600">
              <a:buAutoNum type="arabicPeriod"/>
            </a:pPr>
            <a:endParaRPr kumimoji="1" lang="en-US"/>
          </a:p>
          <a:p>
            <a:pPr marL="228600" indent="-228600">
              <a:buAutoNum type="arabicPeriod"/>
            </a:pPr>
            <a:r>
              <a:rPr kumimoji="1" lang="en-US"/>
              <a:t>Another metric of evaluation is to use </a:t>
            </a:r>
            <a:r>
              <a:rPr lang="en-US" sz="1200" b="0" i="0" kern="1200">
                <a:solidFill>
                  <a:schemeClr val="tx1"/>
                </a:solidFill>
                <a:effectLst/>
                <a:latin typeface="+mn-lt"/>
                <a:ea typeface="+mn-ea"/>
                <a:cs typeface="+mn-cs"/>
              </a:rPr>
              <a:t>Amazon Mechanical Turk to evaluate each algorithm. </a:t>
            </a:r>
            <a:r>
              <a:rPr lang="en-US" sz="1200" b="0" i="0" kern="1200" err="1">
                <a:solidFill>
                  <a:schemeClr val="tx1"/>
                </a:solidFill>
                <a:effectLst/>
                <a:latin typeface="+mn-lt"/>
                <a:ea typeface="+mn-ea"/>
                <a:cs typeface="+mn-cs"/>
              </a:rPr>
              <a:t>Turkers</a:t>
            </a:r>
            <a:r>
              <a:rPr lang="en-US" sz="1200" b="0" i="0" kern="1200">
                <a:solidFill>
                  <a:schemeClr val="tx1"/>
                </a:solidFill>
                <a:effectLst/>
                <a:latin typeface="+mn-lt"/>
                <a:ea typeface="+mn-ea"/>
                <a:cs typeface="+mn-cs"/>
              </a:rPr>
              <a:t> were asked to select a more artistic stroke from a human drawing and a generated one. The result is shown in last column of the table, and our algorithm outperforms the baseline algorithm and HED</a:t>
            </a:r>
            <a:endParaRPr lang="en-US"/>
          </a:p>
        </p:txBody>
      </p:sp>
      <p:sp>
        <p:nvSpPr>
          <p:cNvPr id="4" name="Slide Number Placeholder 3"/>
          <p:cNvSpPr>
            <a:spLocks noGrp="1"/>
          </p:cNvSpPr>
          <p:nvPr>
            <p:ph type="sldNum" sz="quarter" idx="5"/>
          </p:nvPr>
        </p:nvSpPr>
        <p:spPr/>
        <p:txBody>
          <a:bodyPr/>
          <a:lstStyle/>
          <a:p>
            <a:fld id="{3E56D357-0E91-6B43-A9C4-2C7CC8128A67}" type="slidenum">
              <a:rPr kumimoji="1" lang="zh-CN" altLang="en-US" smtClean="0"/>
              <a:t>11</a:t>
            </a:fld>
            <a:endParaRPr kumimoji="1" lang="zh-CN" altLang="en-US"/>
          </a:p>
        </p:txBody>
      </p:sp>
    </p:spTree>
    <p:extLst>
      <p:ext uri="{BB962C8B-B14F-4D97-AF65-F5344CB8AC3E}">
        <p14:creationId xmlns:p14="http://schemas.microsoft.com/office/powerpoint/2010/main" val="199916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testing the </a:t>
            </a:r>
            <a:r>
              <a:rPr lang="en-US" sz="1200" b="0" i="0" kern="1200" dirty="0">
                <a:solidFill>
                  <a:schemeClr val="tx1"/>
                </a:solidFill>
                <a:effectLst/>
                <a:latin typeface="+mn-lt"/>
                <a:ea typeface="+mn-ea"/>
                <a:cs typeface="+mn-cs"/>
              </a:rPr>
              <a:t>testing the algorithm on different datasets</a:t>
            </a:r>
            <a:r>
              <a:rPr lang="en-US" dirty="0"/>
              <a:t> such as BSDS500 and try to find failure modes of the algorithm.</a:t>
            </a:r>
          </a:p>
          <a:p>
            <a:r>
              <a:rPr lang="en-US" dirty="0"/>
              <a:t>We will explore different schemes in gradient descent algorithms and architectures of generator and discriminator to improve our model</a:t>
            </a:r>
          </a:p>
        </p:txBody>
      </p:sp>
      <p:sp>
        <p:nvSpPr>
          <p:cNvPr id="4" name="Slide Number Placeholder 3"/>
          <p:cNvSpPr>
            <a:spLocks noGrp="1"/>
          </p:cNvSpPr>
          <p:nvPr>
            <p:ph type="sldNum" sz="quarter" idx="5"/>
          </p:nvPr>
        </p:nvSpPr>
        <p:spPr/>
        <p:txBody>
          <a:bodyPr/>
          <a:lstStyle/>
          <a:p>
            <a:fld id="{3E56D357-0E91-6B43-A9C4-2C7CC8128A67}" type="slidenum">
              <a:rPr kumimoji="1" lang="zh-CN" altLang="en-US" smtClean="0"/>
              <a:t>12</a:t>
            </a:fld>
            <a:endParaRPr kumimoji="1" lang="zh-CN" altLang="en-US"/>
          </a:p>
        </p:txBody>
      </p:sp>
    </p:spTree>
    <p:extLst>
      <p:ext uri="{BB962C8B-B14F-4D97-AF65-F5344CB8AC3E}">
        <p14:creationId xmlns:p14="http://schemas.microsoft.com/office/powerpoint/2010/main" val="1726252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56D357-0E91-6B43-A9C4-2C7CC8128A67}" type="slidenum">
              <a:rPr kumimoji="1" lang="zh-CN" altLang="en-US" smtClean="0"/>
              <a:t>13</a:t>
            </a:fld>
            <a:endParaRPr kumimoji="1" lang="zh-CN" altLang="en-US"/>
          </a:p>
        </p:txBody>
      </p:sp>
    </p:spTree>
    <p:extLst>
      <p:ext uri="{BB962C8B-B14F-4D97-AF65-F5344CB8AC3E}">
        <p14:creationId xmlns:p14="http://schemas.microsoft.com/office/powerpoint/2010/main" val="138490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5f465cc9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5f465cc9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u="none" strike="noStrike" kern="1200" dirty="0">
                <a:solidFill>
                  <a:schemeClr val="tx1"/>
                </a:solidFill>
                <a:effectLst/>
                <a:latin typeface="+mn-lt"/>
                <a:ea typeface="+mn-ea"/>
                <a:cs typeface="+mn-cs"/>
              </a:rPr>
              <a:t>Contour drawings can be considered as an expression of human vision.</a:t>
            </a:r>
            <a:r>
              <a:rPr lang="en-US" dirty="0"/>
              <a:t> </a:t>
            </a:r>
            <a:endParaRPr lang="en-US" sz="1400" b="0" dirty="0">
              <a:effectLst/>
            </a:endParaRPr>
          </a:p>
          <a:p>
            <a:pPr rtl="0"/>
            <a:r>
              <a:rPr lang="en-US" sz="1200" b="0" i="0" u="none" strike="noStrike" kern="1200" dirty="0">
                <a:solidFill>
                  <a:schemeClr val="tx1"/>
                </a:solidFill>
                <a:effectLst/>
                <a:latin typeface="+mn-lt"/>
                <a:ea typeface="+mn-ea"/>
                <a:cs typeface="+mn-cs"/>
              </a:rPr>
              <a:t>E.g. when we see something or recall something, we can draw some sketches for it. That may not be as accurate as edge or boundary detections, but can be vivid and artistic.</a:t>
            </a:r>
            <a:endParaRPr lang="en-US" sz="1400" b="0" dirty="0">
              <a:effectLst/>
            </a:endParaRPr>
          </a:p>
          <a:p>
            <a:r>
              <a:rPr lang="en-US" sz="1200" b="0" i="0" u="none" strike="noStrike" kern="1200" dirty="0">
                <a:solidFill>
                  <a:schemeClr val="tx1"/>
                </a:solidFill>
                <a:effectLst/>
                <a:latin typeface="+mn-lt"/>
                <a:ea typeface="+mn-ea"/>
                <a:cs typeface="+mn-cs"/>
              </a:rPr>
              <a:t>So, the goal of this paper is to generate contour drawings given an input image, and to make it look like created by human beings, rather than detected by machines.</a:t>
            </a:r>
            <a:r>
              <a:rPr lang="en-US" dirty="0"/>
              <a:t> </a:t>
            </a:r>
            <a:endParaRPr lang="en-US" sz="1400" b="0" dirty="0">
              <a:effectLst/>
            </a:endParaRPr>
          </a:p>
          <a:p>
            <a:r>
              <a:rPr lang="en-US" sz="1200" b="0" i="0" u="none" strike="noStrike" kern="1200" dirty="0">
                <a:solidFill>
                  <a:schemeClr val="tx1"/>
                </a:solidFill>
                <a:effectLst/>
                <a:latin typeface="+mn-lt"/>
                <a:ea typeface="+mn-ea"/>
                <a:cs typeface="+mn-cs"/>
              </a:rPr>
              <a:t>This sounds interesting, but how to achieve such kind of effect?</a:t>
            </a:r>
            <a:r>
              <a:rPr lang="en-US" dirty="0"/>
              <a:t> </a:t>
            </a:r>
            <a:endParaRPr lang="en-US" sz="1400" b="0" dirty="0">
              <a:effectLst/>
            </a:endParaRPr>
          </a:p>
          <a:p>
            <a:pPr rtl="0"/>
            <a:r>
              <a:rPr lang="en-US" sz="1200" b="0" i="0" u="none" strike="noStrike" kern="1200" dirty="0">
                <a:solidFill>
                  <a:schemeClr val="tx1"/>
                </a:solidFill>
                <a:effectLst/>
                <a:latin typeface="+mn-lt"/>
                <a:ea typeface="+mn-ea"/>
                <a:cs typeface="+mn-cs"/>
              </a:rPr>
              <a:t>In the NIPS of 2014, Ian </a:t>
            </a:r>
            <a:r>
              <a:rPr lang="en-US" sz="1200" b="0" i="0" u="none" strike="noStrike" kern="1200" dirty="0" err="1">
                <a:solidFill>
                  <a:schemeClr val="tx1"/>
                </a:solidFill>
                <a:effectLst/>
                <a:latin typeface="+mn-lt"/>
                <a:ea typeface="+mn-ea"/>
                <a:cs typeface="+mn-cs"/>
              </a:rPr>
              <a:t>Goodfellow</a:t>
            </a:r>
            <a:r>
              <a:rPr lang="en-US" sz="1200" b="0" i="0" u="none" strike="noStrike" kern="1200" dirty="0">
                <a:solidFill>
                  <a:schemeClr val="tx1"/>
                </a:solidFill>
                <a:effectLst/>
                <a:latin typeface="+mn-lt"/>
                <a:ea typeface="+mn-ea"/>
                <a:cs typeface="+mn-cs"/>
              </a:rPr>
              <a:t> introduced Generative Adversarial networks, which made computer creating art like human beings happen.</a:t>
            </a:r>
            <a:endParaRPr lang="en-US" sz="1400" b="0" dirty="0">
              <a:effectLst/>
            </a:endParaRPr>
          </a:p>
          <a:p>
            <a:r>
              <a:rPr lang="en-US" sz="1200" b="0" i="0" u="none" strike="noStrike" kern="1200" dirty="0">
                <a:solidFill>
                  <a:schemeClr val="tx1"/>
                </a:solidFill>
                <a:effectLst/>
                <a:latin typeface="+mn-lt"/>
                <a:ea typeface="+mn-ea"/>
                <a:cs typeface="+mn-cs"/>
              </a:rPr>
              <a:t>This paper adopted conditional GAN, which is a derivative of GAN, to do the contour generation.</a:t>
            </a:r>
            <a:r>
              <a:rPr lang="en-US" dirty="0"/>
              <a:t> </a:t>
            </a:r>
            <a:endParaRPr lang="en-US" sz="1400" b="0" dirty="0">
              <a:effectLst/>
            </a:endParaRPr>
          </a:p>
          <a:p>
            <a:pPr rtl="0"/>
            <a:r>
              <a:rPr lang="en-US" sz="1200" b="0" i="0" u="none" strike="noStrike" kern="1200" dirty="0">
                <a:solidFill>
                  <a:schemeClr val="tx1"/>
                </a:solidFill>
                <a:effectLst/>
                <a:latin typeface="+mn-lt"/>
                <a:ea typeface="+mn-ea"/>
                <a:cs typeface="+mn-cs"/>
              </a:rPr>
              <a:t>In addition, the authors also created a new dataset, in which every image corresponds to 5 ground truths of sketch. Intuitively, that will push the model to resolve the diversity in imperfect alignment of annotations.</a:t>
            </a:r>
            <a:endParaRPr lang="en-US" sz="1400" b="0" dirty="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sz="1200" b="0" i="0" u="none" strike="noStrike" kern="1200">
                <a:solidFill>
                  <a:schemeClr val="tx1"/>
                </a:solidFill>
                <a:effectLst/>
                <a:latin typeface="+mn-lt"/>
                <a:ea typeface="+mn-ea"/>
                <a:cs typeface="+mn-cs"/>
              </a:rPr>
              <a:t>Now, Let’s see how the GANs work.</a:t>
            </a:r>
          </a:p>
          <a:p>
            <a:pPr rtl="0"/>
            <a:r>
              <a:rPr lang="en-US" sz="1200" b="0" i="0" u="none" strike="noStrike" kern="1200">
                <a:solidFill>
                  <a:schemeClr val="tx1"/>
                </a:solidFill>
                <a:effectLst/>
                <a:latin typeface="+mn-lt"/>
                <a:ea typeface="+mn-ea"/>
                <a:cs typeface="+mn-cs"/>
              </a:rPr>
              <a:t>GAN consists of a generator and a discriminator. The discriminator is actually a binary classifier that tells whether the input image is real or fake. Generator takes some random noise to generate an image. We </a:t>
            </a:r>
            <a:r>
              <a:rPr lang="en-US" sz="1200" b="0" i="0" u="none" strike="noStrike" kern="1200" err="1">
                <a:solidFill>
                  <a:schemeClr val="tx1"/>
                </a:solidFill>
                <a:effectLst/>
                <a:latin typeface="+mn-lt"/>
                <a:ea typeface="+mn-ea"/>
                <a:cs typeface="+mn-cs"/>
              </a:rPr>
              <a:t>wanna</a:t>
            </a:r>
            <a:r>
              <a:rPr lang="en-US" sz="1200" b="0" i="0" u="none" strike="noStrike" kern="1200">
                <a:solidFill>
                  <a:schemeClr val="tx1"/>
                </a:solidFill>
                <a:effectLst/>
                <a:latin typeface="+mn-lt"/>
                <a:ea typeface="+mn-ea"/>
                <a:cs typeface="+mn-cs"/>
              </a:rPr>
              <a:t> them compete with each other. That is, The discriminator tries to distinguish the images generated by the generator, while the generator tries to generate real images to fool discriminator. </a:t>
            </a:r>
            <a:endParaRPr lang="en-US" b="0">
              <a:effectLst/>
            </a:endParaRPr>
          </a:p>
          <a:p>
            <a:pPr rtl="0"/>
            <a:r>
              <a:rPr lang="en-US" sz="1200" b="0" i="0" u="none" strike="noStrike" kern="1200">
                <a:solidFill>
                  <a:schemeClr val="tx1"/>
                </a:solidFill>
                <a:effectLst/>
                <a:latin typeface="+mn-lt"/>
                <a:ea typeface="+mn-ea"/>
                <a:cs typeface="+mn-cs"/>
              </a:rPr>
              <a:t>The conditional GAN is also intuitive. We </a:t>
            </a:r>
            <a:r>
              <a:rPr lang="en-US" sz="1200" b="0" i="0" u="none" strike="noStrike" kern="1200" err="1">
                <a:solidFill>
                  <a:schemeClr val="tx1"/>
                </a:solidFill>
                <a:effectLst/>
                <a:latin typeface="+mn-lt"/>
                <a:ea typeface="+mn-ea"/>
                <a:cs typeface="+mn-cs"/>
              </a:rPr>
              <a:t>wanna</a:t>
            </a:r>
            <a:r>
              <a:rPr lang="en-US" sz="1200" b="0" i="0" u="none" strike="noStrike" kern="1200">
                <a:solidFill>
                  <a:schemeClr val="tx1"/>
                </a:solidFill>
                <a:effectLst/>
                <a:latin typeface="+mn-lt"/>
                <a:ea typeface="+mn-ea"/>
                <a:cs typeface="+mn-cs"/>
              </a:rPr>
              <a:t> generate a sketch for a given input image, so, both generator and discriminator will be conditioned on this input image.</a:t>
            </a:r>
            <a:endParaRPr lang="en-US" b="0">
              <a:effectLst/>
            </a:endParaRP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0c57156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0c57156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200" b="0" i="0" u="none" strike="noStrike" kern="1200">
                <a:solidFill>
                  <a:schemeClr val="tx1"/>
                </a:solidFill>
                <a:effectLst/>
                <a:latin typeface="+mn-lt"/>
                <a:ea typeface="+mn-ea"/>
                <a:cs typeface="+mn-cs"/>
              </a:rPr>
              <a:t>Naturally, the problem of generating contour drawings can be cast into an image translation problem or a classical boundary detection problem. So, we investigated 2 state of the art papers related to them respectively.</a:t>
            </a:r>
            <a:endParaRPr lang="en-US" b="0">
              <a:effectLst/>
            </a:endParaRPr>
          </a:p>
          <a:p>
            <a:r>
              <a:rPr lang="en-US" sz="1200" b="0" i="0" u="none" strike="noStrike" kern="1200">
                <a:solidFill>
                  <a:schemeClr val="tx1"/>
                </a:solidFill>
                <a:effectLst/>
                <a:latin typeface="+mn-lt"/>
                <a:ea typeface="+mn-ea"/>
                <a:cs typeface="+mn-cs"/>
              </a:rPr>
              <a:t>The first one is Holistically-nested edge detection proposed by </a:t>
            </a:r>
            <a:r>
              <a:rPr lang="en-US" sz="1200" b="1" i="1" u="none" strike="noStrike" kern="1200" err="1">
                <a:solidFill>
                  <a:schemeClr val="tx1"/>
                </a:solidFill>
                <a:effectLst/>
                <a:latin typeface="+mn-lt"/>
                <a:ea typeface="+mn-ea"/>
                <a:cs typeface="+mn-cs"/>
              </a:rPr>
              <a:t>Saining</a:t>
            </a:r>
            <a:r>
              <a:rPr lang="en-US" sz="1200" b="1" i="1" u="none" strike="noStrike" kern="1200">
                <a:solidFill>
                  <a:schemeClr val="tx1"/>
                </a:solidFill>
                <a:effectLst/>
                <a:latin typeface="+mn-lt"/>
                <a:ea typeface="+mn-ea"/>
                <a:cs typeface="+mn-cs"/>
              </a:rPr>
              <a:t> </a:t>
            </a:r>
            <a:r>
              <a:rPr lang="en-US" sz="1200" b="1" i="1" u="none" strike="noStrike" kern="1200" err="1">
                <a:solidFill>
                  <a:schemeClr val="tx1"/>
                </a:solidFill>
                <a:effectLst/>
                <a:latin typeface="+mn-lt"/>
                <a:ea typeface="+mn-ea"/>
                <a:cs typeface="+mn-cs"/>
              </a:rPr>
              <a:t>Xie</a:t>
            </a:r>
            <a:r>
              <a:rPr lang="en-US" sz="1200" b="1" i="1" u="none" strike="noStrike" kern="1200">
                <a:solidFill>
                  <a:schemeClr val="tx1"/>
                </a:solidFill>
                <a:effectLst/>
                <a:latin typeface="+mn-lt"/>
                <a:ea typeface="+mn-ea"/>
                <a:cs typeface="+mn-cs"/>
              </a:rPr>
              <a:t> et. al </a:t>
            </a:r>
            <a:r>
              <a:rPr lang="en-US" sz="1200" b="0" i="0" u="none" strike="noStrike" kern="1200">
                <a:solidFill>
                  <a:schemeClr val="tx1"/>
                </a:solidFill>
                <a:effectLst/>
                <a:latin typeface="+mn-lt"/>
                <a:ea typeface="+mn-ea"/>
                <a:cs typeface="+mn-cs"/>
              </a:rPr>
              <a:t>in the ICCV of 2015. This paper adopted VGG-Net and modified it by connecting side output layer to the last convolutional layer in each stage. Besides, they also cut the fully-connected layers of VGG. Since the output of the deep layers are too fuzzy to utilize and the fully-connected layers are computationally intensive. Such kind of boundary detection models doesn’t work well on diverse ground truths, since they will learn to average multiple ground truths, making the output image blurry.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08e3ae9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08e3ae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u="none" strike="noStrike" kern="1200">
                <a:solidFill>
                  <a:schemeClr val="tx1"/>
                </a:solidFill>
                <a:effectLst/>
                <a:latin typeface="+mn-lt"/>
                <a:ea typeface="+mn-ea"/>
                <a:cs typeface="+mn-cs"/>
              </a:rPr>
              <a:t>The second competing method is pix2pix, proposed by Philip Isola et. al in the CVPR of 2017. This method is also based on conditional GAN, which uses a U-net as generator, and </a:t>
            </a:r>
            <a:r>
              <a:rPr lang="en-US" sz="1200" b="0" i="0" u="none" strike="noStrike" kern="1200" err="1">
                <a:solidFill>
                  <a:schemeClr val="tx1"/>
                </a:solidFill>
                <a:effectLst/>
                <a:latin typeface="+mn-lt"/>
                <a:ea typeface="+mn-ea"/>
                <a:cs typeface="+mn-cs"/>
              </a:rPr>
              <a:t>patchGAN</a:t>
            </a:r>
            <a:r>
              <a:rPr lang="en-US" sz="1200" b="0" i="0" u="none" strike="noStrike" kern="1200">
                <a:solidFill>
                  <a:schemeClr val="tx1"/>
                </a:solidFill>
                <a:effectLst/>
                <a:latin typeface="+mn-lt"/>
                <a:ea typeface="+mn-ea"/>
                <a:cs typeface="+mn-cs"/>
              </a:rPr>
              <a:t> as discriminator. U-net is actually an autoencoder with skip connections that help reserve low-level features. In a regular GAN, the discriminator maps an input image to a single scalar that indicates fake or real. </a:t>
            </a:r>
            <a:r>
              <a:rPr lang="en-US" sz="1200" b="0" i="0" u="none" strike="noStrike" kern="1200" err="1">
                <a:solidFill>
                  <a:schemeClr val="tx1"/>
                </a:solidFill>
                <a:effectLst/>
                <a:latin typeface="+mn-lt"/>
                <a:ea typeface="+mn-ea"/>
                <a:cs typeface="+mn-cs"/>
              </a:rPr>
              <a:t>PatchGAN</a:t>
            </a:r>
            <a:r>
              <a:rPr lang="en-US" sz="1200" b="0" i="0" u="none" strike="noStrike" kern="1200">
                <a:solidFill>
                  <a:schemeClr val="tx1"/>
                </a:solidFill>
                <a:effectLst/>
                <a:latin typeface="+mn-lt"/>
                <a:ea typeface="+mn-ea"/>
                <a:cs typeface="+mn-cs"/>
              </a:rPr>
              <a:t> is a little different, which maps an image to a 2d array, in which every entry corresponds to a small patch in input image, and finally they vote to decide whether the image is fake or real.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ea typeface="等线"/>
              </a:rPr>
              <a:t>In this paper, </a:t>
            </a:r>
            <a:r>
              <a:rPr lang="en-US" altLang="zh-CN" sz="1200" kern="1200" dirty="0">
                <a:solidFill>
                  <a:schemeClr val="tx1"/>
                </a:solidFill>
                <a:effectLst/>
                <a:latin typeface="+mn-lt"/>
                <a:ea typeface="等线"/>
                <a:cs typeface="+mn-cs"/>
              </a:rPr>
              <a:t>more than one target for each source image are used in the training data for accuracy. However, those ground truths shouldn`t be simply averaged, because that will lead to a very blurring boundary.</a:t>
            </a:r>
          </a:p>
          <a:p>
            <a:pPr marL="228600" indent="-228600">
              <a:buAutoNum type="arabicPeriod"/>
            </a:pPr>
            <a:r>
              <a:rPr lang="en-US" altLang="zh-CN" sz="1200" kern="1200" dirty="0">
                <a:solidFill>
                  <a:schemeClr val="tx1"/>
                </a:solidFill>
                <a:effectLst/>
                <a:latin typeface="+mn-lt"/>
                <a:ea typeface="等线"/>
                <a:cs typeface="+mn-cs"/>
              </a:rPr>
              <a:t>Because the training data contains multiple ground truth results, the conditional GAN should be optimized. In this paper, the </a:t>
            </a:r>
            <a:r>
              <a:rPr lang="en-US" altLang="zh-CN" sz="1200" kern="1200" dirty="0" err="1">
                <a:solidFill>
                  <a:schemeClr val="tx1"/>
                </a:solidFill>
                <a:effectLst/>
                <a:latin typeface="+mn-lt"/>
                <a:ea typeface="等线"/>
                <a:cs typeface="+mn-cs"/>
              </a:rPr>
              <a:t>cGAN</a:t>
            </a:r>
            <a:r>
              <a:rPr lang="en-US" altLang="zh-CN" sz="1200" kern="1200" dirty="0">
                <a:solidFill>
                  <a:schemeClr val="tx1"/>
                </a:solidFill>
                <a:effectLst/>
                <a:latin typeface="+mn-lt"/>
                <a:ea typeface="等线"/>
                <a:cs typeface="+mn-cs"/>
              </a:rPr>
              <a:t> is combined with a novel Min-Mean-Loss function. To rectify the conflicting gradients obtained by different ground truths, the GAN loss outputted by Discriminator and the regression task loss</a:t>
            </a:r>
            <a:r>
              <a:rPr lang="zh-CN" altLang="zh-CN" dirty="0">
                <a:effectLst/>
                <a:ea typeface="等线"/>
              </a:rPr>
              <a:t> </a:t>
            </a:r>
            <a:r>
              <a:rPr lang="en-US" altLang="zh-CN" dirty="0">
                <a:effectLst/>
                <a:ea typeface="等线"/>
              </a:rPr>
              <a:t>are aggregated carefully.</a:t>
            </a:r>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endParaRPr kumimoji="1" lang="zh-CN" altLang="en-US" dirty="0">
              <a:ea typeface="等线"/>
            </a:endParaRP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err="1"/>
              <a:t>cGAN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standard</a:t>
            </a:r>
            <a:r>
              <a:rPr kumimoji="1" lang="zh-CN" altLang="en-US" dirty="0"/>
              <a:t> </a:t>
            </a:r>
            <a:r>
              <a:rPr kumimoji="1" lang="en-US" altLang="zh-CN" dirty="0"/>
              <a:t>encoder-decoder</a:t>
            </a:r>
            <a:r>
              <a:rPr kumimoji="1" lang="zh-CN" altLang="en-US" dirty="0"/>
              <a:t> </a:t>
            </a:r>
            <a:r>
              <a:rPr kumimoji="1" lang="en-US" altLang="zh-CN" dirty="0"/>
              <a:t>architecture.</a:t>
            </a:r>
            <a:r>
              <a:rPr kumimoji="1" lang="zh-CN" altLang="en-US" dirty="0"/>
              <a:t> </a:t>
            </a:r>
            <a:r>
              <a:rPr kumimoji="1" lang="en-US" altLang="zh-CN" dirty="0"/>
              <a:t>The encoder takes in a image and output a vector to describe the feature of the image. The decoder takes in the generated vector and try to output the same image. Usually, there are some skip connections between the hidden layers.</a:t>
            </a:r>
          </a:p>
          <a:p>
            <a:pPr marL="228600" indent="-228600">
              <a:buAutoNum type="arabicPeriod"/>
            </a:pPr>
            <a:r>
              <a:rPr kumimoji="1" lang="en-US" altLang="zh-CN" dirty="0"/>
              <a:t>In this paper, the</a:t>
            </a:r>
            <a:r>
              <a:rPr kumimoji="1" lang="zh-CN" altLang="en-US" dirty="0"/>
              <a:t> </a:t>
            </a:r>
            <a:r>
              <a:rPr kumimoji="1" lang="en-US" altLang="zh-CN" dirty="0"/>
              <a:t>authors</a:t>
            </a:r>
            <a:r>
              <a:rPr kumimoji="1" lang="zh-CN" altLang="en-US" dirty="0"/>
              <a:t> </a:t>
            </a:r>
            <a:r>
              <a:rPr kumimoji="1" lang="en-US" altLang="zh-CN" dirty="0"/>
              <a:t>found</a:t>
            </a:r>
            <a:r>
              <a:rPr kumimoji="1" lang="zh-CN" altLang="en-US" dirty="0"/>
              <a:t> </a:t>
            </a:r>
            <a:r>
              <a:rPr kumimoji="1" lang="en-US" altLang="zh-CN" dirty="0"/>
              <a:t>that</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between</a:t>
            </a:r>
            <a:r>
              <a:rPr kumimoji="1" lang="zh-CN" altLang="en-US" dirty="0"/>
              <a:t> </a:t>
            </a:r>
            <a:r>
              <a:rPr kumimoji="1" lang="en-US" altLang="zh-CN" dirty="0"/>
              <a:t>encoder</a:t>
            </a:r>
            <a:r>
              <a:rPr kumimoji="1" lang="zh-CN" altLang="en-US" dirty="0"/>
              <a:t> </a:t>
            </a:r>
            <a:r>
              <a:rPr kumimoji="1" lang="en-US" altLang="zh-CN" dirty="0"/>
              <a:t>and</a:t>
            </a:r>
            <a:r>
              <a:rPr kumimoji="1" lang="zh-CN" altLang="en-US" dirty="0"/>
              <a:t> </a:t>
            </a:r>
            <a:r>
              <a:rPr kumimoji="1" lang="en-US" altLang="zh-CN" dirty="0"/>
              <a:t>decoder</a:t>
            </a:r>
            <a:r>
              <a:rPr kumimoji="1" lang="zh-CN" altLang="en-US" dirty="0"/>
              <a:t> </a:t>
            </a:r>
            <a:r>
              <a:rPr kumimoji="1" lang="en-US" altLang="zh-CN" dirty="0"/>
              <a:t>yields</a:t>
            </a:r>
            <a:r>
              <a:rPr kumimoji="1" lang="zh-CN" altLang="en-US" dirty="0"/>
              <a:t> </a:t>
            </a:r>
            <a:r>
              <a:rPr kumimoji="1" lang="en-US" altLang="zh-CN" dirty="0"/>
              <a:t>good</a:t>
            </a:r>
            <a:r>
              <a:rPr kumimoji="1" lang="zh-CN" altLang="en-US" dirty="0"/>
              <a:t> </a:t>
            </a:r>
            <a:r>
              <a:rPr kumimoji="1" lang="en-US" altLang="zh-CN" dirty="0"/>
              <a:t>performance. </a:t>
            </a:r>
          </a:p>
          <a:p>
            <a:pPr marL="228600" indent="-228600">
              <a:buAutoNum type="arabicPeriod"/>
            </a:pPr>
            <a:r>
              <a:rPr kumimoji="1" lang="en-US" altLang="zh-CN" dirty="0"/>
              <a:t>This</a:t>
            </a:r>
            <a:r>
              <a:rPr kumimoji="1" lang="zh-CN" altLang="en-US" dirty="0"/>
              <a:t> </a:t>
            </a:r>
            <a:r>
              <a:rPr kumimoji="1" lang="en-US" altLang="zh-CN" dirty="0"/>
              <a:t>may</a:t>
            </a:r>
            <a:r>
              <a:rPr kumimoji="1" lang="zh-CN" altLang="en-US" dirty="0"/>
              <a:t> </a:t>
            </a:r>
            <a:r>
              <a:rPr kumimoji="1" lang="en-US" altLang="zh-CN" dirty="0"/>
              <a:t>because</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target</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is</a:t>
            </a:r>
            <a:r>
              <a:rPr kumimoji="1" lang="zh-CN" altLang="en-US" dirty="0"/>
              <a:t> </a:t>
            </a:r>
            <a:r>
              <a:rPr kumimoji="1" lang="en-US" altLang="zh-CN" dirty="0"/>
              <a:t>mainly</a:t>
            </a:r>
            <a:r>
              <a:rPr kumimoji="1" lang="zh-CN" altLang="en-US" dirty="0"/>
              <a:t> </a:t>
            </a:r>
            <a:r>
              <a:rPr kumimoji="1" lang="en-US" altLang="zh-CN" dirty="0"/>
              <a:t>about the object</a:t>
            </a:r>
            <a:r>
              <a:rPr kumimoji="1" lang="zh-CN" altLang="en-US" dirty="0"/>
              <a:t> </a:t>
            </a:r>
            <a:r>
              <a:rPr kumimoji="1" lang="en-US" altLang="zh-CN" dirty="0"/>
              <a:t>boundaries</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texture</a:t>
            </a:r>
            <a:r>
              <a:rPr kumimoji="1" lang="zh-CN" altLang="en-US" dirty="0"/>
              <a:t> </a:t>
            </a:r>
            <a:r>
              <a:rPr kumimoji="1" lang="en-US" altLang="zh-CN" dirty="0"/>
              <a:t>edges,</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suppresses</a:t>
            </a:r>
            <a:r>
              <a:rPr kumimoji="1" lang="zh-CN" altLang="en-US" dirty="0"/>
              <a:t> </a:t>
            </a:r>
            <a:r>
              <a:rPr kumimoji="1" lang="en-US" altLang="zh-CN" dirty="0"/>
              <a:t>the</a:t>
            </a:r>
            <a:r>
              <a:rPr kumimoji="1" lang="zh-CN" altLang="en-US" dirty="0"/>
              <a:t> </a:t>
            </a:r>
            <a:r>
              <a:rPr kumimoji="1" lang="en-US" altLang="zh-CN" dirty="0"/>
              <a:t>low-level</a:t>
            </a:r>
            <a:r>
              <a:rPr kumimoji="1" lang="zh-CN" altLang="en-US" dirty="0"/>
              <a:t> </a:t>
            </a:r>
            <a:r>
              <a:rPr kumimoji="1" lang="en-US" altLang="zh-CN" dirty="0"/>
              <a:t>information.</a:t>
            </a:r>
          </a:p>
          <a:p>
            <a:pPr marL="228600" indent="-228600">
              <a:buAutoNum type="arabicPeriod"/>
            </a:pPr>
            <a:r>
              <a:rPr kumimoji="1" lang="en-US" altLang="zh-CN" dirty="0"/>
              <a:t>We will examine if it`s the fact in the future.</a:t>
            </a:r>
          </a:p>
          <a:p>
            <a:pPr marL="228600" indent="-228600">
              <a:buAutoNum type="arabicPeriod"/>
            </a:pP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regular</a:t>
            </a:r>
            <a:r>
              <a:rPr kumimoji="1" lang="zh-CN" altLang="en-US" dirty="0"/>
              <a:t> </a:t>
            </a:r>
            <a:r>
              <a:rPr kumimoji="1" lang="en-US" altLang="zh-CN" dirty="0"/>
              <a:t>global</a:t>
            </a:r>
            <a:r>
              <a:rPr kumimoji="1" lang="zh-CN" altLang="en-US" dirty="0"/>
              <a:t> </a:t>
            </a:r>
            <a:r>
              <a:rPr kumimoji="1" lang="en-US" altLang="zh-CN" dirty="0"/>
              <a:t>GAN</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whole</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output</a:t>
            </a:r>
            <a:r>
              <a:rPr kumimoji="1" lang="zh-CN" altLang="en-US" dirty="0"/>
              <a:t> </a:t>
            </a:r>
            <a:r>
              <a:rPr kumimoji="1" lang="en-US" altLang="zh-CN" dirty="0"/>
              <a:t>labels</a:t>
            </a:r>
            <a:r>
              <a:rPr kumimoji="1" lang="zh-CN" altLang="en-US" dirty="0"/>
              <a:t> </a:t>
            </a:r>
            <a:r>
              <a:rPr kumimoji="1" lang="en-US" altLang="zh-CN" dirty="0"/>
              <a:t>or</a:t>
            </a:r>
            <a:r>
              <a:rPr kumimoji="1" lang="zh-CN" altLang="en-US" dirty="0"/>
              <a:t> </a:t>
            </a:r>
            <a:r>
              <a:rPr kumimoji="1" lang="en-US" altLang="zh-CN" dirty="0"/>
              <a:t>a</a:t>
            </a:r>
            <a:r>
              <a:rPr kumimoji="1" lang="zh-CN" altLang="en-US" dirty="0"/>
              <a:t> </a:t>
            </a:r>
            <a:r>
              <a:rPr kumimoji="1" lang="en-US" altLang="zh-CN" dirty="0"/>
              <a:t>score.</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7</a:t>
            </a:fld>
            <a:endParaRPr kumimoji="1" lang="zh-CN" altLang="en-US"/>
          </a:p>
        </p:txBody>
      </p:sp>
    </p:spTree>
    <p:extLst>
      <p:ext uri="{BB962C8B-B14F-4D97-AF65-F5344CB8AC3E}">
        <p14:creationId xmlns:p14="http://schemas.microsoft.com/office/powerpoint/2010/main" val="229935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 which is introduced previously.</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8</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Hou’s evaluation method has some prerequisites: since we have 5 ground truths corresponding to the same image, we thus need to refine the ground truth by removing strokes that could not be matched.  In addition, contour drawings may not exactly aligned with image boundaries, makes it hard to match different annotations. So in practice we double standard offset tolerance</a:t>
            </a:r>
            <a:r>
              <a:rPr lang="zh-CN" altLang="en-US"/>
              <a:t> </a:t>
            </a:r>
            <a:r>
              <a:rPr lang="en-US" altLang="zh-CN"/>
              <a:t>and</a:t>
            </a:r>
            <a:r>
              <a:rPr lang="en-US"/>
              <a:t> treat each ground truth pixel as an ‘object’ in precision-recall framework</a:t>
            </a:r>
          </a:p>
          <a:p>
            <a:r>
              <a:rPr lang="en-US"/>
              <a:t>2. Another metric mentioned in pix2pix is that we can use pre-trained semantic classifier such as FCN-8 for generated image. The intuition is that if the generated image is realistic, classifiers trained on real images would classify the generated one as well</a:t>
            </a:r>
            <a:r>
              <a:rPr lang="en-US" b="0"/>
              <a:t>.  We can then score the generated image by classification accuracy against the label of original image.</a:t>
            </a:r>
          </a:p>
          <a:p>
            <a:r>
              <a:rPr lang="en-US" b="0"/>
              <a:t> </a:t>
            </a:r>
            <a:endParaRPr lang="en-US"/>
          </a:p>
        </p:txBody>
      </p:sp>
      <p:sp>
        <p:nvSpPr>
          <p:cNvPr id="4" name="Slide Number Placeholder 3"/>
          <p:cNvSpPr>
            <a:spLocks noGrp="1"/>
          </p:cNvSpPr>
          <p:nvPr>
            <p:ph type="sldNum" sz="quarter" idx="5"/>
          </p:nvPr>
        </p:nvSpPr>
        <p:spPr/>
        <p:txBody>
          <a:bodyPr/>
          <a:lstStyle/>
          <a:p>
            <a:fld id="{3E56D357-0E91-6B43-A9C4-2C7CC8128A67}" type="slidenum">
              <a:rPr kumimoji="1" lang="zh-CN" altLang="en-US" smtClean="0"/>
              <a:t>9</a:t>
            </a:fld>
            <a:endParaRPr kumimoji="1" lang="zh-CN" altLang="en-US"/>
          </a:p>
        </p:txBody>
      </p:sp>
    </p:spTree>
    <p:extLst>
      <p:ext uri="{BB962C8B-B14F-4D97-AF65-F5344CB8AC3E}">
        <p14:creationId xmlns:p14="http://schemas.microsoft.com/office/powerpoint/2010/main" val="258980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551725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30868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042590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47249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56260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459349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56994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0898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399061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864312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38100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2019/4/8</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2019/4/8</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63372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rxiv.org/abs/1901.00542"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23000" y="2028600"/>
            <a:ext cx="116904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US" altLang="zh-CN" sz="4800" kern="0">
                <a:solidFill>
                  <a:srgbClr val="000000"/>
                </a:solidFill>
                <a:latin typeface="Arial"/>
                <a:cs typeface="Arial"/>
                <a:sym typeface="Arial"/>
              </a:rPr>
              <a:t>Photo-Sketching:</a:t>
            </a:r>
            <a:endParaRPr sz="4800" kern="0">
              <a:solidFill>
                <a:srgbClr val="000000"/>
              </a:solidFill>
              <a:latin typeface="Arial"/>
              <a:cs typeface="Arial"/>
              <a:sym typeface="Arial"/>
            </a:endParaRPr>
          </a:p>
          <a:p>
            <a:pPr defTabSz="1219170">
              <a:buClr>
                <a:srgbClr val="000000"/>
              </a:buClr>
              <a:buSzPts val="1100"/>
            </a:pPr>
            <a:r>
              <a:rPr lang="en-US" altLang="zh-CN" sz="4800" kern="0">
                <a:solidFill>
                  <a:srgbClr val="000000"/>
                </a:solidFill>
                <a:latin typeface="Arial"/>
                <a:cs typeface="Arial"/>
                <a:sym typeface="Arial"/>
              </a:rPr>
              <a:t>Inferring Contour Drawings from Images</a:t>
            </a:r>
            <a:r>
              <a:rPr lang="en-US" altLang="zh-CN" sz="4800" kern="0" baseline="30000">
                <a:solidFill>
                  <a:srgbClr val="000000"/>
                </a:solidFill>
                <a:latin typeface="Arial"/>
                <a:cs typeface="Arial"/>
                <a:sym typeface="Arial"/>
              </a:rPr>
              <a:t>[</a:t>
            </a:r>
            <a:r>
              <a:rPr lang="en-US" altLang="zh-CN" sz="4800" kern="0" baseline="30000">
                <a:solidFill>
                  <a:srgbClr val="00FF00"/>
                </a:solidFill>
                <a:latin typeface="Arial"/>
                <a:cs typeface="Arial"/>
                <a:sym typeface="Arial"/>
              </a:rPr>
              <a:t>1</a:t>
            </a:r>
            <a:r>
              <a:rPr lang="en-US" altLang="zh-CN" sz="4800" kern="0" baseline="30000">
                <a:solidFill>
                  <a:srgbClr val="000000"/>
                </a:solidFill>
                <a:latin typeface="Arial"/>
                <a:cs typeface="Arial"/>
                <a:sym typeface="Arial"/>
              </a:rPr>
              <a:t>]</a:t>
            </a:r>
            <a:endParaRPr sz="4800" kern="0" baseline="30000">
              <a:solidFill>
                <a:srgbClr val="000000"/>
              </a:solidFill>
              <a:latin typeface="Arial"/>
              <a:cs typeface="Arial"/>
              <a:sym typeface="Arial"/>
            </a:endParaRPr>
          </a:p>
          <a:p>
            <a:pPr defTabSz="1219170">
              <a:buClr>
                <a:srgbClr val="000000"/>
              </a:buClr>
            </a:pPr>
            <a:endParaRPr sz="4800" kern="0">
              <a:solidFill>
                <a:srgbClr val="000000"/>
              </a:solidFill>
              <a:latin typeface="Arial"/>
              <a:cs typeface="Arial"/>
              <a:sym typeface="Arial"/>
            </a:endParaRPr>
          </a:p>
        </p:txBody>
      </p:sp>
      <p:pic>
        <p:nvPicPr>
          <p:cNvPr id="55" name="Google Shape;55;p13"/>
          <p:cNvPicPr preferRelativeResize="0"/>
          <p:nvPr/>
        </p:nvPicPr>
        <p:blipFill>
          <a:blip r:embed="rId3">
            <a:alphaModFix/>
          </a:blip>
          <a:stretch>
            <a:fillRect/>
          </a:stretch>
        </p:blipFill>
        <p:spPr>
          <a:xfrm>
            <a:off x="10375537" y="163246"/>
            <a:ext cx="1652938" cy="1886400"/>
          </a:xfrm>
          <a:prstGeom prst="rect">
            <a:avLst/>
          </a:prstGeom>
          <a:noFill/>
          <a:ln>
            <a:noFill/>
          </a:ln>
        </p:spPr>
      </p:pic>
      <p:sp>
        <p:nvSpPr>
          <p:cNvPr id="56" name="Google Shape;56;p13"/>
          <p:cNvSpPr txBox="1"/>
          <p:nvPr/>
        </p:nvSpPr>
        <p:spPr>
          <a:xfrm>
            <a:off x="2806400" y="3988433"/>
            <a:ext cx="70068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3200" kern="0" err="1">
                <a:solidFill>
                  <a:srgbClr val="000000"/>
                </a:solidFill>
                <a:latin typeface="Arial"/>
                <a:cs typeface="Arial"/>
                <a:sym typeface="Arial"/>
              </a:rPr>
              <a:t>Xingchen</a:t>
            </a:r>
            <a:r>
              <a:rPr lang="en-US" altLang="zh-CN" sz="3200" kern="0">
                <a:solidFill>
                  <a:srgbClr val="000000"/>
                </a:solidFill>
                <a:latin typeface="Arial"/>
                <a:cs typeface="Arial"/>
                <a:sym typeface="Arial"/>
              </a:rPr>
              <a:t> Ming  </a:t>
            </a:r>
            <a:r>
              <a:rPr lang="en-US" altLang="zh-CN" sz="2400" kern="0">
                <a:solidFill>
                  <a:srgbClr val="4A86E8"/>
                </a:solidFill>
                <a:latin typeface="Arial"/>
                <a:cs typeface="Arial"/>
                <a:sym typeface="Arial"/>
              </a:rPr>
              <a:t>xingchen_ming@brown.edu</a:t>
            </a:r>
            <a:endParaRPr sz="3200" kern="0">
              <a:solidFill>
                <a:srgbClr val="000000"/>
              </a:solidFill>
              <a:latin typeface="Arial"/>
              <a:cs typeface="Arial"/>
              <a:sym typeface="Arial"/>
            </a:endParaRPr>
          </a:p>
          <a:p>
            <a:pPr marL="609585" defTabSz="1219170">
              <a:buClr>
                <a:srgbClr val="000000"/>
              </a:buClr>
            </a:pPr>
            <a:r>
              <a:rPr lang="zh-CN" altLang="en-US" sz="3200" kern="0">
                <a:solidFill>
                  <a:srgbClr val="000000"/>
                </a:solidFill>
                <a:latin typeface="Arial"/>
                <a:cs typeface="Arial"/>
                <a:sym typeface="Arial"/>
              </a:rPr>
              <a:t>  </a:t>
            </a:r>
            <a:r>
              <a:rPr lang="en-US" altLang="zh-CN" sz="3200" kern="0">
                <a:solidFill>
                  <a:srgbClr val="000000"/>
                </a:solidFill>
                <a:latin typeface="Arial"/>
                <a:cs typeface="Arial"/>
                <a:sym typeface="Arial"/>
              </a:rPr>
              <a:t>Ming Xu     </a:t>
            </a:r>
            <a:r>
              <a:rPr lang="en-US" altLang="zh-CN" sz="2400" kern="0">
                <a:solidFill>
                  <a:srgbClr val="4A86E8"/>
                </a:solidFill>
                <a:latin typeface="Arial"/>
                <a:cs typeface="Arial"/>
                <a:sym typeface="Arial"/>
              </a:rPr>
              <a:t>ming_xu1@brown.edu</a:t>
            </a:r>
            <a:endParaRPr sz="3200" kern="0">
              <a:solidFill>
                <a:srgbClr val="000000"/>
              </a:solidFill>
              <a:latin typeface="Arial"/>
              <a:cs typeface="Arial"/>
              <a:sym typeface="Arial"/>
            </a:endParaRPr>
          </a:p>
          <a:p>
            <a:pPr indent="609585" defTabSz="1219170">
              <a:buClr>
                <a:srgbClr val="000000"/>
              </a:buClr>
            </a:pPr>
            <a:r>
              <a:rPr lang="zh-CN" altLang="en-US" sz="3200" kern="0">
                <a:solidFill>
                  <a:srgbClr val="000000"/>
                </a:solidFill>
                <a:latin typeface="Arial"/>
                <a:cs typeface="Arial"/>
                <a:sym typeface="Arial"/>
              </a:rPr>
              <a:t> </a:t>
            </a:r>
            <a:r>
              <a:rPr lang="en-US" altLang="zh-CN" sz="3200" kern="0">
                <a:solidFill>
                  <a:srgbClr val="000000"/>
                </a:solidFill>
                <a:latin typeface="Arial"/>
                <a:cs typeface="Arial"/>
                <a:sym typeface="Arial"/>
              </a:rPr>
              <a:t>Geng Yang </a:t>
            </a:r>
            <a:r>
              <a:rPr lang="en-US" altLang="zh-CN" sz="2400" kern="0">
                <a:solidFill>
                  <a:srgbClr val="4A86E8"/>
                </a:solidFill>
                <a:latin typeface="Arial"/>
                <a:cs typeface="Arial"/>
                <a:sym typeface="Arial"/>
              </a:rPr>
              <a:t>geng_yang@brown.edu</a:t>
            </a:r>
            <a:endParaRPr sz="2400" kern="0">
              <a:solidFill>
                <a:srgbClr val="4A86E8"/>
              </a:solidFill>
              <a:latin typeface="Arial"/>
              <a:cs typeface="Arial"/>
              <a:sym typeface="Arial"/>
            </a:endParaRPr>
          </a:p>
        </p:txBody>
      </p:sp>
      <p:cxnSp>
        <p:nvCxnSpPr>
          <p:cNvPr id="57" name="Google Shape;57;p13"/>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
        <p:nvSpPr>
          <p:cNvPr id="58" name="Google Shape;58;p13"/>
          <p:cNvSpPr txBox="1"/>
          <p:nvPr/>
        </p:nvSpPr>
        <p:spPr>
          <a:xfrm>
            <a:off x="29133" y="6111400"/>
            <a:ext cx="12041600" cy="648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[1] M. Li, Z. Lin, R. </a:t>
            </a:r>
            <a:r>
              <a:rPr lang="en-US" altLang="zh-CN" sz="1867" kern="0" err="1">
                <a:solidFill>
                  <a:srgbClr val="000000"/>
                </a:solidFill>
                <a:latin typeface="Arial"/>
                <a:cs typeface="Arial"/>
                <a:sym typeface="Arial"/>
              </a:rPr>
              <a:t>Měch</a:t>
            </a:r>
            <a:r>
              <a:rPr lang="en-US" altLang="zh-CN" sz="1867" kern="0">
                <a:solidFill>
                  <a:srgbClr val="000000"/>
                </a:solidFill>
                <a:latin typeface="Arial"/>
                <a:cs typeface="Arial"/>
                <a:sym typeface="Arial"/>
              </a:rPr>
              <a:t>, E. </a:t>
            </a:r>
            <a:r>
              <a:rPr lang="en-US" altLang="zh-CN" sz="1867" kern="0" err="1">
                <a:solidFill>
                  <a:srgbClr val="000000"/>
                </a:solidFill>
                <a:latin typeface="Arial"/>
                <a:cs typeface="Arial"/>
                <a:sym typeface="Arial"/>
              </a:rPr>
              <a:t>Yumer</a:t>
            </a:r>
            <a:r>
              <a:rPr lang="en-US" altLang="zh-CN" sz="1867" kern="0">
                <a:solidFill>
                  <a:srgbClr val="000000"/>
                </a:solidFill>
                <a:latin typeface="Arial"/>
                <a:cs typeface="Arial"/>
                <a:sym typeface="Arial"/>
              </a:rPr>
              <a:t>, D. Ramanan. Photo-Sketching: Inferring Contour Drawings from Images. </a:t>
            </a:r>
            <a:endParaRPr sz="1867" kern="0">
              <a:solidFill>
                <a:srgbClr val="000000"/>
              </a:solidFill>
              <a:latin typeface="Arial"/>
              <a:cs typeface="Arial"/>
              <a:sym typeface="Arial"/>
            </a:endParaRPr>
          </a:p>
          <a:p>
            <a:pPr defTabSz="1219170">
              <a:buClr>
                <a:srgbClr val="000000"/>
              </a:buClr>
            </a:pPr>
            <a:r>
              <a:rPr lang="zh-CN" altLang="en-US" sz="1867" kern="0">
                <a:solidFill>
                  <a:srgbClr val="000000"/>
                </a:solidFill>
                <a:latin typeface="Arial"/>
                <a:cs typeface="Arial"/>
                <a:sym typeface="Arial"/>
              </a:rPr>
              <a:t>     </a:t>
            </a:r>
            <a:r>
              <a:rPr lang="en-US" altLang="zh-CN" sz="1867" kern="0">
                <a:solidFill>
                  <a:srgbClr val="000000"/>
                </a:solidFill>
                <a:latin typeface="Arial"/>
                <a:cs typeface="Arial"/>
                <a:sym typeface="Arial"/>
              </a:rPr>
              <a:t>In arXiv:1901.00542</a:t>
            </a:r>
            <a:endParaRPr sz="1333" b="1" u="sng" kern="0">
              <a:solidFill>
                <a:srgbClr val="0097A7"/>
              </a:solidFill>
              <a:highlight>
                <a:srgbClr val="FFFFFF"/>
              </a:highlight>
              <a:latin typeface="Arial"/>
              <a:cs typeface="Arial"/>
              <a:sym typeface="Arial"/>
              <a:hlinkClick r:id="rId4"/>
            </a:endParaRPr>
          </a:p>
          <a:p>
            <a:pPr defTabSz="1219170">
              <a:buClr>
                <a:srgbClr val="000000"/>
              </a:buClr>
            </a:pPr>
            <a:endParaRPr sz="1867" kern="0">
              <a:solidFill>
                <a:srgbClr val="000000"/>
              </a:solidFill>
              <a:latin typeface="Arial"/>
              <a:cs typeface="Arial"/>
              <a:sym typeface="Arial"/>
            </a:endParaRPr>
          </a:p>
          <a:p>
            <a:pPr defTabSz="1219170">
              <a:buClr>
                <a:srgbClr val="000000"/>
              </a:buClr>
            </a:pPr>
            <a:endParaRPr sz="1867" kern="0">
              <a:solidFill>
                <a:srgbClr val="000000"/>
              </a:solidFill>
              <a:latin typeface="Arial"/>
              <a:cs typeface="Arial"/>
              <a:sym typeface="Arial"/>
            </a:endParaRPr>
          </a:p>
        </p:txBody>
      </p:sp>
      <p:sp>
        <p:nvSpPr>
          <p:cNvPr id="2" name="Rectangle 1">
            <a:extLst>
              <a:ext uri="{FF2B5EF4-FFF2-40B4-BE49-F238E27FC236}">
                <a16:creationId xmlns:a16="http://schemas.microsoft.com/office/drawing/2014/main" id="{F905B607-9CEE-47BF-988F-0BDEE95A9271}"/>
              </a:ext>
            </a:extLst>
          </p:cNvPr>
          <p:cNvSpPr/>
          <p:nvPr/>
        </p:nvSpPr>
        <p:spPr>
          <a:xfrm>
            <a:off x="5971607" y="3244334"/>
            <a:ext cx="248786" cy="369332"/>
          </a:xfrm>
          <a:prstGeom prst="rect">
            <a:avLst/>
          </a:prstGeom>
        </p:spPr>
        <p:txBody>
          <a:bodyPr wrap="none">
            <a:spAutoFit/>
          </a:bodyPr>
          <a:lstStyle/>
          <a:p>
            <a:r>
              <a:rPr lang="en-US"/>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52D0-060C-0145-9AAF-E08961D84398}"/>
              </a:ext>
            </a:extLst>
          </p:cNvPr>
          <p:cNvSpPr>
            <a:spLocks noGrp="1"/>
          </p:cNvSpPr>
          <p:nvPr>
            <p:ph type="title"/>
          </p:nvPr>
        </p:nvSpPr>
        <p:spPr>
          <a:xfrm>
            <a:off x="553861" y="1005133"/>
            <a:ext cx="5327650" cy="549274"/>
          </a:xfrm>
        </p:spPr>
        <p:txBody>
          <a:bodyPr>
            <a:noAutofit/>
          </a:bodyPr>
          <a:lstStyle/>
          <a:p>
            <a:pPr marL="225425" indent="-225425">
              <a:buSzPct val="120000"/>
              <a:buFont typeface="Arial" panose="020B0604020202020204" pitchFamily="34" charset="0"/>
              <a:buChar char="•"/>
            </a:pPr>
            <a:r>
              <a:rPr kumimoji="1" lang="en-US" sz="2800" b="1">
                <a:latin typeface="+mn-lt"/>
                <a:ea typeface="+mn-ea"/>
                <a:cs typeface="+mn-cs"/>
              </a:rPr>
              <a:t>Precision vs Recall vs F1 Score</a:t>
            </a:r>
          </a:p>
        </p:txBody>
      </p:sp>
      <p:pic>
        <p:nvPicPr>
          <p:cNvPr id="5" name="Content Placeholder 4">
            <a:extLst>
              <a:ext uri="{FF2B5EF4-FFF2-40B4-BE49-F238E27FC236}">
                <a16:creationId xmlns:a16="http://schemas.microsoft.com/office/drawing/2014/main" id="{22FAAC7D-F33C-934D-88D0-184E06F68527}"/>
              </a:ext>
            </a:extLst>
          </p:cNvPr>
          <p:cNvPicPr>
            <a:picLocks noGrp="1" noChangeAspect="1"/>
          </p:cNvPicPr>
          <p:nvPr>
            <p:ph idx="1"/>
          </p:nvPr>
        </p:nvPicPr>
        <p:blipFill>
          <a:blip r:embed="rId3"/>
          <a:stretch>
            <a:fillRect/>
          </a:stretch>
        </p:blipFill>
        <p:spPr>
          <a:xfrm>
            <a:off x="838200" y="1543354"/>
            <a:ext cx="2900284" cy="3854152"/>
          </a:xfrm>
        </p:spPr>
      </p:pic>
      <p:pic>
        <p:nvPicPr>
          <p:cNvPr id="8" name="Picture 7" descr="A screenshot of a cell phone&#10;&#10;Description automatically generated">
            <a:extLst>
              <a:ext uri="{FF2B5EF4-FFF2-40B4-BE49-F238E27FC236}">
                <a16:creationId xmlns:a16="http://schemas.microsoft.com/office/drawing/2014/main" id="{B38F565F-4BE0-494A-80D5-C0C75B1E80A8}"/>
              </a:ext>
            </a:extLst>
          </p:cNvPr>
          <p:cNvPicPr>
            <a:picLocks noChangeAspect="1"/>
          </p:cNvPicPr>
          <p:nvPr/>
        </p:nvPicPr>
        <p:blipFill>
          <a:blip r:embed="rId4"/>
          <a:stretch>
            <a:fillRect/>
          </a:stretch>
        </p:blipFill>
        <p:spPr>
          <a:xfrm>
            <a:off x="792917" y="5288174"/>
            <a:ext cx="2945567" cy="1466850"/>
          </a:xfrm>
          <a:prstGeom prst="rect">
            <a:avLst/>
          </a:prstGeom>
        </p:spPr>
      </p:pic>
      <p:sp>
        <p:nvSpPr>
          <p:cNvPr id="3" name="TextBox 2">
            <a:extLst>
              <a:ext uri="{FF2B5EF4-FFF2-40B4-BE49-F238E27FC236}">
                <a16:creationId xmlns:a16="http://schemas.microsoft.com/office/drawing/2014/main" id="{C052DDEB-7C9F-D14F-A54F-2CE968AE5594}"/>
              </a:ext>
            </a:extLst>
          </p:cNvPr>
          <p:cNvSpPr txBox="1"/>
          <p:nvPr/>
        </p:nvSpPr>
        <p:spPr>
          <a:xfrm>
            <a:off x="1" y="65828"/>
            <a:ext cx="5523886"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Evaluation Metric</a:t>
            </a:r>
            <a:endParaRPr kumimoji="1" lang="zh-CN" altLang="en-US" sz="4400" b="1">
              <a:solidFill>
                <a:prstClr val="black"/>
              </a:solidFill>
              <a:latin typeface="等线" panose="020F0502020204030204"/>
              <a:ea typeface="等线" panose="02010600030101010101" pitchFamily="2" charset="-122"/>
            </a:endParaRPr>
          </a:p>
        </p:txBody>
      </p:sp>
      <p:cxnSp>
        <p:nvCxnSpPr>
          <p:cNvPr id="11" name="Google Shape;81;p15">
            <a:extLst>
              <a:ext uri="{FF2B5EF4-FFF2-40B4-BE49-F238E27FC236}">
                <a16:creationId xmlns:a16="http://schemas.microsoft.com/office/drawing/2014/main" id="{DF5A0423-5326-FD46-9303-82BB38FCB022}"/>
              </a:ext>
            </a:extLst>
          </p:cNvPr>
          <p:cNvCxnSpPr/>
          <p:nvPr/>
        </p:nvCxnSpPr>
        <p:spPr>
          <a:xfrm>
            <a:off x="24200" y="836401"/>
            <a:ext cx="12143600"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EA94A8-06D4-4E62-9A51-2F107A0A843A}"/>
                  </a:ext>
                </a:extLst>
              </p:cNvPr>
              <p:cNvSpPr txBox="1"/>
              <p:nvPr/>
            </p:nvSpPr>
            <p:spPr>
              <a:xfrm>
                <a:off x="4900168" y="1414465"/>
                <a:ext cx="4722607" cy="61549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𝑃𝑟𝑒𝑐𝑜𝑠𝑖𝑜𝑛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num>
                        <m:den>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𝑃𝑜𝑠𝑖𝑡𝑖𝑣𝑒</m:t>
                          </m:r>
                        </m:den>
                      </m:f>
                    </m:oMath>
                  </m:oMathPara>
                </a14:m>
                <a:endParaRPr lang="en-US" b="0"/>
              </a:p>
            </p:txBody>
          </p:sp>
        </mc:Choice>
        <mc:Fallback xmlns="">
          <p:sp>
            <p:nvSpPr>
              <p:cNvPr id="4" name="TextBox 3">
                <a:extLst>
                  <a:ext uri="{FF2B5EF4-FFF2-40B4-BE49-F238E27FC236}">
                    <a16:creationId xmlns:a16="http://schemas.microsoft.com/office/drawing/2014/main" id="{4DEA94A8-06D4-4E62-9A51-2F107A0A843A}"/>
                  </a:ext>
                </a:extLst>
              </p:cNvPr>
              <p:cNvSpPr txBox="1">
                <a:spLocks noRot="1" noChangeAspect="1" noMove="1" noResize="1" noEditPoints="1" noAdjustHandles="1" noChangeArrowheads="1" noChangeShapeType="1" noTextEdit="1"/>
              </p:cNvSpPr>
              <p:nvPr/>
            </p:nvSpPr>
            <p:spPr>
              <a:xfrm>
                <a:off x="4900168" y="1414465"/>
                <a:ext cx="4722607" cy="6154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69A9C4F-F86E-43B1-B49E-E98B0965C071}"/>
                  </a:ext>
                </a:extLst>
              </p:cNvPr>
              <p:cNvSpPr txBox="1"/>
              <p:nvPr/>
            </p:nvSpPr>
            <p:spPr>
              <a:xfrm>
                <a:off x="4900168" y="2042803"/>
                <a:ext cx="4722607" cy="6594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num>
                        <m:den>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𝑁𝑒𝑔𝑎𝑡𝑖𝑣𝑒</m:t>
                          </m:r>
                        </m:den>
                      </m:f>
                    </m:oMath>
                  </m:oMathPara>
                </a14:m>
                <a:endParaRPr lang="en-US" b="0"/>
              </a:p>
            </p:txBody>
          </p:sp>
        </mc:Choice>
        <mc:Fallback xmlns="">
          <p:sp>
            <p:nvSpPr>
              <p:cNvPr id="13" name="TextBox 12">
                <a:extLst>
                  <a:ext uri="{FF2B5EF4-FFF2-40B4-BE49-F238E27FC236}">
                    <a16:creationId xmlns:a16="http://schemas.microsoft.com/office/drawing/2014/main" id="{669A9C4F-F86E-43B1-B49E-E98B0965C071}"/>
                  </a:ext>
                </a:extLst>
              </p:cNvPr>
              <p:cNvSpPr txBox="1">
                <a:spLocks noRot="1" noChangeAspect="1" noMove="1" noResize="1" noEditPoints="1" noAdjustHandles="1" noChangeArrowheads="1" noChangeShapeType="1" noTextEdit="1"/>
              </p:cNvSpPr>
              <p:nvPr/>
            </p:nvSpPr>
            <p:spPr>
              <a:xfrm>
                <a:off x="4900168" y="2042803"/>
                <a:ext cx="4722607" cy="65947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15A045-F1FC-4FC3-B1B3-A3DD90A1AC00}"/>
                  </a:ext>
                </a:extLst>
              </p:cNvPr>
              <p:cNvSpPr txBox="1"/>
              <p:nvPr/>
            </p:nvSpPr>
            <p:spPr>
              <a:xfrm>
                <a:off x="4900167" y="2715127"/>
                <a:ext cx="4722606" cy="62286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1 </m:t>
                      </m:r>
                      <m:r>
                        <a:rPr lang="en-US" b="0" i="1" smtClean="0">
                          <a:latin typeface="Cambria Math" panose="02040503050406030204" pitchFamily="18" charset="0"/>
                        </a:rPr>
                        <m:t>𝑆𝑐𝑜𝑟𝑒</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𝑅𝑒𝑐𝑎𝑙𝑙</m:t>
                          </m:r>
                          <m:r>
                            <a:rPr lang="en-US" b="0" i="1" smtClean="0">
                              <a:latin typeface="Cambria Math" panose="02040503050406030204" pitchFamily="18" charset="0"/>
                            </a:rPr>
                            <m:t>×</m:t>
                          </m:r>
                          <m:r>
                            <a:rPr lang="en-US" b="0" i="1" smtClean="0">
                              <a:latin typeface="Cambria Math" panose="02040503050406030204" pitchFamily="18" charset="0"/>
                            </a:rPr>
                            <m:t>𝑃𝑟𝑒𝑐𝑖𝑠𝑖𝑜𝑛</m:t>
                          </m:r>
                        </m:num>
                        <m:den>
                          <m:r>
                            <a:rPr lang="en-US" b="0" i="1" smtClean="0">
                              <a:latin typeface="Cambria Math" panose="02040503050406030204" pitchFamily="18" charset="0"/>
                            </a:rPr>
                            <m:t>𝑅𝑒𝑐𝑎𝑙𝑙</m:t>
                          </m:r>
                          <m:r>
                            <a:rPr lang="en-US" b="0" i="1" smtClean="0">
                              <a:latin typeface="Cambria Math" panose="02040503050406030204" pitchFamily="18" charset="0"/>
                            </a:rPr>
                            <m:t>+</m:t>
                          </m:r>
                          <m:r>
                            <a:rPr lang="en-US" b="0" i="1" smtClean="0">
                              <a:latin typeface="Cambria Math" panose="02040503050406030204" pitchFamily="18" charset="0"/>
                            </a:rPr>
                            <m:t>𝑃𝑟𝑒𝑐𝑖𝑠𝑖𝑜𝑛</m:t>
                          </m:r>
                        </m:den>
                      </m:f>
                    </m:oMath>
                  </m:oMathPara>
                </a14:m>
                <a:endParaRPr lang="en-US" b="0"/>
              </a:p>
            </p:txBody>
          </p:sp>
        </mc:Choice>
        <mc:Fallback xmlns="">
          <p:sp>
            <p:nvSpPr>
              <p:cNvPr id="15" name="TextBox 14">
                <a:extLst>
                  <a:ext uri="{FF2B5EF4-FFF2-40B4-BE49-F238E27FC236}">
                    <a16:creationId xmlns:a16="http://schemas.microsoft.com/office/drawing/2014/main" id="{7F15A045-F1FC-4FC3-B1B3-A3DD90A1AC00}"/>
                  </a:ext>
                </a:extLst>
              </p:cNvPr>
              <p:cNvSpPr txBox="1">
                <a:spLocks noRot="1" noChangeAspect="1" noMove="1" noResize="1" noEditPoints="1" noAdjustHandles="1" noChangeArrowheads="1" noChangeShapeType="1" noTextEdit="1"/>
              </p:cNvSpPr>
              <p:nvPr/>
            </p:nvSpPr>
            <p:spPr>
              <a:xfrm>
                <a:off x="4900167" y="2715127"/>
                <a:ext cx="4722606" cy="622863"/>
              </a:xfrm>
              <a:prstGeom prst="rect">
                <a:avLst/>
              </a:prstGeom>
              <a:blipFill>
                <a:blip r:embed="rId7"/>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E95982B-8D6E-4F96-8ADC-C7F407D1BF8B}"/>
              </a:ext>
            </a:extLst>
          </p:cNvPr>
          <p:cNvSpPr txBox="1"/>
          <p:nvPr/>
        </p:nvSpPr>
        <p:spPr>
          <a:xfrm>
            <a:off x="4220252" y="3447018"/>
            <a:ext cx="7215188" cy="707886"/>
          </a:xfrm>
          <a:prstGeom prst="rect">
            <a:avLst/>
          </a:prstGeom>
          <a:noFill/>
        </p:spPr>
        <p:txBody>
          <a:bodyPr wrap="square" rtlCol="0">
            <a:spAutoFit/>
          </a:bodyPr>
          <a:lstStyle/>
          <a:p>
            <a:pPr marL="225425" indent="-225425">
              <a:buFont typeface="Courier New" panose="02070309020205020404" pitchFamily="49" charset="0"/>
              <a:buChar char="o"/>
            </a:pPr>
            <a:r>
              <a:rPr kumimoji="1" lang="en-US" altLang="zh-CN" sz="2000" b="1"/>
              <a:t>Training</a:t>
            </a:r>
            <a:r>
              <a:rPr kumimoji="1" lang="zh-CN" altLang="en-US" sz="2000" b="1"/>
              <a:t> </a:t>
            </a:r>
            <a:r>
              <a:rPr kumimoji="1" lang="en-US" altLang="zh-CN" sz="2000" b="1"/>
              <a:t>on</a:t>
            </a:r>
            <a:r>
              <a:rPr kumimoji="1" lang="zh-CN" altLang="en-US" sz="2000" b="1"/>
              <a:t> </a:t>
            </a:r>
            <a:r>
              <a:rPr kumimoji="1" lang="en-US" altLang="zh-CN" sz="2000" b="1"/>
              <a:t>the</a:t>
            </a:r>
            <a:r>
              <a:rPr kumimoji="1" lang="zh-CN" altLang="en-US" sz="2000" b="1"/>
              <a:t> </a:t>
            </a:r>
            <a:r>
              <a:rPr kumimoji="1" lang="en-US" altLang="zh-CN" sz="2000" b="1"/>
              <a:t>complete</a:t>
            </a:r>
            <a:r>
              <a:rPr kumimoji="1" lang="zh-CN" altLang="en-US" sz="2000" b="1"/>
              <a:t> </a:t>
            </a:r>
            <a:r>
              <a:rPr kumimoji="1" lang="en-US" altLang="zh-CN" sz="2000" b="1"/>
              <a:t>set</a:t>
            </a:r>
            <a:r>
              <a:rPr kumimoji="1" lang="zh-CN" altLang="en-US" sz="2000" b="1"/>
              <a:t> </a:t>
            </a:r>
            <a:r>
              <a:rPr kumimoji="1" lang="en-US" altLang="zh-CN" sz="2000" b="1"/>
              <a:t>of</a:t>
            </a:r>
            <a:r>
              <a:rPr kumimoji="1" lang="zh-CN" altLang="en-US" sz="2000" b="1"/>
              <a:t> </a:t>
            </a:r>
            <a:r>
              <a:rPr kumimoji="1" lang="en-US" altLang="zh-CN" sz="2000" b="1"/>
              <a:t>sketches</a:t>
            </a:r>
            <a:r>
              <a:rPr kumimoji="1" lang="zh-CN" altLang="en-US" sz="2000" b="1"/>
              <a:t> </a:t>
            </a:r>
            <a:r>
              <a:rPr kumimoji="1" lang="en-US" altLang="zh-CN" sz="2000" b="1"/>
              <a:t>with</a:t>
            </a:r>
            <a:r>
              <a:rPr kumimoji="1" lang="zh-CN" altLang="en-US" sz="2000" b="1"/>
              <a:t> </a:t>
            </a:r>
            <a:r>
              <a:rPr kumimoji="1" lang="en-US" altLang="zh-CN" sz="2000" b="1"/>
              <a:t>MM-loss</a:t>
            </a:r>
            <a:r>
              <a:rPr kumimoji="1" lang="zh-CN" altLang="en-US" sz="2000" b="1"/>
              <a:t> </a:t>
            </a:r>
            <a:r>
              <a:rPr kumimoji="1" lang="en-US" altLang="zh-CN" sz="2000" b="1"/>
              <a:t>outperforms</a:t>
            </a:r>
            <a:r>
              <a:rPr kumimoji="1" lang="zh-CN" altLang="en-US" sz="2000" b="1">
                <a:solidFill>
                  <a:srgbClr val="FF0000"/>
                </a:solidFill>
              </a:rPr>
              <a:t> </a:t>
            </a:r>
            <a:r>
              <a:rPr kumimoji="1" lang="en-US" altLang="zh-CN" sz="2000" b="1"/>
              <a:t>training</a:t>
            </a:r>
            <a:r>
              <a:rPr kumimoji="1" lang="zh-CN" altLang="en-US" sz="2000" b="1"/>
              <a:t> </a:t>
            </a:r>
            <a:r>
              <a:rPr kumimoji="1" lang="en-US" altLang="zh-CN" sz="2000" b="1"/>
              <a:t>on</a:t>
            </a:r>
            <a:r>
              <a:rPr kumimoji="1" lang="zh-CN" altLang="en-US" sz="2000" b="1"/>
              <a:t> </a:t>
            </a:r>
            <a:r>
              <a:rPr kumimoji="1" lang="en-US" altLang="zh-CN" sz="2000" b="1"/>
              <a:t>consensus</a:t>
            </a:r>
          </a:p>
        </p:txBody>
      </p:sp>
      <p:pic>
        <p:nvPicPr>
          <p:cNvPr id="20" name="Content Placeholder 4" descr="A screenshot of a cell phone&#10;&#10;Description automatically generated">
            <a:extLst>
              <a:ext uri="{FF2B5EF4-FFF2-40B4-BE49-F238E27FC236}">
                <a16:creationId xmlns:a16="http://schemas.microsoft.com/office/drawing/2014/main" id="{43012AFB-2766-4DFD-8B5A-A25856608279}"/>
              </a:ext>
            </a:extLst>
          </p:cNvPr>
          <p:cNvPicPr>
            <a:picLocks noChangeAspect="1"/>
          </p:cNvPicPr>
          <p:nvPr/>
        </p:nvPicPr>
        <p:blipFill>
          <a:blip r:embed="rId8"/>
          <a:stretch>
            <a:fillRect/>
          </a:stretch>
        </p:blipFill>
        <p:spPr>
          <a:xfrm>
            <a:off x="4811923" y="4142847"/>
            <a:ext cx="5286375" cy="2509317"/>
          </a:xfrm>
          <a:prstGeom prst="rect">
            <a:avLst/>
          </a:prstGeom>
        </p:spPr>
      </p:pic>
      <p:sp>
        <p:nvSpPr>
          <p:cNvPr id="7" name="Rectangle: Rounded Corners 6">
            <a:extLst>
              <a:ext uri="{FF2B5EF4-FFF2-40B4-BE49-F238E27FC236}">
                <a16:creationId xmlns:a16="http://schemas.microsoft.com/office/drawing/2014/main" id="{09C73333-55A5-4604-9EDE-16C389C8ACD9}"/>
              </a:ext>
            </a:extLst>
          </p:cNvPr>
          <p:cNvSpPr/>
          <p:nvPr/>
        </p:nvSpPr>
        <p:spPr>
          <a:xfrm>
            <a:off x="5724777" y="4643300"/>
            <a:ext cx="1274333" cy="223506"/>
          </a:xfrm>
          <a:prstGeom prst="round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2419A90-8435-415B-BE9F-4447BB0C7F61}"/>
              </a:ext>
            </a:extLst>
          </p:cNvPr>
          <p:cNvSpPr txBox="1"/>
          <p:nvPr/>
        </p:nvSpPr>
        <p:spPr>
          <a:xfrm>
            <a:off x="5629208" y="4623742"/>
            <a:ext cx="1159933"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a:t>
            </a:r>
            <a:r>
              <a:rPr lang="en-US" sz="1400" b="1">
                <a:latin typeface="Arial" panose="020B0604020202020204" pitchFamily="34" charset="0"/>
                <a:cs typeface="Arial" panose="020B0604020202020204" pitchFamily="34" charset="0"/>
              </a:rPr>
              <a:t>baseline</a:t>
            </a:r>
            <a:r>
              <a:rPr lang="en-US" sz="1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7606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63C9C79-1A38-46B2-9232-F1F0675146F4}"/>
              </a:ext>
            </a:extLst>
          </p:cNvPr>
          <p:cNvPicPr>
            <a:picLocks noChangeAspect="1"/>
          </p:cNvPicPr>
          <p:nvPr/>
        </p:nvPicPr>
        <p:blipFill rotWithShape="1">
          <a:blip r:embed="rId3"/>
          <a:srcRect t="61042"/>
          <a:stretch/>
        </p:blipFill>
        <p:spPr>
          <a:xfrm>
            <a:off x="899356" y="3317589"/>
            <a:ext cx="6453012" cy="700837"/>
          </a:xfrm>
          <a:prstGeom prst="rect">
            <a:avLst/>
          </a:prstGeom>
        </p:spPr>
      </p:pic>
      <p:pic>
        <p:nvPicPr>
          <p:cNvPr id="13" name="Content Placeholder 12" descr="A screenshot of a cell phone&#10;&#10;Description automatically generated">
            <a:extLst>
              <a:ext uri="{FF2B5EF4-FFF2-40B4-BE49-F238E27FC236}">
                <a16:creationId xmlns:a16="http://schemas.microsoft.com/office/drawing/2014/main" id="{79B3AF77-9112-3142-99F3-13FD7A97AA12}"/>
              </a:ext>
            </a:extLst>
          </p:cNvPr>
          <p:cNvPicPr>
            <a:picLocks noGrp="1" noChangeAspect="1"/>
          </p:cNvPicPr>
          <p:nvPr>
            <p:ph idx="1"/>
          </p:nvPr>
        </p:nvPicPr>
        <p:blipFill rotWithShape="1">
          <a:blip r:embed="rId4"/>
          <a:srcRect b="52040"/>
          <a:stretch/>
        </p:blipFill>
        <p:spPr>
          <a:xfrm>
            <a:off x="899356" y="2257109"/>
            <a:ext cx="6457951" cy="981113"/>
          </a:xfrm>
        </p:spPr>
      </p:pic>
      <p:sp>
        <p:nvSpPr>
          <p:cNvPr id="9" name="TextBox 8">
            <a:extLst>
              <a:ext uri="{FF2B5EF4-FFF2-40B4-BE49-F238E27FC236}">
                <a16:creationId xmlns:a16="http://schemas.microsoft.com/office/drawing/2014/main" id="{E1EE4084-3B87-DA45-B328-D8D35926C141}"/>
              </a:ext>
            </a:extLst>
          </p:cNvPr>
          <p:cNvSpPr txBox="1"/>
          <p:nvPr/>
        </p:nvSpPr>
        <p:spPr>
          <a:xfrm>
            <a:off x="325414" y="865804"/>
            <a:ext cx="5286375" cy="646331"/>
          </a:xfrm>
          <a:prstGeom prst="rect">
            <a:avLst/>
          </a:prstGeom>
          <a:noFill/>
        </p:spPr>
        <p:txBody>
          <a:bodyPr wrap="square" rtlCol="0">
            <a:spAutoFit/>
          </a:bodyPr>
          <a:lstStyle/>
          <a:p>
            <a:pPr marL="342900" indent="-342900">
              <a:buFont typeface="Wingdings" pitchFamily="2" charset="2"/>
              <a:buChar char="Ø"/>
            </a:pPr>
            <a:r>
              <a:rPr kumimoji="1" lang="en" altLang="zh-CN" sz="3600" b="1"/>
              <a:t> Perceptual Study</a:t>
            </a:r>
          </a:p>
        </p:txBody>
      </p:sp>
      <p:sp>
        <p:nvSpPr>
          <p:cNvPr id="11" name="TextBox 10">
            <a:extLst>
              <a:ext uri="{FF2B5EF4-FFF2-40B4-BE49-F238E27FC236}">
                <a16:creationId xmlns:a16="http://schemas.microsoft.com/office/drawing/2014/main" id="{E26DDDCD-6B91-0D4B-8C89-B4E61746CF41}"/>
              </a:ext>
            </a:extLst>
          </p:cNvPr>
          <p:cNvSpPr txBox="1"/>
          <p:nvPr/>
        </p:nvSpPr>
        <p:spPr>
          <a:xfrm>
            <a:off x="603993" y="1626845"/>
            <a:ext cx="7043737" cy="461665"/>
          </a:xfrm>
          <a:prstGeom prst="rect">
            <a:avLst/>
          </a:prstGeom>
          <a:noFill/>
        </p:spPr>
        <p:txBody>
          <a:bodyPr wrap="square" rtlCol="0">
            <a:spAutoFit/>
          </a:bodyPr>
          <a:lstStyle/>
          <a:p>
            <a:pPr marL="225425" indent="-225425">
              <a:buSzPct val="120000"/>
              <a:buFont typeface="Arial" panose="020B0604020202020204" pitchFamily="34" charset="0"/>
              <a:buChar char="•"/>
            </a:pPr>
            <a:r>
              <a:rPr kumimoji="1" lang="en-US" sz="2400" b="1"/>
              <a:t>Evaluated results with AMT </a:t>
            </a:r>
            <a:r>
              <a:rPr kumimoji="1" lang="en-US" sz="2400" b="1" err="1"/>
              <a:t>Turkers</a:t>
            </a:r>
            <a:endParaRPr kumimoji="1" lang="en-US" sz="2400" b="1"/>
          </a:p>
        </p:txBody>
      </p:sp>
      <p:sp>
        <p:nvSpPr>
          <p:cNvPr id="8" name="文本框 3">
            <a:extLst>
              <a:ext uri="{FF2B5EF4-FFF2-40B4-BE49-F238E27FC236}">
                <a16:creationId xmlns:a16="http://schemas.microsoft.com/office/drawing/2014/main" id="{BC901E73-F1F8-F643-9C54-51D64F1B1384}"/>
              </a:ext>
            </a:extLst>
          </p:cNvPr>
          <p:cNvSpPr txBox="1"/>
          <p:nvPr/>
        </p:nvSpPr>
        <p:spPr>
          <a:xfrm>
            <a:off x="0" y="9832"/>
            <a:ext cx="7537931"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Evaluation Metric</a:t>
            </a:r>
            <a:endParaRPr kumimoji="1" lang="zh-CN" altLang="en-US" sz="4400" b="1">
              <a:solidFill>
                <a:prstClr val="black"/>
              </a:solidFill>
              <a:latin typeface="等线" panose="020F0502020204030204"/>
              <a:ea typeface="等线" panose="02010600030101010101" pitchFamily="2" charset="-122"/>
            </a:endParaRPr>
          </a:p>
        </p:txBody>
      </p:sp>
      <p:cxnSp>
        <p:nvCxnSpPr>
          <p:cNvPr id="10" name="Google Shape;81;p15">
            <a:extLst>
              <a:ext uri="{FF2B5EF4-FFF2-40B4-BE49-F238E27FC236}">
                <a16:creationId xmlns:a16="http://schemas.microsoft.com/office/drawing/2014/main" id="{71EED331-41F6-0841-8811-3E7A67223E19}"/>
              </a:ext>
            </a:extLst>
          </p:cNvPr>
          <p:cNvCxnSpPr/>
          <p:nvPr/>
        </p:nvCxnSpPr>
        <p:spPr>
          <a:xfrm>
            <a:off x="24200" y="773227"/>
            <a:ext cx="12143600" cy="0"/>
          </a:xfrm>
          <a:prstGeom prst="straightConnector1">
            <a:avLst/>
          </a:prstGeom>
          <a:noFill/>
          <a:ln w="9525" cap="flat" cmpd="sng">
            <a:solidFill>
              <a:schemeClr val="dk2"/>
            </a:solidFill>
            <a:prstDash val="solid"/>
            <a:round/>
            <a:headEnd type="none" w="med" len="med"/>
            <a:tailEnd type="none" w="med" len="med"/>
          </a:ln>
        </p:spPr>
      </p:cxnSp>
      <p:sp>
        <p:nvSpPr>
          <p:cNvPr id="25" name="Rectangle 24">
            <a:extLst>
              <a:ext uri="{FF2B5EF4-FFF2-40B4-BE49-F238E27FC236}">
                <a16:creationId xmlns:a16="http://schemas.microsoft.com/office/drawing/2014/main" id="{895BA943-FF3A-499E-AC20-7FC996560E2C}"/>
              </a:ext>
            </a:extLst>
          </p:cNvPr>
          <p:cNvSpPr/>
          <p:nvPr/>
        </p:nvSpPr>
        <p:spPr>
          <a:xfrm>
            <a:off x="2065865" y="2935114"/>
            <a:ext cx="598311" cy="214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32ADBF-495D-4D69-8974-4A447427D795}"/>
              </a:ext>
            </a:extLst>
          </p:cNvPr>
          <p:cNvSpPr/>
          <p:nvPr/>
        </p:nvSpPr>
        <p:spPr>
          <a:xfrm>
            <a:off x="1885242" y="3317589"/>
            <a:ext cx="598311" cy="214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45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C28ACA-04EE-EC48-AA77-79CB7D9BD9A3}"/>
              </a:ext>
            </a:extLst>
          </p:cNvPr>
          <p:cNvSpPr txBox="1"/>
          <p:nvPr/>
        </p:nvSpPr>
        <p:spPr>
          <a:xfrm>
            <a:off x="0" y="19664"/>
            <a:ext cx="7537931" cy="769441"/>
          </a:xfrm>
          <a:prstGeom prst="rect">
            <a:avLst/>
          </a:prstGeom>
          <a:noFill/>
        </p:spPr>
        <p:txBody>
          <a:bodyPr wrap="square" rtlCol="0">
            <a:spAutoFit/>
          </a:bodyPr>
          <a:lstStyle/>
          <a:p>
            <a:r>
              <a:rPr kumimoji="1" lang="en-US" altLang="zh-CN" sz="4400" b="1">
                <a:solidFill>
                  <a:prstClr val="black"/>
                </a:solidFill>
                <a:latin typeface="Arial" panose="020B0604020202020204" pitchFamily="34" charset="0"/>
                <a:ea typeface="等线" panose="02010600030101010101" pitchFamily="2" charset="-122"/>
                <a:cs typeface="Arial" panose="020B0604020202020204" pitchFamily="34" charset="0"/>
              </a:rPr>
              <a:t> Goals and Objectives</a:t>
            </a:r>
          </a:p>
        </p:txBody>
      </p:sp>
      <p:sp>
        <p:nvSpPr>
          <p:cNvPr id="5" name="文本框 4">
            <a:extLst>
              <a:ext uri="{FF2B5EF4-FFF2-40B4-BE49-F238E27FC236}">
                <a16:creationId xmlns:a16="http://schemas.microsoft.com/office/drawing/2014/main" id="{813ADEE9-E2A6-E14E-8618-157BC2443C59}"/>
              </a:ext>
            </a:extLst>
          </p:cNvPr>
          <p:cNvSpPr txBox="1"/>
          <p:nvPr/>
        </p:nvSpPr>
        <p:spPr>
          <a:xfrm>
            <a:off x="152871" y="976793"/>
            <a:ext cx="6058369" cy="5733301"/>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kumimoji="1" lang="en-US" altLang="zh-CN" sz="2800" b="1">
                <a:latin typeface="Arial" panose="020B0604020202020204" pitchFamily="34" charset="0"/>
                <a:cs typeface="Arial" panose="020B0604020202020204" pitchFamily="34" charset="0"/>
              </a:rPr>
              <a:t>Data Augmentation</a:t>
            </a:r>
          </a:p>
          <a:p>
            <a:pPr lvl="1">
              <a:lnSpc>
                <a:spcPct val="125000"/>
              </a:lnSpc>
            </a:pPr>
            <a:r>
              <a:rPr kumimoji="1" lang="en-US" altLang="zh-CN" sz="2400">
                <a:latin typeface="Arial" panose="020B0604020202020204" pitchFamily="34" charset="0"/>
                <a:cs typeface="Arial" panose="020B0604020202020204" pitchFamily="34" charset="0"/>
              </a:rPr>
              <a:t>Flip, rotation, translation, </a:t>
            </a:r>
            <a:r>
              <a:rPr kumimoji="1" lang="en-US" altLang="zh-CN" sz="2400" err="1">
                <a:latin typeface="Arial" panose="020B0604020202020204" pitchFamily="34" charset="0"/>
                <a:cs typeface="Arial" panose="020B0604020202020204" pitchFamily="34" charset="0"/>
              </a:rPr>
              <a:t>downsampling</a:t>
            </a:r>
            <a:endParaRPr kumimoji="1" lang="en-US" altLang="zh-CN" sz="2400">
              <a:latin typeface="Arial" panose="020B0604020202020204" pitchFamily="34" charset="0"/>
              <a:cs typeface="Arial" panose="020B0604020202020204" pitchFamily="34" charset="0"/>
            </a:endParaRPr>
          </a:p>
          <a:p>
            <a:pPr marL="342900" indent="-342900">
              <a:lnSpc>
                <a:spcPct val="125000"/>
              </a:lnSpc>
              <a:buFont typeface="Wingdings" panose="05000000000000000000" pitchFamily="2" charset="2"/>
              <a:buChar char="Ø"/>
            </a:pPr>
            <a:r>
              <a:rPr kumimoji="1" lang="en-US" altLang="zh-CN" sz="2800" b="1">
                <a:latin typeface="Arial" panose="020B0604020202020204" pitchFamily="34" charset="0"/>
                <a:cs typeface="Arial" panose="020B0604020202020204" pitchFamily="34" charset="0"/>
              </a:rPr>
              <a:t>Test on other datasets</a:t>
            </a:r>
          </a:p>
          <a:p>
            <a:pPr lvl="1">
              <a:lnSpc>
                <a:spcPct val="125000"/>
              </a:lnSpc>
            </a:pPr>
            <a:r>
              <a:rPr kumimoji="1" lang="en-US" altLang="zh-CN" sz="2400">
                <a:latin typeface="Arial" panose="020B0604020202020204" pitchFamily="34" charset="0"/>
                <a:cs typeface="Arial" panose="020B0604020202020204" pitchFamily="34" charset="0"/>
              </a:rPr>
              <a:t>BSDS500, ImageNet</a:t>
            </a:r>
          </a:p>
          <a:p>
            <a:pPr marL="342900" indent="-342900">
              <a:lnSpc>
                <a:spcPct val="125000"/>
              </a:lnSpc>
              <a:buFont typeface="Wingdings" panose="05000000000000000000" pitchFamily="2" charset="2"/>
              <a:buChar char="Ø"/>
            </a:pPr>
            <a:r>
              <a:rPr kumimoji="1" lang="en-US" altLang="zh-CN" sz="2800" b="1">
                <a:latin typeface="Arial" panose="020B0604020202020204" pitchFamily="34" charset="0"/>
                <a:cs typeface="Arial" panose="020B0604020202020204" pitchFamily="34" charset="0"/>
              </a:rPr>
              <a:t>Explore different schemes in </a:t>
            </a:r>
          </a:p>
          <a:p>
            <a:pPr marL="515938" lvl="1" indent="-290513">
              <a:lnSpc>
                <a:spcPct val="125000"/>
              </a:lnSpc>
              <a:buSzPct val="120000"/>
              <a:buFont typeface="Arial" panose="020B0604020202020204" pitchFamily="34" charset="0"/>
              <a:buChar char="•"/>
            </a:pPr>
            <a:r>
              <a:rPr kumimoji="1" lang="en-US" altLang="zh-CN" sz="2800">
                <a:latin typeface="Arial" panose="020B0604020202020204" pitchFamily="34" charset="0"/>
                <a:cs typeface="Arial" panose="020B0604020202020204" pitchFamily="34" charset="0"/>
              </a:rPr>
              <a:t>Gradient descent algorithms</a:t>
            </a:r>
          </a:p>
          <a:p>
            <a:pPr marL="515938" lvl="2" indent="-290513">
              <a:lnSpc>
                <a:spcPct val="125000"/>
              </a:lnSpc>
            </a:pPr>
            <a:r>
              <a:rPr kumimoji="1" lang="en-US" altLang="zh-CN" sz="2400">
                <a:latin typeface="Arial" panose="020B0604020202020204" pitchFamily="34" charset="0"/>
                <a:cs typeface="Arial" panose="020B0604020202020204" pitchFamily="34" charset="0"/>
              </a:rPr>
              <a:t> 	 Momentum, </a:t>
            </a:r>
            <a:r>
              <a:rPr kumimoji="1" lang="en-US" altLang="zh-CN" sz="2400" err="1">
                <a:latin typeface="Arial" panose="020B0604020202020204" pitchFamily="34" charset="0"/>
                <a:cs typeface="Arial" panose="020B0604020202020204" pitchFamily="34" charset="0"/>
              </a:rPr>
              <a:t>Adagram</a:t>
            </a:r>
            <a:r>
              <a:rPr kumimoji="1" lang="en-US" altLang="zh-CN" sz="2400">
                <a:latin typeface="Arial" panose="020B0604020202020204" pitchFamily="34" charset="0"/>
                <a:cs typeface="Arial" panose="020B0604020202020204" pitchFamily="34" charset="0"/>
              </a:rPr>
              <a:t>, </a:t>
            </a:r>
            <a:r>
              <a:rPr kumimoji="1" lang="en-US" altLang="zh-CN" sz="2400" err="1">
                <a:latin typeface="Arial" panose="020B0604020202020204" pitchFamily="34" charset="0"/>
                <a:cs typeface="Arial" panose="020B0604020202020204" pitchFamily="34" charset="0"/>
              </a:rPr>
              <a:t>RMSprop</a:t>
            </a:r>
            <a:r>
              <a:rPr kumimoji="1" lang="en-US" altLang="zh-CN" sz="2400">
                <a:latin typeface="Arial" panose="020B0604020202020204" pitchFamily="34" charset="0"/>
                <a:cs typeface="Arial" panose="020B0604020202020204" pitchFamily="34" charset="0"/>
              </a:rPr>
              <a:t>, </a:t>
            </a:r>
            <a:r>
              <a:rPr kumimoji="1" lang="en-US" altLang="zh-CN" sz="2400" err="1">
                <a:latin typeface="Arial" panose="020B0604020202020204" pitchFamily="34" charset="0"/>
                <a:cs typeface="Arial" panose="020B0604020202020204" pitchFamily="34" charset="0"/>
              </a:rPr>
              <a:t>etc</a:t>
            </a:r>
            <a:endParaRPr kumimoji="1" lang="en-US" altLang="zh-CN" sz="2400" b="1">
              <a:latin typeface="Arial" panose="020B0604020202020204" pitchFamily="34" charset="0"/>
              <a:cs typeface="Arial" panose="020B0604020202020204" pitchFamily="34" charset="0"/>
            </a:endParaRPr>
          </a:p>
          <a:p>
            <a:pPr marL="515938" lvl="1" indent="-290513">
              <a:lnSpc>
                <a:spcPct val="125000"/>
              </a:lnSpc>
              <a:buSzPct val="120000"/>
              <a:buFont typeface="Arial" panose="020B0604020202020204" pitchFamily="34" charset="0"/>
              <a:buChar char="•"/>
            </a:pPr>
            <a:r>
              <a:rPr kumimoji="1" lang="en-US" altLang="zh-CN" sz="2800">
                <a:latin typeface="Arial" panose="020B0604020202020204" pitchFamily="34" charset="0"/>
                <a:cs typeface="Arial" panose="020B0604020202020204" pitchFamily="34" charset="0"/>
              </a:rPr>
              <a:t>Architectures of generator</a:t>
            </a:r>
          </a:p>
          <a:p>
            <a:pPr marL="225425" lvl="1">
              <a:lnSpc>
                <a:spcPct val="125000"/>
              </a:lnSpc>
            </a:pPr>
            <a:r>
              <a:rPr kumimoji="1" lang="en-US" altLang="zh-CN" sz="2800">
                <a:latin typeface="Arial" panose="020B0604020202020204" pitchFamily="34" charset="0"/>
                <a:cs typeface="Arial" panose="020B0604020202020204" pitchFamily="34" charset="0"/>
                <a:sym typeface="Wingdings" pitchFamily="2" charset="2"/>
              </a:rPr>
              <a:t>    </a:t>
            </a:r>
            <a:r>
              <a:rPr kumimoji="1" lang="en-US" altLang="zh-CN" sz="2400">
                <a:latin typeface="Arial" panose="020B0604020202020204" pitchFamily="34" charset="0"/>
                <a:cs typeface="Arial" panose="020B0604020202020204" pitchFamily="34" charset="0"/>
                <a:sym typeface="Wingdings" pitchFamily="2" charset="2"/>
              </a:rPr>
              <a:t>U-Net, </a:t>
            </a:r>
            <a:r>
              <a:rPr kumimoji="1" lang="en-US" altLang="zh-CN" sz="2400" err="1">
                <a:latin typeface="Arial" panose="020B0604020202020204" pitchFamily="34" charset="0"/>
                <a:cs typeface="Arial" panose="020B0604020202020204" pitchFamily="34" charset="0"/>
                <a:sym typeface="Wingdings" pitchFamily="2" charset="2"/>
              </a:rPr>
              <a:t>ResNet</a:t>
            </a:r>
            <a:r>
              <a:rPr kumimoji="1" lang="en-US" altLang="zh-CN" sz="2400">
                <a:latin typeface="Arial" panose="020B0604020202020204" pitchFamily="34" charset="0"/>
                <a:cs typeface="Arial" panose="020B0604020202020204" pitchFamily="34" charset="0"/>
                <a:sym typeface="Wingdings" pitchFamily="2" charset="2"/>
              </a:rPr>
              <a:t>, etc.</a:t>
            </a:r>
            <a:endParaRPr kumimoji="1" lang="en-US" altLang="zh-CN" sz="2400">
              <a:latin typeface="Arial" panose="020B0604020202020204" pitchFamily="34" charset="0"/>
              <a:cs typeface="Arial" panose="020B0604020202020204" pitchFamily="34" charset="0"/>
            </a:endParaRPr>
          </a:p>
          <a:p>
            <a:pPr marL="515938" lvl="1" indent="-225425">
              <a:lnSpc>
                <a:spcPct val="125000"/>
              </a:lnSpc>
              <a:buSzPct val="120000"/>
              <a:buFont typeface="Arial" panose="020B0604020202020204" pitchFamily="34" charset="0"/>
              <a:buChar char="•"/>
            </a:pPr>
            <a:r>
              <a:rPr kumimoji="1" lang="en-US" altLang="zh-CN" sz="2800">
                <a:latin typeface="Arial" panose="020B0604020202020204" pitchFamily="34" charset="0"/>
                <a:cs typeface="Arial" panose="020B0604020202020204" pitchFamily="34" charset="0"/>
                <a:sym typeface="Wingdings" pitchFamily="2" charset="2"/>
              </a:rPr>
              <a:t>Architectures of discriminator</a:t>
            </a:r>
          </a:p>
          <a:p>
            <a:pPr lvl="1">
              <a:lnSpc>
                <a:spcPct val="125000"/>
              </a:lnSpc>
            </a:pPr>
            <a:r>
              <a:rPr kumimoji="1" lang="en-US" altLang="zh-CN" sz="2400">
                <a:latin typeface="Arial" panose="020B0604020202020204" pitchFamily="34" charset="0"/>
                <a:cs typeface="Arial" panose="020B0604020202020204" pitchFamily="34" charset="0"/>
                <a:sym typeface="Wingdings" pitchFamily="2" charset="2"/>
              </a:rPr>
              <a:t>  </a:t>
            </a:r>
            <a:r>
              <a:rPr kumimoji="1" lang="en-US" altLang="zh-CN" sz="2400" err="1">
                <a:latin typeface="Arial" panose="020B0604020202020204" pitchFamily="34" charset="0"/>
                <a:cs typeface="Arial" panose="020B0604020202020204" pitchFamily="34" charset="0"/>
                <a:sym typeface="Wingdings" pitchFamily="2" charset="2"/>
              </a:rPr>
              <a:t>PatchGAN</a:t>
            </a:r>
            <a:r>
              <a:rPr kumimoji="1" lang="en-US" altLang="zh-CN" sz="2400">
                <a:latin typeface="Arial" panose="020B0604020202020204" pitchFamily="34" charset="0"/>
                <a:cs typeface="Arial" panose="020B0604020202020204" pitchFamily="34" charset="0"/>
                <a:sym typeface="Wingdings" pitchFamily="2" charset="2"/>
              </a:rPr>
              <a:t>, </a:t>
            </a:r>
            <a:r>
              <a:rPr kumimoji="1" lang="en-US" altLang="zh-CN" sz="2400" err="1">
                <a:latin typeface="Arial" panose="020B0604020202020204" pitchFamily="34" charset="0"/>
                <a:cs typeface="Arial" panose="020B0604020202020204" pitchFamily="34" charset="0"/>
                <a:sym typeface="Wingdings" pitchFamily="2" charset="2"/>
              </a:rPr>
              <a:t>GlobalGAN</a:t>
            </a:r>
            <a:r>
              <a:rPr kumimoji="1" lang="en-US" altLang="zh-CN" sz="2400">
                <a:latin typeface="Arial" panose="020B0604020202020204" pitchFamily="34" charset="0"/>
                <a:cs typeface="Arial" panose="020B0604020202020204" pitchFamily="34" charset="0"/>
                <a:sym typeface="Wingdings" pitchFamily="2" charset="2"/>
              </a:rPr>
              <a:t>, etc.</a:t>
            </a:r>
          </a:p>
        </p:txBody>
      </p:sp>
      <p:cxnSp>
        <p:nvCxnSpPr>
          <p:cNvPr id="7" name="Google Shape;81;p15">
            <a:extLst>
              <a:ext uri="{FF2B5EF4-FFF2-40B4-BE49-F238E27FC236}">
                <a16:creationId xmlns:a16="http://schemas.microsoft.com/office/drawing/2014/main" id="{3EAE8680-BEC0-4673-A1A3-176C2ABF9545}"/>
              </a:ext>
            </a:extLst>
          </p:cNvPr>
          <p:cNvCxnSpPr/>
          <p:nvPr/>
        </p:nvCxnSpPr>
        <p:spPr>
          <a:xfrm>
            <a:off x="24200" y="794137"/>
            <a:ext cx="12143600" cy="0"/>
          </a:xfrm>
          <a:prstGeom prst="straightConnector1">
            <a:avLst/>
          </a:prstGeom>
          <a:noFill/>
          <a:ln w="9525" cap="flat" cmpd="sng">
            <a:solidFill>
              <a:schemeClr val="dk2"/>
            </a:solidFill>
            <a:prstDash val="solid"/>
            <a:round/>
            <a:headEnd type="none" w="med" len="med"/>
            <a:tailEnd type="none" w="med" len="med"/>
          </a:ln>
        </p:spPr>
      </p:cxnSp>
      <p:sp>
        <p:nvSpPr>
          <p:cNvPr id="8" name="Pentagon 3">
            <a:extLst>
              <a:ext uri="{FF2B5EF4-FFF2-40B4-BE49-F238E27FC236}">
                <a16:creationId xmlns:a16="http://schemas.microsoft.com/office/drawing/2014/main" id="{47D03339-1729-4B03-BE50-EB398AF04F6A}"/>
              </a:ext>
            </a:extLst>
          </p:cNvPr>
          <p:cNvSpPr/>
          <p:nvPr/>
        </p:nvSpPr>
        <p:spPr>
          <a:xfrm rot="5400000">
            <a:off x="6164978" y="3583390"/>
            <a:ext cx="5212564" cy="1577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3ACC0-8FF4-4163-93DA-58B047174DE6}"/>
              </a:ext>
            </a:extLst>
          </p:cNvPr>
          <p:cNvSpPr txBox="1"/>
          <p:nvPr/>
        </p:nvSpPr>
        <p:spPr>
          <a:xfrm>
            <a:off x="8792121" y="757211"/>
            <a:ext cx="734703" cy="294463"/>
          </a:xfrm>
          <a:prstGeom prst="rect">
            <a:avLst/>
          </a:prstGeom>
          <a:noFill/>
        </p:spPr>
        <p:txBody>
          <a:bodyPr wrap="square" rtlCol="0">
            <a:spAutoFit/>
          </a:bodyPr>
          <a:lstStyle/>
          <a:p>
            <a:r>
              <a:rPr lang="en-US" sz="1400" b="1"/>
              <a:t>04/01</a:t>
            </a:r>
          </a:p>
        </p:txBody>
      </p:sp>
      <p:sp>
        <p:nvSpPr>
          <p:cNvPr id="10" name="TextBox 9">
            <a:extLst>
              <a:ext uri="{FF2B5EF4-FFF2-40B4-BE49-F238E27FC236}">
                <a16:creationId xmlns:a16="http://schemas.microsoft.com/office/drawing/2014/main" id="{03CC0BD0-EBB2-4187-8AE6-93A226F3933E}"/>
              </a:ext>
            </a:extLst>
          </p:cNvPr>
          <p:cNvSpPr txBox="1"/>
          <p:nvPr/>
        </p:nvSpPr>
        <p:spPr>
          <a:xfrm>
            <a:off x="8845326" y="1587649"/>
            <a:ext cx="746888" cy="294462"/>
          </a:xfrm>
          <a:prstGeom prst="rect">
            <a:avLst/>
          </a:prstGeom>
          <a:noFill/>
        </p:spPr>
        <p:txBody>
          <a:bodyPr wrap="square" rtlCol="0">
            <a:spAutoFit/>
          </a:bodyPr>
          <a:lstStyle/>
          <a:p>
            <a:r>
              <a:rPr lang="en-US" sz="1400" b="1"/>
              <a:t>04/08</a:t>
            </a:r>
          </a:p>
        </p:txBody>
      </p:sp>
      <p:sp>
        <p:nvSpPr>
          <p:cNvPr id="11" name="Oval 10">
            <a:extLst>
              <a:ext uri="{FF2B5EF4-FFF2-40B4-BE49-F238E27FC236}">
                <a16:creationId xmlns:a16="http://schemas.microsoft.com/office/drawing/2014/main" id="{EE060197-31E0-430F-83EF-FAB4BB167653}"/>
              </a:ext>
            </a:extLst>
          </p:cNvPr>
          <p:cNvSpPr/>
          <p:nvPr/>
        </p:nvSpPr>
        <p:spPr>
          <a:xfrm rot="5400000">
            <a:off x="8748934" y="927279"/>
            <a:ext cx="64832" cy="22442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1BDD4B5-82B6-405A-BD82-1233A76501E4}"/>
              </a:ext>
            </a:extLst>
          </p:cNvPr>
          <p:cNvSpPr/>
          <p:nvPr/>
        </p:nvSpPr>
        <p:spPr>
          <a:xfrm rot="5400000" flipH="1">
            <a:off x="8748935" y="1733177"/>
            <a:ext cx="64832" cy="21022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FCE328-2AA9-4EE1-ABCC-F3B8394662A9}"/>
              </a:ext>
            </a:extLst>
          </p:cNvPr>
          <p:cNvSpPr/>
          <p:nvPr/>
        </p:nvSpPr>
        <p:spPr>
          <a:xfrm rot="5400000">
            <a:off x="8738845" y="6013707"/>
            <a:ext cx="64832" cy="22442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75B1C4-D814-49D4-9CED-2E839BCBA942}"/>
              </a:ext>
            </a:extLst>
          </p:cNvPr>
          <p:cNvSpPr txBox="1"/>
          <p:nvPr/>
        </p:nvSpPr>
        <p:spPr>
          <a:xfrm>
            <a:off x="8838586" y="5858006"/>
            <a:ext cx="753627" cy="284225"/>
          </a:xfrm>
          <a:prstGeom prst="rect">
            <a:avLst/>
          </a:prstGeom>
          <a:noFill/>
        </p:spPr>
        <p:txBody>
          <a:bodyPr wrap="square" rtlCol="0">
            <a:spAutoFit/>
          </a:bodyPr>
          <a:lstStyle/>
          <a:p>
            <a:r>
              <a:rPr lang="en-US" sz="1400" b="1"/>
              <a:t>05/06</a:t>
            </a:r>
          </a:p>
        </p:txBody>
      </p:sp>
      <p:sp>
        <p:nvSpPr>
          <p:cNvPr id="16" name="TextBox 15">
            <a:extLst>
              <a:ext uri="{FF2B5EF4-FFF2-40B4-BE49-F238E27FC236}">
                <a16:creationId xmlns:a16="http://schemas.microsoft.com/office/drawing/2014/main" id="{AF2FA3A6-C1B4-4807-B968-C11E03CA5224}"/>
              </a:ext>
            </a:extLst>
          </p:cNvPr>
          <p:cNvSpPr txBox="1"/>
          <p:nvPr/>
        </p:nvSpPr>
        <p:spPr>
          <a:xfrm>
            <a:off x="6766557" y="1106970"/>
            <a:ext cx="1818793" cy="646331"/>
          </a:xfrm>
          <a:prstGeom prst="rect">
            <a:avLst/>
          </a:prstGeom>
          <a:noFill/>
        </p:spPr>
        <p:txBody>
          <a:bodyPr wrap="square" rtlCol="0">
            <a:spAutoFit/>
          </a:bodyPr>
          <a:lstStyle/>
          <a:p>
            <a:r>
              <a:rPr lang="en-US" b="1"/>
              <a:t>Read paper and references</a:t>
            </a:r>
          </a:p>
        </p:txBody>
      </p:sp>
      <p:sp>
        <p:nvSpPr>
          <p:cNvPr id="17" name="Up Arrow 29">
            <a:extLst>
              <a:ext uri="{FF2B5EF4-FFF2-40B4-BE49-F238E27FC236}">
                <a16:creationId xmlns:a16="http://schemas.microsoft.com/office/drawing/2014/main" id="{D3A967AB-8E03-40FC-A6EC-54A2E91D0E4D}"/>
              </a:ext>
            </a:extLst>
          </p:cNvPr>
          <p:cNvSpPr/>
          <p:nvPr/>
        </p:nvSpPr>
        <p:spPr>
          <a:xfrm rot="5400000" flipH="1">
            <a:off x="9140889" y="1527470"/>
            <a:ext cx="29303" cy="63391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EA8774-AAA2-4F13-899E-A8ACA1051756}"/>
              </a:ext>
            </a:extLst>
          </p:cNvPr>
          <p:cNvSpPr txBox="1"/>
          <p:nvPr/>
        </p:nvSpPr>
        <p:spPr>
          <a:xfrm>
            <a:off x="9479236" y="1690559"/>
            <a:ext cx="1801068" cy="338554"/>
          </a:xfrm>
          <a:prstGeom prst="rect">
            <a:avLst/>
          </a:prstGeom>
          <a:noFill/>
        </p:spPr>
        <p:txBody>
          <a:bodyPr wrap="square" rtlCol="0">
            <a:spAutoFit/>
          </a:bodyPr>
          <a:lstStyle/>
          <a:p>
            <a:r>
              <a:rPr lang="en-US" sz="1600" b="1"/>
              <a:t>First Presentation</a:t>
            </a:r>
          </a:p>
        </p:txBody>
      </p:sp>
      <p:sp>
        <p:nvSpPr>
          <p:cNvPr id="19" name="Oval 18">
            <a:extLst>
              <a:ext uri="{FF2B5EF4-FFF2-40B4-BE49-F238E27FC236}">
                <a16:creationId xmlns:a16="http://schemas.microsoft.com/office/drawing/2014/main" id="{9B86801D-451C-4F46-B001-036499D4A610}"/>
              </a:ext>
            </a:extLst>
          </p:cNvPr>
          <p:cNvSpPr/>
          <p:nvPr/>
        </p:nvSpPr>
        <p:spPr>
          <a:xfrm rot="5400000">
            <a:off x="8739760" y="3818000"/>
            <a:ext cx="64832" cy="22442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B7F2DE-AB90-49D4-B43B-55F7BF75CF2E}"/>
              </a:ext>
            </a:extLst>
          </p:cNvPr>
          <p:cNvSpPr txBox="1"/>
          <p:nvPr/>
        </p:nvSpPr>
        <p:spPr>
          <a:xfrm>
            <a:off x="8809086" y="3657904"/>
            <a:ext cx="687373" cy="294463"/>
          </a:xfrm>
          <a:prstGeom prst="rect">
            <a:avLst/>
          </a:prstGeom>
          <a:noFill/>
        </p:spPr>
        <p:txBody>
          <a:bodyPr wrap="square" rtlCol="0">
            <a:spAutoFit/>
          </a:bodyPr>
          <a:lstStyle/>
          <a:p>
            <a:r>
              <a:rPr lang="en-US" sz="1400" b="1"/>
              <a:t>04/22</a:t>
            </a:r>
          </a:p>
        </p:txBody>
      </p:sp>
      <p:sp>
        <p:nvSpPr>
          <p:cNvPr id="22" name="TextBox 21">
            <a:extLst>
              <a:ext uri="{FF2B5EF4-FFF2-40B4-BE49-F238E27FC236}">
                <a16:creationId xmlns:a16="http://schemas.microsoft.com/office/drawing/2014/main" id="{37A5B662-6181-4850-BA5A-9ECF998A2735}"/>
              </a:ext>
            </a:extLst>
          </p:cNvPr>
          <p:cNvSpPr txBox="1"/>
          <p:nvPr/>
        </p:nvSpPr>
        <p:spPr>
          <a:xfrm>
            <a:off x="6791850" y="2074686"/>
            <a:ext cx="2126425" cy="646331"/>
          </a:xfrm>
          <a:prstGeom prst="rect">
            <a:avLst/>
          </a:prstGeom>
          <a:noFill/>
        </p:spPr>
        <p:txBody>
          <a:bodyPr wrap="square" rtlCol="0">
            <a:spAutoFit/>
          </a:bodyPr>
          <a:lstStyle/>
          <a:p>
            <a:r>
              <a:rPr lang="en-US" b="1"/>
              <a:t>Get preliminary results</a:t>
            </a:r>
          </a:p>
        </p:txBody>
      </p:sp>
      <p:sp>
        <p:nvSpPr>
          <p:cNvPr id="23" name="Up Arrow 37">
            <a:extLst>
              <a:ext uri="{FF2B5EF4-FFF2-40B4-BE49-F238E27FC236}">
                <a16:creationId xmlns:a16="http://schemas.microsoft.com/office/drawing/2014/main" id="{17B827B9-8D46-46EF-8352-62B6C8881B10}"/>
              </a:ext>
            </a:extLst>
          </p:cNvPr>
          <p:cNvSpPr/>
          <p:nvPr/>
        </p:nvSpPr>
        <p:spPr>
          <a:xfrm rot="5400000" flipH="1">
            <a:off x="9147629" y="3601671"/>
            <a:ext cx="29303" cy="63391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5380AA3-894C-4CD0-95B3-740A5A594739}"/>
              </a:ext>
            </a:extLst>
          </p:cNvPr>
          <p:cNvSpPr txBox="1"/>
          <p:nvPr/>
        </p:nvSpPr>
        <p:spPr>
          <a:xfrm>
            <a:off x="9442962" y="3752392"/>
            <a:ext cx="1963576" cy="338554"/>
          </a:xfrm>
          <a:prstGeom prst="rect">
            <a:avLst/>
          </a:prstGeom>
          <a:noFill/>
        </p:spPr>
        <p:txBody>
          <a:bodyPr wrap="square" rtlCol="0">
            <a:spAutoFit/>
          </a:bodyPr>
          <a:lstStyle/>
          <a:p>
            <a:r>
              <a:rPr lang="en-US" sz="1600" b="1"/>
              <a:t>Mid Presentation</a:t>
            </a:r>
          </a:p>
        </p:txBody>
      </p:sp>
      <p:sp>
        <p:nvSpPr>
          <p:cNvPr id="25" name="Up Arrow 39">
            <a:extLst>
              <a:ext uri="{FF2B5EF4-FFF2-40B4-BE49-F238E27FC236}">
                <a16:creationId xmlns:a16="http://schemas.microsoft.com/office/drawing/2014/main" id="{56016826-9C3C-43C6-98D3-A041A6E0280F}"/>
              </a:ext>
            </a:extLst>
          </p:cNvPr>
          <p:cNvSpPr/>
          <p:nvPr/>
        </p:nvSpPr>
        <p:spPr>
          <a:xfrm rot="5400000" flipH="1">
            <a:off x="9157234" y="5799274"/>
            <a:ext cx="29303" cy="63391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B26C96B-91CE-492E-908C-8B8EF4C664A5}"/>
              </a:ext>
            </a:extLst>
          </p:cNvPr>
          <p:cNvSpPr txBox="1"/>
          <p:nvPr/>
        </p:nvSpPr>
        <p:spPr>
          <a:xfrm>
            <a:off x="6834701" y="4907660"/>
            <a:ext cx="2233995" cy="369332"/>
          </a:xfrm>
          <a:prstGeom prst="rect">
            <a:avLst/>
          </a:prstGeom>
          <a:noFill/>
        </p:spPr>
        <p:txBody>
          <a:bodyPr wrap="square" rtlCol="0">
            <a:spAutoFit/>
          </a:bodyPr>
          <a:lstStyle/>
          <a:p>
            <a:r>
              <a:rPr lang="en-US" b="1"/>
              <a:t>Improve model</a:t>
            </a:r>
          </a:p>
        </p:txBody>
      </p:sp>
      <p:sp>
        <p:nvSpPr>
          <p:cNvPr id="28" name="TextBox 27">
            <a:extLst>
              <a:ext uri="{FF2B5EF4-FFF2-40B4-BE49-F238E27FC236}">
                <a16:creationId xmlns:a16="http://schemas.microsoft.com/office/drawing/2014/main" id="{B1CEB393-6F5A-49EA-A9ED-DBB87420109C}"/>
              </a:ext>
            </a:extLst>
          </p:cNvPr>
          <p:cNvSpPr txBox="1"/>
          <p:nvPr/>
        </p:nvSpPr>
        <p:spPr>
          <a:xfrm>
            <a:off x="9442962" y="5939614"/>
            <a:ext cx="2101532" cy="338554"/>
          </a:xfrm>
          <a:prstGeom prst="rect">
            <a:avLst/>
          </a:prstGeom>
          <a:noFill/>
        </p:spPr>
        <p:txBody>
          <a:bodyPr wrap="square" rtlCol="0">
            <a:spAutoFit/>
          </a:bodyPr>
          <a:lstStyle/>
          <a:p>
            <a:r>
              <a:rPr lang="en-US" sz="1600" b="1"/>
              <a:t>Final Presentation</a:t>
            </a:r>
          </a:p>
        </p:txBody>
      </p:sp>
      <p:sp>
        <p:nvSpPr>
          <p:cNvPr id="29" name="Up Arrow 29">
            <a:extLst>
              <a:ext uri="{FF2B5EF4-FFF2-40B4-BE49-F238E27FC236}">
                <a16:creationId xmlns:a16="http://schemas.microsoft.com/office/drawing/2014/main" id="{EBBD2CC8-57A6-487F-8067-0B471468D131}"/>
              </a:ext>
            </a:extLst>
          </p:cNvPr>
          <p:cNvSpPr/>
          <p:nvPr/>
        </p:nvSpPr>
        <p:spPr>
          <a:xfrm rot="5400000" flipH="1">
            <a:off x="9142661" y="723201"/>
            <a:ext cx="29303" cy="633911"/>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Right Brace 40">
            <a:extLst>
              <a:ext uri="{FF2B5EF4-FFF2-40B4-BE49-F238E27FC236}">
                <a16:creationId xmlns:a16="http://schemas.microsoft.com/office/drawing/2014/main" id="{14F60AB1-8F79-4432-9F74-2FA51EFE1A92}"/>
              </a:ext>
            </a:extLst>
          </p:cNvPr>
          <p:cNvSpPr/>
          <p:nvPr/>
        </p:nvSpPr>
        <p:spPr>
          <a:xfrm>
            <a:off x="6348373" y="1177655"/>
            <a:ext cx="443477" cy="1702915"/>
          </a:xfrm>
          <a:prstGeom prst="rightBrace">
            <a:avLst>
              <a:gd name="adj1" fmla="val 42633"/>
              <a:gd name="adj2" fmla="val 71478"/>
            </a:avLst>
          </a:prstGeom>
          <a:ln w="44450" cap="flat">
            <a:beve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a:extLst>
              <a:ext uri="{FF2B5EF4-FFF2-40B4-BE49-F238E27FC236}">
                <a16:creationId xmlns:a16="http://schemas.microsoft.com/office/drawing/2014/main" id="{F11B1F51-6D66-49F8-9472-DA10A505DD09}"/>
              </a:ext>
            </a:extLst>
          </p:cNvPr>
          <p:cNvSpPr/>
          <p:nvPr/>
        </p:nvSpPr>
        <p:spPr>
          <a:xfrm>
            <a:off x="6365779" y="3239488"/>
            <a:ext cx="443477" cy="3149971"/>
          </a:xfrm>
          <a:prstGeom prst="rightBrace">
            <a:avLst>
              <a:gd name="adj1" fmla="val 42633"/>
              <a:gd name="adj2" fmla="val 58500"/>
            </a:avLst>
          </a:prstGeom>
          <a:ln w="44450" cap="flat">
            <a:beve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8837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2AF3-2C36-5E45-A7F5-D3DC3D57FACE}"/>
              </a:ext>
            </a:extLst>
          </p:cNvPr>
          <p:cNvSpPr>
            <a:spLocks noGrp="1"/>
          </p:cNvSpPr>
          <p:nvPr>
            <p:ph type="title"/>
          </p:nvPr>
        </p:nvSpPr>
        <p:spPr>
          <a:xfrm>
            <a:off x="5307330" y="2766218"/>
            <a:ext cx="4954270" cy="1325563"/>
          </a:xfrm>
        </p:spPr>
        <p:txBody>
          <a:bodyPr>
            <a:noAutofit/>
          </a:bodyPr>
          <a:lstStyle/>
          <a:p>
            <a:r>
              <a:rPr kumimoji="1" lang="en-US" altLang="zh-CN" sz="7200" b="1" i="1">
                <a:latin typeface="Times New Roman" panose="02020603050405020304" pitchFamily="18" charset="0"/>
                <a:cs typeface="Times New Roman" panose="02020603050405020304" pitchFamily="18" charset="0"/>
              </a:rPr>
              <a:t>Thank you!</a:t>
            </a:r>
            <a:endParaRPr kumimoji="1" lang="zh-CN" altLang="en-US" sz="7200" b="1" i="1">
              <a:latin typeface="Times New Roman" panose="02020603050405020304" pitchFamily="18" charset="0"/>
              <a:cs typeface="Times New Roman" panose="02020603050405020304" pitchFamily="18" charset="0"/>
            </a:endParaRPr>
          </a:p>
        </p:txBody>
      </p:sp>
      <p:pic>
        <p:nvPicPr>
          <p:cNvPr id="3" name="Google Shape;55;p13">
            <a:extLst>
              <a:ext uri="{FF2B5EF4-FFF2-40B4-BE49-F238E27FC236}">
                <a16:creationId xmlns:a16="http://schemas.microsoft.com/office/drawing/2014/main" id="{BE47AF63-A8F0-4D39-A058-B0E306984D7A}"/>
              </a:ext>
            </a:extLst>
          </p:cNvPr>
          <p:cNvPicPr preferRelativeResize="0"/>
          <p:nvPr/>
        </p:nvPicPr>
        <p:blipFill>
          <a:blip r:embed="rId3">
            <a:alphaModFix/>
          </a:blip>
          <a:stretch>
            <a:fillRect/>
          </a:stretch>
        </p:blipFill>
        <p:spPr>
          <a:xfrm>
            <a:off x="611776" y="2238580"/>
            <a:ext cx="2111103" cy="2380840"/>
          </a:xfrm>
          <a:prstGeom prst="rect">
            <a:avLst/>
          </a:prstGeom>
          <a:noFill/>
          <a:ln>
            <a:noFill/>
          </a:ln>
        </p:spPr>
      </p:pic>
      <p:cxnSp>
        <p:nvCxnSpPr>
          <p:cNvPr id="5" name="Straight Connector 4">
            <a:extLst>
              <a:ext uri="{FF2B5EF4-FFF2-40B4-BE49-F238E27FC236}">
                <a16:creationId xmlns:a16="http://schemas.microsoft.com/office/drawing/2014/main" id="{1290E820-0CFF-467D-9342-D747E0B84C31}"/>
              </a:ext>
            </a:extLst>
          </p:cNvPr>
          <p:cNvCxnSpPr>
            <a:cxnSpLocks/>
          </p:cNvCxnSpPr>
          <p:nvPr/>
        </p:nvCxnSpPr>
        <p:spPr>
          <a:xfrm>
            <a:off x="3342640" y="1341120"/>
            <a:ext cx="0" cy="4338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48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rotWithShape="1">
          <a:blip r:embed="rId3">
            <a:alphaModFix/>
          </a:blip>
          <a:srcRect r="59101"/>
          <a:stretch/>
        </p:blipFill>
        <p:spPr>
          <a:xfrm>
            <a:off x="7562742" y="2611300"/>
            <a:ext cx="3551921" cy="1105536"/>
          </a:xfrm>
          <a:prstGeom prst="rect">
            <a:avLst/>
          </a:prstGeom>
          <a:noFill/>
          <a:ln>
            <a:noFill/>
          </a:ln>
        </p:spPr>
      </p:pic>
      <p:pic>
        <p:nvPicPr>
          <p:cNvPr id="65" name="Google Shape;65;p14"/>
          <p:cNvPicPr preferRelativeResize="0"/>
          <p:nvPr/>
        </p:nvPicPr>
        <p:blipFill rotWithShape="1">
          <a:blip r:embed="rId3">
            <a:alphaModFix/>
          </a:blip>
          <a:srcRect l="41520"/>
          <a:stretch/>
        </p:blipFill>
        <p:spPr>
          <a:xfrm>
            <a:off x="6799401" y="3830464"/>
            <a:ext cx="5078601" cy="1105536"/>
          </a:xfrm>
          <a:prstGeom prst="rect">
            <a:avLst/>
          </a:prstGeom>
          <a:noFill/>
          <a:ln>
            <a:noFill/>
          </a:ln>
        </p:spPr>
      </p:pic>
      <p:sp>
        <p:nvSpPr>
          <p:cNvPr id="66" name="Google Shape;66;p14"/>
          <p:cNvSpPr txBox="1"/>
          <p:nvPr/>
        </p:nvSpPr>
        <p:spPr>
          <a:xfrm>
            <a:off x="636367" y="2049833"/>
            <a:ext cx="5565600"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a:solidFill>
                  <a:srgbClr val="000000"/>
                </a:solidFill>
                <a:latin typeface="+mj-lt"/>
                <a:ea typeface="Impact"/>
                <a:cs typeface="Impact"/>
                <a:sym typeface="Impact"/>
              </a:rPr>
              <a:t>Generate contour drawings</a:t>
            </a:r>
            <a:endParaRPr sz="3200" kern="0">
              <a:solidFill>
                <a:srgbClr val="000000"/>
              </a:solidFill>
              <a:latin typeface="+mj-lt"/>
              <a:ea typeface="Impact"/>
              <a:cs typeface="Impact"/>
              <a:sym typeface="Impact"/>
            </a:endParaRPr>
          </a:p>
          <a:p>
            <a:pPr marL="239993" indent="-330192" defTabSz="1219170">
              <a:buClr>
                <a:srgbClr val="000000"/>
              </a:buClr>
              <a:buSzPts val="2400"/>
              <a:buFont typeface="Impact"/>
              <a:buChar char="●"/>
            </a:pPr>
            <a:r>
              <a:rPr lang="en-US" altLang="zh-CN" sz="3200" kern="0">
                <a:solidFill>
                  <a:srgbClr val="000000"/>
                </a:solidFill>
                <a:latin typeface="+mj-lt"/>
                <a:ea typeface="Impact"/>
                <a:cs typeface="Impact"/>
                <a:sym typeface="Impact"/>
              </a:rPr>
              <a:t>Adopt artistic style</a:t>
            </a:r>
            <a:endParaRPr sz="3200" kern="0">
              <a:solidFill>
                <a:srgbClr val="000000"/>
              </a:solidFill>
              <a:latin typeface="+mj-lt"/>
              <a:ea typeface="Impact"/>
              <a:cs typeface="Impact"/>
              <a:sym typeface="Impact"/>
            </a:endParaRPr>
          </a:p>
        </p:txBody>
      </p:sp>
      <p:sp>
        <p:nvSpPr>
          <p:cNvPr id="68" name="Google Shape;68;p14"/>
          <p:cNvSpPr txBox="1"/>
          <p:nvPr/>
        </p:nvSpPr>
        <p:spPr>
          <a:xfrm>
            <a:off x="405027" y="1286267"/>
            <a:ext cx="2266400" cy="763600"/>
          </a:xfrm>
          <a:prstGeom prst="rect">
            <a:avLst/>
          </a:prstGeom>
          <a:noFill/>
          <a:ln>
            <a:noFill/>
          </a:ln>
        </p:spPr>
        <p:txBody>
          <a:bodyPr spcFirstLastPara="1" wrap="square" lIns="121900" tIns="121900" rIns="121900" bIns="121900" anchor="t" anchorCtr="0">
            <a:noAutofit/>
          </a:bodyPr>
          <a:lstStyle/>
          <a:p>
            <a:pPr marL="568325" indent="-463550" defTabSz="1219170">
              <a:buClr>
                <a:srgbClr val="000000"/>
              </a:buClr>
              <a:buSzPts val="3000"/>
              <a:buFont typeface="Wingdings" pitchFamily="2" charset="2"/>
              <a:buChar char="Ø"/>
            </a:pPr>
            <a:r>
              <a:rPr lang="en-US" altLang="zh-CN" sz="4000" kern="0">
                <a:solidFill>
                  <a:srgbClr val="000000"/>
                </a:solidFill>
                <a:latin typeface="Arial"/>
                <a:cs typeface="Arial"/>
                <a:sym typeface="Arial"/>
              </a:rPr>
              <a:t>Goals</a:t>
            </a:r>
            <a:endParaRPr lang="en-US" sz="4000" kern="0">
              <a:solidFill>
                <a:srgbClr val="000000"/>
              </a:solidFill>
              <a:latin typeface="Arial"/>
              <a:cs typeface="Arial"/>
              <a:sym typeface="Arial"/>
            </a:endParaRPr>
          </a:p>
        </p:txBody>
      </p:sp>
      <p:sp>
        <p:nvSpPr>
          <p:cNvPr id="69" name="Google Shape;69;p14"/>
          <p:cNvSpPr txBox="1"/>
          <p:nvPr/>
        </p:nvSpPr>
        <p:spPr>
          <a:xfrm>
            <a:off x="7282933" y="4936000"/>
            <a:ext cx="835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Input</a:t>
            </a:r>
            <a:endParaRPr sz="1867" kern="0">
              <a:solidFill>
                <a:srgbClr val="000000"/>
              </a:solidFill>
              <a:latin typeface="Arial"/>
              <a:cs typeface="Arial"/>
              <a:sym typeface="Arial"/>
            </a:endParaRPr>
          </a:p>
        </p:txBody>
      </p:sp>
      <p:sp>
        <p:nvSpPr>
          <p:cNvPr id="70" name="Google Shape;70;p14"/>
          <p:cNvSpPr txBox="1"/>
          <p:nvPr/>
        </p:nvSpPr>
        <p:spPr>
          <a:xfrm>
            <a:off x="8377599" y="4936000"/>
            <a:ext cx="2057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Edge Detection</a:t>
            </a:r>
            <a:endParaRPr sz="1867" kern="0">
              <a:solidFill>
                <a:srgbClr val="000000"/>
              </a:solidFill>
              <a:latin typeface="Arial"/>
              <a:cs typeface="Arial"/>
              <a:sym typeface="Arial"/>
            </a:endParaRPr>
          </a:p>
        </p:txBody>
      </p:sp>
      <p:sp>
        <p:nvSpPr>
          <p:cNvPr id="71" name="Google Shape;71;p14"/>
          <p:cNvSpPr txBox="1"/>
          <p:nvPr/>
        </p:nvSpPr>
        <p:spPr>
          <a:xfrm>
            <a:off x="10110600" y="4936000"/>
            <a:ext cx="2057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Contour Drawing</a:t>
            </a:r>
            <a:endParaRPr sz="1867" kern="0">
              <a:solidFill>
                <a:srgbClr val="000000"/>
              </a:solidFill>
              <a:latin typeface="Arial"/>
              <a:cs typeface="Arial"/>
              <a:sym typeface="Arial"/>
            </a:endParaRPr>
          </a:p>
        </p:txBody>
      </p:sp>
      <p:sp>
        <p:nvSpPr>
          <p:cNvPr id="72" name="Google Shape;72;p14"/>
          <p:cNvSpPr txBox="1"/>
          <p:nvPr/>
        </p:nvSpPr>
        <p:spPr>
          <a:xfrm>
            <a:off x="405027" y="3555667"/>
            <a:ext cx="2266400" cy="763600"/>
          </a:xfrm>
          <a:prstGeom prst="rect">
            <a:avLst/>
          </a:prstGeom>
          <a:noFill/>
          <a:ln>
            <a:noFill/>
          </a:ln>
        </p:spPr>
        <p:txBody>
          <a:bodyPr spcFirstLastPara="1" wrap="square" lIns="121900" tIns="121900" rIns="121900" bIns="121900" anchor="t" anchorCtr="0">
            <a:noAutofit/>
          </a:bodyPr>
          <a:lstStyle/>
          <a:p>
            <a:pPr marL="568325" indent="-463550" defTabSz="1219170">
              <a:buClr>
                <a:srgbClr val="000000"/>
              </a:buClr>
              <a:buSzPts val="3000"/>
              <a:buFont typeface="Wingdings" pitchFamily="2" charset="2"/>
              <a:buChar char="Ø"/>
            </a:pPr>
            <a:r>
              <a:rPr lang="en-US" altLang="zh-CN" sz="4000" kern="0">
                <a:solidFill>
                  <a:srgbClr val="000000"/>
                </a:solidFill>
                <a:latin typeface="Arial"/>
                <a:cs typeface="Arial"/>
                <a:sym typeface="Arial"/>
              </a:rPr>
              <a:t>Ideas</a:t>
            </a:r>
            <a:endParaRPr lang="en-US" sz="4000" kern="0">
              <a:solidFill>
                <a:srgbClr val="000000"/>
              </a:solidFill>
              <a:latin typeface="Arial"/>
              <a:cs typeface="Arial"/>
              <a:sym typeface="Arial"/>
            </a:endParaRPr>
          </a:p>
        </p:txBody>
      </p:sp>
      <p:sp>
        <p:nvSpPr>
          <p:cNvPr id="73" name="Google Shape;73;p14"/>
          <p:cNvSpPr txBox="1"/>
          <p:nvPr/>
        </p:nvSpPr>
        <p:spPr>
          <a:xfrm>
            <a:off x="636366" y="4355200"/>
            <a:ext cx="6926375"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a:solidFill>
                  <a:srgbClr val="000000"/>
                </a:solidFill>
                <a:latin typeface="+mj-lt"/>
                <a:sym typeface="Impact"/>
              </a:rPr>
              <a:t>Adopt conditional GAN</a:t>
            </a:r>
            <a:r>
              <a:rPr lang="en-US" altLang="zh-CN" sz="3200" kern="0" baseline="30000">
                <a:solidFill>
                  <a:srgbClr val="000000"/>
                </a:solidFill>
                <a:latin typeface="+mj-lt"/>
                <a:sym typeface="Impact"/>
              </a:rPr>
              <a:t>[</a:t>
            </a:r>
            <a:r>
              <a:rPr lang="en-US" altLang="zh-CN" sz="3200" kern="0" baseline="30000">
                <a:solidFill>
                  <a:srgbClr val="00FF00"/>
                </a:solidFill>
                <a:latin typeface="+mj-lt"/>
                <a:sym typeface="Impact"/>
              </a:rPr>
              <a:t>2</a:t>
            </a:r>
            <a:r>
              <a:rPr lang="en-US" altLang="zh-CN" sz="3200" kern="0" baseline="30000">
                <a:solidFill>
                  <a:srgbClr val="000000"/>
                </a:solidFill>
                <a:latin typeface="+mj-lt"/>
                <a:sym typeface="Impact"/>
              </a:rPr>
              <a:t>]</a:t>
            </a:r>
            <a:endParaRPr sz="3200" kern="0" baseline="30000">
              <a:solidFill>
                <a:srgbClr val="000000"/>
              </a:solidFill>
              <a:latin typeface="+mj-lt"/>
              <a:sym typeface="Impact"/>
            </a:endParaRPr>
          </a:p>
          <a:p>
            <a:pPr marL="239993" indent="-330192" defTabSz="1219170">
              <a:buClr>
                <a:srgbClr val="000000"/>
              </a:buClr>
              <a:buSzPts val="2400"/>
              <a:buFont typeface="Impact"/>
              <a:buChar char="●"/>
            </a:pPr>
            <a:r>
              <a:rPr lang="en-US" altLang="zh-CN" sz="3200" kern="0">
                <a:solidFill>
                  <a:srgbClr val="000000"/>
                </a:solidFill>
                <a:latin typeface="+mj-lt"/>
                <a:sym typeface="Impact"/>
              </a:rPr>
              <a:t>Map 1 image to 5 ground truths</a:t>
            </a:r>
            <a:endParaRPr sz="3200" kern="0">
              <a:solidFill>
                <a:srgbClr val="000000"/>
              </a:solidFill>
              <a:latin typeface="+mj-lt"/>
              <a:sym typeface="Impact"/>
            </a:endParaRPr>
          </a:p>
        </p:txBody>
      </p:sp>
      <p:cxnSp>
        <p:nvCxnSpPr>
          <p:cNvPr id="74" name="Google Shape;74;p14"/>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
        <p:nvSpPr>
          <p:cNvPr id="75" name="Google Shape;75;p14"/>
          <p:cNvSpPr txBox="1"/>
          <p:nvPr/>
        </p:nvSpPr>
        <p:spPr>
          <a:xfrm>
            <a:off x="0" y="6096000"/>
            <a:ext cx="9784000" cy="5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[2] M. Mirza and S.Osindero. Conditional Generative Adversarial Nets. In arXiv:1411.1784</a:t>
            </a:r>
            <a:endParaRPr sz="1867" kern="0">
              <a:solidFill>
                <a:srgbClr val="000000"/>
              </a:solidFill>
              <a:latin typeface="Arial"/>
              <a:cs typeface="Arial"/>
              <a:sym typeface="Arial"/>
            </a:endParaRPr>
          </a:p>
        </p:txBody>
      </p:sp>
      <p:cxnSp>
        <p:nvCxnSpPr>
          <p:cNvPr id="15" name="Google Shape;81;p15">
            <a:extLst>
              <a:ext uri="{FF2B5EF4-FFF2-40B4-BE49-F238E27FC236}">
                <a16:creationId xmlns:a16="http://schemas.microsoft.com/office/drawing/2014/main" id="{BF30773F-BC05-4788-AE74-52AEAB215E09}"/>
              </a:ext>
            </a:extLst>
          </p:cNvPr>
          <p:cNvCxnSpPr/>
          <p:nvPr/>
        </p:nvCxnSpPr>
        <p:spPr>
          <a:xfrm>
            <a:off x="24200" y="949517"/>
            <a:ext cx="12143600" cy="0"/>
          </a:xfrm>
          <a:prstGeom prst="straightConnector1">
            <a:avLst/>
          </a:prstGeom>
          <a:noFill/>
          <a:ln w="9525" cap="flat" cmpd="sng">
            <a:solidFill>
              <a:schemeClr val="dk2"/>
            </a:solidFill>
            <a:prstDash val="solid"/>
            <a:round/>
            <a:headEnd type="none" w="med" len="med"/>
            <a:tailEnd type="none" w="med" len="med"/>
          </a:ln>
        </p:spPr>
      </p:cxnSp>
      <p:sp>
        <p:nvSpPr>
          <p:cNvPr id="5" name="Rectangle 4">
            <a:extLst>
              <a:ext uri="{FF2B5EF4-FFF2-40B4-BE49-F238E27FC236}">
                <a16:creationId xmlns:a16="http://schemas.microsoft.com/office/drawing/2014/main" id="{850BF90B-AFAC-49CC-97E7-D5BAF20988B7}"/>
              </a:ext>
            </a:extLst>
          </p:cNvPr>
          <p:cNvSpPr/>
          <p:nvPr/>
        </p:nvSpPr>
        <p:spPr>
          <a:xfrm>
            <a:off x="12015" y="93899"/>
            <a:ext cx="10194182" cy="769441"/>
          </a:xfrm>
          <a:prstGeom prst="rect">
            <a:avLst/>
          </a:prstGeom>
        </p:spPr>
        <p:txBody>
          <a:bodyPr wrap="square">
            <a:spAutoFit/>
          </a:bodyPr>
          <a:lstStyle/>
          <a:p>
            <a:pPr lvl="0"/>
            <a:r>
              <a:rPr kumimoji="1" lang="en-US" altLang="zh-CN" sz="4400" b="1">
                <a:solidFill>
                  <a:prstClr val="black"/>
                </a:solidFill>
                <a:latin typeface="等线" panose="020F0502020204030204"/>
                <a:ea typeface="等线" panose="02010600030101010101" pitchFamily="2" charset="-122"/>
              </a:rPr>
              <a:t> Introduction</a:t>
            </a:r>
            <a:endParaRPr kumimoji="1" lang="zh-CN" altLang="en-US" sz="4400">
              <a:solidFill>
                <a:prstClr val="black"/>
              </a:solidFill>
              <a:latin typeface="等线" panose="020F0502020204030204"/>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3A2BD6A-1428-1D41-B89E-E3C9E203F20A}"/>
              </a:ext>
            </a:extLst>
          </p:cNvPr>
          <p:cNvSpPr txBox="1"/>
          <p:nvPr/>
        </p:nvSpPr>
        <p:spPr>
          <a:xfrm>
            <a:off x="0" y="100260"/>
            <a:ext cx="12192000"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Generative Adversarial Network</a:t>
            </a:r>
            <a:endParaRPr kumimoji="1" lang="zh-CN" altLang="en-US" sz="4400" b="1">
              <a:solidFill>
                <a:prstClr val="black"/>
              </a:solidFill>
              <a:latin typeface="等线" panose="020F0502020204030204"/>
              <a:ea typeface="等线" panose="02010600030101010101" pitchFamily="2" charset="-122"/>
            </a:endParaRPr>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1099858"/>
            <a:ext cx="5922336" cy="584775"/>
          </a:xfrm>
          <a:prstGeom prst="rect">
            <a:avLst/>
          </a:prstGeom>
          <a:noFill/>
        </p:spPr>
        <p:txBody>
          <a:bodyPr wrap="square" rtlCol="0">
            <a:spAutoFit/>
          </a:bodyPr>
          <a:lstStyle/>
          <a:p>
            <a:pPr marL="457200" indent="-457200">
              <a:buFont typeface="Wingdings" panose="05000000000000000000" pitchFamily="2" charset="2"/>
              <a:buChar char="Ø"/>
            </a:pPr>
            <a:r>
              <a:rPr kumimoji="1" lang="en-US" altLang="zh-CN" sz="3200">
                <a:latin typeface="Arial" panose="020B0604020202020204" pitchFamily="34" charset="0"/>
                <a:cs typeface="Arial" panose="020B0604020202020204" pitchFamily="34" charset="0"/>
              </a:rPr>
              <a:t>GAN</a:t>
            </a:r>
            <a:endParaRPr kumimoji="1" lang="zh-CN" altLang="en-US" sz="240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B31C98C9-CC74-F242-830D-50310B637EDC}"/>
              </a:ext>
            </a:extLst>
          </p:cNvPr>
          <p:cNvSpPr txBox="1"/>
          <p:nvPr/>
        </p:nvSpPr>
        <p:spPr>
          <a:xfrm>
            <a:off x="303551" y="4285508"/>
            <a:ext cx="4289963" cy="2092881"/>
          </a:xfrm>
          <a:prstGeom prst="rect">
            <a:avLst/>
          </a:prstGeom>
          <a:noFill/>
        </p:spPr>
        <p:txBody>
          <a:bodyPr wrap="square" rtlCol="0">
            <a:spAutoFit/>
          </a:bodyPr>
          <a:lstStyle/>
          <a:p>
            <a:pPr marL="285750" indent="-285750">
              <a:buFont typeface="Wingdings" pitchFamily="2" charset="2"/>
              <a:buChar char="l"/>
            </a:pPr>
            <a:r>
              <a:rPr kumimoji="1" lang="en-US" altLang="zh-CN" sz="2000">
                <a:latin typeface="Arial" panose="020B0604020202020204" pitchFamily="34" charset="0"/>
                <a:cs typeface="Arial" panose="020B0604020202020204" pitchFamily="34" charset="0"/>
              </a:rPr>
              <a:t>Discriminator</a:t>
            </a:r>
            <a:endParaRPr kumimoji="1" lang="en-US" altLang="zh-CN">
              <a:latin typeface="Arial" panose="020B0604020202020204" pitchFamily="34" charset="0"/>
              <a:cs typeface="Arial" panose="020B0604020202020204" pitchFamily="34" charset="0"/>
            </a:endParaRPr>
          </a:p>
          <a:p>
            <a:pPr marL="461963" lvl="1" indent="-228600">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Binary classifier</a:t>
            </a:r>
          </a:p>
          <a:p>
            <a:pPr marL="461963" lvl="1" indent="-228600">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Distinguish real images and fake ones generated by G</a:t>
            </a:r>
          </a:p>
          <a:p>
            <a:pPr marL="285750" indent="-285750">
              <a:buFont typeface="Wingdings" pitchFamily="2" charset="2"/>
              <a:buChar char="l"/>
            </a:pPr>
            <a:r>
              <a:rPr kumimoji="1" lang="en-US" altLang="zh-CN" sz="2000">
                <a:latin typeface="Arial" panose="020B0604020202020204" pitchFamily="34" charset="0"/>
                <a:cs typeface="Arial" panose="020B0604020202020204" pitchFamily="34" charset="0"/>
              </a:rPr>
              <a:t>Generator</a:t>
            </a:r>
            <a:endParaRPr kumimoji="1" lang="en-US" altLang="zh-CN">
              <a:latin typeface="Arial" panose="020B0604020202020204" pitchFamily="34" charset="0"/>
              <a:cs typeface="Arial" panose="020B0604020202020204" pitchFamily="34" charset="0"/>
            </a:endParaRPr>
          </a:p>
          <a:p>
            <a:pPr marL="461963" lvl="1" indent="-228600">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Take random noise as input</a:t>
            </a:r>
          </a:p>
          <a:p>
            <a:pPr marL="461963" lvl="1" indent="-228600">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Generate</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plausible</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image</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to</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fool</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D</a:t>
            </a:r>
          </a:p>
        </p:txBody>
      </p:sp>
      <p:cxnSp>
        <p:nvCxnSpPr>
          <p:cNvPr id="15" name="Google Shape;81;p15">
            <a:extLst>
              <a:ext uri="{FF2B5EF4-FFF2-40B4-BE49-F238E27FC236}">
                <a16:creationId xmlns:a16="http://schemas.microsoft.com/office/drawing/2014/main" id="{7CDDA189-3122-416C-B51C-A4C6C6149C9C}"/>
              </a:ext>
            </a:extLst>
          </p:cNvPr>
          <p:cNvCxnSpPr/>
          <p:nvPr/>
        </p:nvCxnSpPr>
        <p:spPr>
          <a:xfrm>
            <a:off x="24200" y="958056"/>
            <a:ext cx="12143600" cy="0"/>
          </a:xfrm>
          <a:prstGeom prst="straightConnector1">
            <a:avLst/>
          </a:prstGeom>
          <a:noFill/>
          <a:ln w="9525" cap="flat" cmpd="sng">
            <a:solidFill>
              <a:schemeClr val="dk2"/>
            </a:solidFill>
            <a:prstDash val="solid"/>
            <a:round/>
            <a:headEnd type="none" w="med" len="med"/>
            <a:tailEnd type="none" w="med" len="med"/>
          </a:ln>
        </p:spPr>
      </p:cxnSp>
      <p:sp>
        <p:nvSpPr>
          <p:cNvPr id="16" name="文本框 6">
            <a:extLst>
              <a:ext uri="{FF2B5EF4-FFF2-40B4-BE49-F238E27FC236}">
                <a16:creationId xmlns:a16="http://schemas.microsoft.com/office/drawing/2014/main" id="{F91DB414-E3A7-4987-8F56-4917BBADD8E1}"/>
              </a:ext>
            </a:extLst>
          </p:cNvPr>
          <p:cNvSpPr txBox="1"/>
          <p:nvPr/>
        </p:nvSpPr>
        <p:spPr>
          <a:xfrm>
            <a:off x="6595663" y="1103115"/>
            <a:ext cx="5922336"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a:solidFill>
                  <a:prstClr val="black"/>
                </a:solidFill>
                <a:latin typeface="Arial" panose="020B0604020202020204" pitchFamily="34" charset="0"/>
                <a:cs typeface="Arial" panose="020B0604020202020204" pitchFamily="34" charset="0"/>
              </a:rPr>
              <a:t>Conditional GAN</a:t>
            </a:r>
            <a:r>
              <a:rPr lang="zh-CN" altLang="en-US" sz="3200">
                <a:solidFill>
                  <a:prstClr val="black"/>
                </a:solidFill>
                <a:latin typeface="Arial" panose="020B0604020202020204" pitchFamily="34" charset="0"/>
                <a:cs typeface="Arial" panose="020B0604020202020204" pitchFamily="34" charset="0"/>
              </a:rPr>
              <a:t> </a:t>
            </a:r>
          </a:p>
        </p:txBody>
      </p:sp>
      <p:sp>
        <p:nvSpPr>
          <p:cNvPr id="18" name="Rectangle 17">
            <a:extLst>
              <a:ext uri="{FF2B5EF4-FFF2-40B4-BE49-F238E27FC236}">
                <a16:creationId xmlns:a16="http://schemas.microsoft.com/office/drawing/2014/main" id="{24AAA3EB-9722-4370-A64A-3E9AB7CCCBB7}"/>
              </a:ext>
            </a:extLst>
          </p:cNvPr>
          <p:cNvSpPr/>
          <p:nvPr/>
        </p:nvSpPr>
        <p:spPr>
          <a:xfrm>
            <a:off x="7727395" y="2344580"/>
            <a:ext cx="820861" cy="232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本框 13">
            <a:extLst>
              <a:ext uri="{FF2B5EF4-FFF2-40B4-BE49-F238E27FC236}">
                <a16:creationId xmlns:a16="http://schemas.microsoft.com/office/drawing/2014/main" id="{80F97F29-868C-4064-9596-8F62791C0126}"/>
              </a:ext>
            </a:extLst>
          </p:cNvPr>
          <p:cNvSpPr txBox="1"/>
          <p:nvPr/>
        </p:nvSpPr>
        <p:spPr>
          <a:xfrm>
            <a:off x="6767085" y="4437868"/>
            <a:ext cx="4874175" cy="1538883"/>
          </a:xfrm>
          <a:prstGeom prst="rect">
            <a:avLst/>
          </a:prstGeom>
          <a:noFill/>
        </p:spPr>
        <p:txBody>
          <a:bodyPr wrap="square" rtlCol="0">
            <a:spAutoFit/>
          </a:bodyPr>
          <a:lstStyle/>
          <a:p>
            <a:pPr marL="285750" indent="-285750">
              <a:buFont typeface="Wingdings" pitchFamily="2" charset="2"/>
              <a:buChar char="l"/>
            </a:pPr>
            <a:r>
              <a:rPr kumimoji="1" lang="en-US" sz="2000">
                <a:latin typeface="Arial" panose="020B0604020202020204" pitchFamily="34" charset="0"/>
                <a:cs typeface="Arial" panose="020B0604020202020204" pitchFamily="34" charset="0"/>
              </a:rPr>
              <a:t>Conditioned on input image </a:t>
            </a:r>
            <a:r>
              <a:rPr kumimoji="1" lang="en-US" sz="2000" i="1">
                <a:latin typeface="Arial" panose="020B0604020202020204" pitchFamily="34" charset="0"/>
                <a:cs typeface="Arial" panose="020B0604020202020204" pitchFamily="34" charset="0"/>
              </a:rPr>
              <a:t>c</a:t>
            </a:r>
          </a:p>
          <a:p>
            <a:pPr marL="285750" indent="-285750">
              <a:buFont typeface="Wingdings" pitchFamily="2" charset="2"/>
              <a:buChar char="l"/>
            </a:pPr>
            <a:r>
              <a:rPr kumimoji="1" lang="en-US" altLang="zh-CN" sz="2000">
                <a:latin typeface="Arial" panose="020B0604020202020204" pitchFamily="34" charset="0"/>
                <a:cs typeface="Arial" panose="020B0604020202020204" pitchFamily="34" charset="0"/>
              </a:rPr>
              <a:t>Application</a:t>
            </a:r>
            <a:endParaRPr kumimoji="1" lang="en-US" altLang="zh-CN">
              <a:latin typeface="Arial" panose="020B0604020202020204" pitchFamily="34" charset="0"/>
              <a:cs typeface="Arial" panose="020B0604020202020204" pitchFamily="34" charset="0"/>
            </a:endParaRPr>
          </a:p>
          <a:p>
            <a:pPr lvl="1" indent="-223838">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Text</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to</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Image</a:t>
            </a:r>
          </a:p>
          <a:p>
            <a:pPr lvl="1" indent="-223838">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Image</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to</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Image</a:t>
            </a:r>
          </a:p>
          <a:p>
            <a:pPr lvl="1" indent="-223838">
              <a:buFont typeface="Courier New" panose="02070309020205020404" pitchFamily="49" charset="0"/>
              <a:buChar char="o"/>
            </a:pPr>
            <a:r>
              <a:rPr kumimoji="1" lang="en-US" altLang="zh-CN">
                <a:latin typeface="Arial" panose="020B0604020202020204" pitchFamily="34" charset="0"/>
                <a:cs typeface="Arial" panose="020B0604020202020204" pitchFamily="34" charset="0"/>
              </a:rPr>
              <a:t>Speech</a:t>
            </a:r>
            <a:r>
              <a:rPr kumimoji="1" lang="zh-CN" altLang="en-US">
                <a:latin typeface="Arial" panose="020B0604020202020204" pitchFamily="34" charset="0"/>
                <a:cs typeface="Arial" panose="020B0604020202020204" pitchFamily="34" charset="0"/>
              </a:rPr>
              <a:t> </a:t>
            </a:r>
            <a:r>
              <a:rPr kumimoji="1" lang="en-US" altLang="zh-CN">
                <a:latin typeface="Arial" panose="020B0604020202020204" pitchFamily="34" charset="0"/>
                <a:cs typeface="Arial" panose="020B0604020202020204" pitchFamily="34" charset="0"/>
              </a:rPr>
              <a:t>Enhancement</a:t>
            </a:r>
          </a:p>
        </p:txBody>
      </p:sp>
      <p:pic>
        <p:nvPicPr>
          <p:cNvPr id="4" name="Picture 2" descr="Image result for generative adversarial networks">
            <a:extLst>
              <a:ext uri="{FF2B5EF4-FFF2-40B4-BE49-F238E27FC236}">
                <a16:creationId xmlns:a16="http://schemas.microsoft.com/office/drawing/2014/main" id="{5F61BDE9-D7A8-4250-BFFF-83A760591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52" y="1906621"/>
            <a:ext cx="5251038" cy="214828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A5322C00-77D8-49E2-940F-8382F2075439}"/>
              </a:ext>
            </a:extLst>
          </p:cNvPr>
          <p:cNvGrpSpPr/>
          <p:nvPr/>
        </p:nvGrpSpPr>
        <p:grpSpPr>
          <a:xfrm>
            <a:off x="6517320" y="1817245"/>
            <a:ext cx="5459269" cy="2491268"/>
            <a:chOff x="6517320" y="1817245"/>
            <a:chExt cx="5459269" cy="2491268"/>
          </a:xfrm>
        </p:grpSpPr>
        <p:pic>
          <p:nvPicPr>
            <p:cNvPr id="54" name="Picture 53">
              <a:extLst>
                <a:ext uri="{FF2B5EF4-FFF2-40B4-BE49-F238E27FC236}">
                  <a16:creationId xmlns:a16="http://schemas.microsoft.com/office/drawing/2014/main" id="{2C4DAA3C-D8C6-4A26-91F4-A35D96406294}"/>
                </a:ext>
              </a:extLst>
            </p:cNvPr>
            <p:cNvPicPr>
              <a:picLocks noChangeAspect="1"/>
            </p:cNvPicPr>
            <p:nvPr/>
          </p:nvPicPr>
          <p:blipFill>
            <a:blip r:embed="rId4"/>
            <a:stretch>
              <a:fillRect/>
            </a:stretch>
          </p:blipFill>
          <p:spPr>
            <a:xfrm>
              <a:off x="6595663" y="1817245"/>
              <a:ext cx="5380926" cy="2491268"/>
            </a:xfrm>
            <a:prstGeom prst="rect">
              <a:avLst/>
            </a:prstGeom>
          </p:spPr>
        </p:pic>
        <p:sp>
          <p:nvSpPr>
            <p:cNvPr id="59" name="Rectangle 58">
              <a:extLst>
                <a:ext uri="{FF2B5EF4-FFF2-40B4-BE49-F238E27FC236}">
                  <a16:creationId xmlns:a16="http://schemas.microsoft.com/office/drawing/2014/main" id="{7758D699-A373-4281-9B04-C399C1EDC2F5}"/>
                </a:ext>
              </a:extLst>
            </p:cNvPr>
            <p:cNvSpPr/>
            <p:nvPr/>
          </p:nvSpPr>
          <p:spPr>
            <a:xfrm>
              <a:off x="6575159" y="2908925"/>
              <a:ext cx="565139" cy="531391"/>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a:extLst>
                <a:ext uri="{FF2B5EF4-FFF2-40B4-BE49-F238E27FC236}">
                  <a16:creationId xmlns:a16="http://schemas.microsoft.com/office/drawing/2014/main" id="{380D1FCE-8D0E-4DAF-BB9D-F1BD89C903B2}"/>
                </a:ext>
              </a:extLst>
            </p:cNvPr>
            <p:cNvSpPr txBox="1"/>
            <p:nvPr/>
          </p:nvSpPr>
          <p:spPr>
            <a:xfrm>
              <a:off x="6517320" y="2520243"/>
              <a:ext cx="499530" cy="461665"/>
            </a:xfrm>
            <a:prstGeom prst="rect">
              <a:avLst/>
            </a:prstGeom>
            <a:noFill/>
          </p:spPr>
          <p:txBody>
            <a:bodyPr wrap="square" rtlCol="0">
              <a:spAutoFit/>
            </a:bodyPr>
            <a:lstStyle/>
            <a:p>
              <a:r>
                <a:rPr lang="en-US" altLang="zh-CN" sz="2400" b="1" i="1">
                  <a:solidFill>
                    <a:srgbClr val="FF0000"/>
                  </a:solidFill>
                </a:rPr>
                <a:t>c</a:t>
              </a:r>
              <a:endParaRPr lang="zh-CN" altLang="en-US" sz="2400" b="1" i="1">
                <a:solidFill>
                  <a:srgbClr val="FF0000"/>
                </a:solidFill>
              </a:endParaRPr>
            </a:p>
          </p:txBody>
        </p:sp>
      </p:grpSp>
    </p:spTree>
    <p:extLst>
      <p:ext uri="{BB962C8B-B14F-4D97-AF65-F5344CB8AC3E}">
        <p14:creationId xmlns:p14="http://schemas.microsoft.com/office/powerpoint/2010/main" val="427858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2" name="Google Shape;82;p15"/>
          <p:cNvSpPr txBox="1"/>
          <p:nvPr/>
        </p:nvSpPr>
        <p:spPr>
          <a:xfrm>
            <a:off x="144771" y="901569"/>
            <a:ext cx="9044400" cy="763600"/>
          </a:xfrm>
          <a:prstGeom prst="rect">
            <a:avLst/>
          </a:prstGeom>
          <a:noFill/>
          <a:ln>
            <a:noFill/>
          </a:ln>
        </p:spPr>
        <p:txBody>
          <a:bodyPr spcFirstLastPara="1" wrap="square" lIns="121900" tIns="121900" rIns="121900" bIns="121900" anchor="t" anchorCtr="0">
            <a:noAutofit/>
          </a:bodyPr>
          <a:lstStyle/>
          <a:p>
            <a:pPr marL="677496" indent="-571500" defTabSz="1219170">
              <a:buClr>
                <a:srgbClr val="000000"/>
              </a:buClr>
              <a:buSzPts val="3000"/>
              <a:buFont typeface="Wingdings" pitchFamily="2" charset="2"/>
              <a:buChar char="Ø"/>
            </a:pPr>
            <a:r>
              <a:rPr lang="en-US" altLang="zh-CN" sz="4000" kern="0">
                <a:solidFill>
                  <a:srgbClr val="000000"/>
                </a:solidFill>
                <a:latin typeface="Arial"/>
                <a:cs typeface="Arial"/>
                <a:sym typeface="Arial"/>
              </a:rPr>
              <a:t>HED</a:t>
            </a:r>
            <a:r>
              <a:rPr lang="en-US" altLang="zh-CN" sz="4000" kern="0" baseline="30000">
                <a:solidFill>
                  <a:srgbClr val="000000"/>
                </a:solidFill>
                <a:latin typeface="Arial"/>
                <a:cs typeface="Arial"/>
                <a:sym typeface="Arial"/>
              </a:rPr>
              <a:t>[</a:t>
            </a:r>
            <a:r>
              <a:rPr lang="en-US" altLang="zh-CN" sz="4000" kern="0" baseline="30000">
                <a:solidFill>
                  <a:srgbClr val="00FF00"/>
                </a:solidFill>
                <a:latin typeface="Arial"/>
                <a:cs typeface="Arial"/>
                <a:sym typeface="Arial"/>
              </a:rPr>
              <a:t>3</a:t>
            </a:r>
            <a:r>
              <a:rPr lang="en-US" altLang="zh-CN" sz="4000" kern="0" baseline="30000">
                <a:solidFill>
                  <a:srgbClr val="000000"/>
                </a:solidFill>
                <a:latin typeface="Arial"/>
                <a:cs typeface="Arial"/>
                <a:sym typeface="Arial"/>
              </a:rPr>
              <a:t>]</a:t>
            </a:r>
            <a:r>
              <a:rPr lang="zh-CN" altLang="en-US" sz="4000" kern="0">
                <a:solidFill>
                  <a:srgbClr val="000000"/>
                </a:solidFill>
                <a:latin typeface="Arial"/>
                <a:cs typeface="Arial"/>
                <a:sym typeface="Arial"/>
              </a:rPr>
              <a:t> </a:t>
            </a:r>
            <a:r>
              <a:rPr lang="en-US" altLang="zh-CN" sz="4000" kern="0">
                <a:solidFill>
                  <a:srgbClr val="000000"/>
                </a:solidFill>
                <a:latin typeface="Arial"/>
                <a:cs typeface="Arial"/>
                <a:sym typeface="Arial"/>
              </a:rPr>
              <a:t>(Boundary detection)</a:t>
            </a:r>
            <a:endParaRPr lang="en-US" sz="4000" kern="0">
              <a:solidFill>
                <a:srgbClr val="000000"/>
              </a:solidFill>
              <a:latin typeface="Arial"/>
              <a:cs typeface="Arial"/>
              <a:sym typeface="Arial"/>
            </a:endParaRPr>
          </a:p>
        </p:txBody>
      </p:sp>
      <p:sp>
        <p:nvSpPr>
          <p:cNvPr id="83" name="Google Shape;83;p15"/>
          <p:cNvSpPr txBox="1"/>
          <p:nvPr/>
        </p:nvSpPr>
        <p:spPr>
          <a:xfrm>
            <a:off x="438938" y="1654975"/>
            <a:ext cx="7477668" cy="2814049"/>
          </a:xfrm>
          <a:prstGeom prst="rect">
            <a:avLst/>
          </a:prstGeom>
          <a:noFill/>
          <a:ln>
            <a:noFill/>
          </a:ln>
        </p:spPr>
        <p:txBody>
          <a:bodyPr spcFirstLastPara="1" wrap="square" lIns="121900" tIns="121900" rIns="121900" bIns="121900" anchor="t" anchorCtr="0">
            <a:noAutofit/>
          </a:bodyPr>
          <a:lstStyle/>
          <a:p>
            <a:pPr marL="239993" indent="-296326" defTabSz="1219170">
              <a:buClr>
                <a:srgbClr val="000000"/>
              </a:buClr>
              <a:buSzPts val="2000"/>
              <a:buFont typeface="Impact"/>
              <a:buChar char="●"/>
            </a:pPr>
            <a:r>
              <a:rPr lang="en-US" altLang="zh-CN" sz="2600" kern="0">
                <a:solidFill>
                  <a:srgbClr val="000000"/>
                </a:solidFill>
                <a:latin typeface="+mj-lt"/>
                <a:sym typeface="Impact"/>
              </a:rPr>
              <a:t>Adopt VGG-Net</a:t>
            </a:r>
            <a:r>
              <a:rPr lang="en-US" altLang="zh-CN" sz="2600" kern="0" baseline="30000">
                <a:solidFill>
                  <a:srgbClr val="000000"/>
                </a:solidFill>
                <a:latin typeface="+mj-lt"/>
                <a:sym typeface="Impact"/>
              </a:rPr>
              <a:t>[</a:t>
            </a:r>
            <a:r>
              <a:rPr lang="en-US" altLang="zh-CN" sz="2600" kern="0" baseline="30000">
                <a:solidFill>
                  <a:srgbClr val="00FF00"/>
                </a:solidFill>
                <a:latin typeface="+mj-lt"/>
                <a:sym typeface="Impact"/>
              </a:rPr>
              <a:t>4</a:t>
            </a:r>
            <a:r>
              <a:rPr lang="en-US" altLang="zh-CN" sz="2600" kern="0" baseline="30000">
                <a:solidFill>
                  <a:srgbClr val="000000"/>
                </a:solidFill>
                <a:latin typeface="+mj-lt"/>
                <a:sym typeface="Impact"/>
              </a:rPr>
              <a:t>]</a:t>
            </a:r>
            <a:endParaRPr lang="en-US" sz="2600" kern="0" baseline="30000">
              <a:solidFill>
                <a:srgbClr val="000000"/>
              </a:solidFill>
              <a:latin typeface="+mj-lt"/>
              <a:sym typeface="Impact"/>
            </a:endParaRPr>
          </a:p>
          <a:p>
            <a:pPr marL="239993" indent="-296326" defTabSz="1219170">
              <a:buClr>
                <a:srgbClr val="000000"/>
              </a:buClr>
              <a:buSzPts val="2000"/>
              <a:buFont typeface="Impact"/>
              <a:buChar char="●"/>
            </a:pPr>
            <a:r>
              <a:rPr lang="en-US" altLang="zh-CN" sz="2600" kern="0">
                <a:solidFill>
                  <a:srgbClr val="000000"/>
                </a:solidFill>
                <a:latin typeface="+mj-lt"/>
                <a:sym typeface="Impact"/>
              </a:rPr>
              <a:t>Connect side output layer to the last convolutional layer in each stage</a:t>
            </a:r>
            <a:endParaRPr lang="en-US" sz="2600" kern="0">
              <a:solidFill>
                <a:srgbClr val="000000"/>
              </a:solidFill>
              <a:latin typeface="+mj-lt"/>
              <a:sym typeface="Impact"/>
            </a:endParaRPr>
          </a:p>
          <a:p>
            <a:pPr marL="239993" indent="-296326" defTabSz="1219170">
              <a:buClr>
                <a:srgbClr val="000000"/>
              </a:buClr>
              <a:buSzPts val="2000"/>
              <a:buFont typeface="Impact"/>
              <a:buChar char="●"/>
            </a:pPr>
            <a:r>
              <a:rPr lang="en-US" altLang="zh-CN" sz="2600" kern="0">
                <a:solidFill>
                  <a:srgbClr val="000000"/>
                </a:solidFill>
                <a:latin typeface="+mj-lt"/>
                <a:sym typeface="Impact"/>
              </a:rPr>
              <a:t>Cut the last stage (5th pooling layer and fully connected layers) of VGG-Net</a:t>
            </a:r>
            <a:endParaRPr lang="en-US" sz="2600" kern="0">
              <a:solidFill>
                <a:srgbClr val="000000"/>
              </a:solidFill>
              <a:latin typeface="+mj-lt"/>
              <a:sym typeface="Impact"/>
            </a:endParaRPr>
          </a:p>
          <a:p>
            <a:pPr marL="239993" indent="-296326" defTabSz="1219170">
              <a:buClr>
                <a:srgbClr val="000000"/>
              </a:buClr>
              <a:buSzPts val="2000"/>
              <a:buFont typeface="Impact"/>
              <a:buChar char="●"/>
            </a:pPr>
            <a:r>
              <a:rPr lang="en-US" altLang="zh-CN" sz="2600" kern="0">
                <a:solidFill>
                  <a:srgbClr val="000000"/>
                </a:solidFill>
                <a:latin typeface="+mj-lt"/>
                <a:sym typeface="Impact"/>
              </a:rPr>
              <a:t>Cannot work with diverse ground truths</a:t>
            </a:r>
            <a:endParaRPr lang="en-US" sz="2600" kern="0">
              <a:solidFill>
                <a:srgbClr val="000000"/>
              </a:solidFill>
              <a:latin typeface="+mj-lt"/>
              <a:sym typeface="Impact"/>
            </a:endParaRPr>
          </a:p>
        </p:txBody>
      </p:sp>
      <p:cxnSp>
        <p:nvCxnSpPr>
          <p:cNvPr id="84" name="Google Shape;84;p15"/>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pic>
        <p:nvPicPr>
          <p:cNvPr id="85" name="Google Shape;85;p15"/>
          <p:cNvPicPr preferRelativeResize="0"/>
          <p:nvPr/>
        </p:nvPicPr>
        <p:blipFill>
          <a:blip r:embed="rId3">
            <a:alphaModFix/>
          </a:blip>
          <a:stretch>
            <a:fillRect/>
          </a:stretch>
        </p:blipFill>
        <p:spPr>
          <a:xfrm>
            <a:off x="7760430" y="1349542"/>
            <a:ext cx="3802001" cy="2742667"/>
          </a:xfrm>
          <a:prstGeom prst="rect">
            <a:avLst/>
          </a:prstGeom>
          <a:noFill/>
          <a:ln>
            <a:noFill/>
          </a:ln>
        </p:spPr>
      </p:pic>
      <p:sp>
        <p:nvSpPr>
          <p:cNvPr id="86" name="Google Shape;86;p15"/>
          <p:cNvSpPr txBox="1"/>
          <p:nvPr/>
        </p:nvSpPr>
        <p:spPr>
          <a:xfrm>
            <a:off x="0" y="6082200"/>
            <a:ext cx="125928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[3] S. </a:t>
            </a:r>
            <a:r>
              <a:rPr lang="en-US" altLang="zh-CN" sz="1867" kern="0" err="1">
                <a:solidFill>
                  <a:srgbClr val="000000"/>
                </a:solidFill>
                <a:latin typeface="Arial"/>
                <a:cs typeface="Arial"/>
                <a:sym typeface="Arial"/>
              </a:rPr>
              <a:t>Xie</a:t>
            </a:r>
            <a:r>
              <a:rPr lang="en-US" altLang="zh-CN" sz="1867" kern="0">
                <a:solidFill>
                  <a:srgbClr val="000000"/>
                </a:solidFill>
                <a:latin typeface="Arial"/>
                <a:cs typeface="Arial"/>
                <a:sym typeface="Arial"/>
              </a:rPr>
              <a:t> and Z. Tu. Holistically-nested edge detection. In ICCV, 2015. 1, 6, 7</a:t>
            </a:r>
            <a:endParaRPr sz="1867" kern="0">
              <a:solidFill>
                <a:srgbClr val="000000"/>
              </a:solidFill>
              <a:latin typeface="Arial"/>
              <a:cs typeface="Arial"/>
              <a:sym typeface="Arial"/>
            </a:endParaRPr>
          </a:p>
          <a:p>
            <a:pPr defTabSz="1219170">
              <a:buClr>
                <a:srgbClr val="000000"/>
              </a:buClr>
            </a:pPr>
            <a:r>
              <a:rPr lang="en-US" altLang="zh-CN" sz="1867" kern="0">
                <a:solidFill>
                  <a:srgbClr val="000000"/>
                </a:solidFill>
                <a:latin typeface="Arial"/>
                <a:cs typeface="Arial"/>
                <a:sym typeface="Arial"/>
              </a:rPr>
              <a:t>[4] K. </a:t>
            </a:r>
            <a:r>
              <a:rPr lang="en-US" altLang="zh-CN" sz="1867" kern="0" err="1">
                <a:solidFill>
                  <a:srgbClr val="000000"/>
                </a:solidFill>
                <a:latin typeface="Arial"/>
                <a:cs typeface="Arial"/>
                <a:sym typeface="Arial"/>
              </a:rPr>
              <a:t>Simonyan</a:t>
            </a:r>
            <a:r>
              <a:rPr lang="en-US" altLang="zh-CN" sz="1867" kern="0">
                <a:solidFill>
                  <a:srgbClr val="000000"/>
                </a:solidFill>
                <a:latin typeface="Arial"/>
                <a:cs typeface="Arial"/>
                <a:sym typeface="Arial"/>
              </a:rPr>
              <a:t>, A. </a:t>
            </a:r>
            <a:r>
              <a:rPr lang="en-US" altLang="zh-CN" sz="1867" kern="0" err="1">
                <a:solidFill>
                  <a:srgbClr val="000000"/>
                </a:solidFill>
                <a:latin typeface="Arial"/>
                <a:cs typeface="Arial"/>
                <a:sym typeface="Arial"/>
              </a:rPr>
              <a:t>Zisserman.Very</a:t>
            </a:r>
            <a:r>
              <a:rPr lang="en-US" altLang="zh-CN" sz="1867" kern="0">
                <a:solidFill>
                  <a:srgbClr val="000000"/>
                </a:solidFill>
                <a:latin typeface="Arial"/>
                <a:cs typeface="Arial"/>
                <a:sym typeface="Arial"/>
              </a:rPr>
              <a:t> deep convolutional networks for large-scale image recognition. In ICLR, 2015</a:t>
            </a:r>
            <a:endParaRPr sz="1867" kern="0">
              <a:solidFill>
                <a:srgbClr val="000000"/>
              </a:solidFill>
              <a:latin typeface="Arial"/>
              <a:cs typeface="Arial"/>
              <a:sym typeface="Arial"/>
            </a:endParaRPr>
          </a:p>
        </p:txBody>
      </p:sp>
      <p:pic>
        <p:nvPicPr>
          <p:cNvPr id="87" name="Google Shape;87;p15"/>
          <p:cNvPicPr preferRelativeResize="0"/>
          <p:nvPr/>
        </p:nvPicPr>
        <p:blipFill>
          <a:blip r:embed="rId4">
            <a:alphaModFix/>
          </a:blip>
          <a:stretch>
            <a:fillRect/>
          </a:stretch>
        </p:blipFill>
        <p:spPr>
          <a:xfrm>
            <a:off x="804137" y="4397643"/>
            <a:ext cx="7477667" cy="1430722"/>
          </a:xfrm>
          <a:prstGeom prst="rect">
            <a:avLst/>
          </a:prstGeom>
          <a:noFill/>
          <a:ln>
            <a:noFill/>
          </a:ln>
        </p:spPr>
      </p:pic>
      <p:sp>
        <p:nvSpPr>
          <p:cNvPr id="88" name="Google Shape;88;p15"/>
          <p:cNvSpPr/>
          <p:nvPr/>
        </p:nvSpPr>
        <p:spPr>
          <a:xfrm>
            <a:off x="6452754" y="4561608"/>
            <a:ext cx="1174173" cy="1174173"/>
          </a:xfrm>
          <a:prstGeom prst="roundRect">
            <a:avLst>
              <a:gd name="adj" fmla="val 16667"/>
            </a:avLst>
          </a:prstGeom>
          <a:noFill/>
          <a:ln w="2857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txBox="1"/>
          <p:nvPr/>
        </p:nvSpPr>
        <p:spPr>
          <a:xfrm>
            <a:off x="3143157" y="5600277"/>
            <a:ext cx="2373600" cy="552400"/>
          </a:xfrm>
          <a:prstGeom prst="rect">
            <a:avLst/>
          </a:prstGeom>
          <a:noFill/>
          <a:ln>
            <a:noFill/>
          </a:ln>
        </p:spPr>
        <p:txBody>
          <a:bodyPr spcFirstLastPara="1" wrap="square" lIns="121900" tIns="121900" rIns="121900" bIns="121900" anchor="t" anchorCtr="0">
            <a:noAutofit/>
          </a:bodyPr>
          <a:lstStyle/>
          <a:p>
            <a:pPr marL="609585" defTabSz="1219170">
              <a:buClr>
                <a:srgbClr val="000000"/>
              </a:buClr>
            </a:pPr>
            <a:r>
              <a:rPr lang="en-US" altLang="zh-CN" sz="1867" kern="0">
                <a:solidFill>
                  <a:srgbClr val="000000"/>
                </a:solidFill>
                <a:ea typeface="Impact"/>
                <a:cs typeface="Impact"/>
                <a:sym typeface="Impact"/>
              </a:rPr>
              <a:t>VGG-Net</a:t>
            </a:r>
            <a:endParaRPr sz="1867" kern="0">
              <a:solidFill>
                <a:srgbClr val="000000"/>
              </a:solidFill>
              <a:cs typeface="Arial"/>
              <a:sym typeface="Arial"/>
            </a:endParaRPr>
          </a:p>
        </p:txBody>
      </p:sp>
      <p:cxnSp>
        <p:nvCxnSpPr>
          <p:cNvPr id="12" name="Google Shape;81;p15">
            <a:extLst>
              <a:ext uri="{FF2B5EF4-FFF2-40B4-BE49-F238E27FC236}">
                <a16:creationId xmlns:a16="http://schemas.microsoft.com/office/drawing/2014/main" id="{E42A2B7C-3775-4C89-8CE1-D9DD07D6F95E}"/>
              </a:ext>
            </a:extLst>
          </p:cNvPr>
          <p:cNvCxnSpPr/>
          <p:nvPr/>
        </p:nvCxnSpPr>
        <p:spPr>
          <a:xfrm>
            <a:off x="24200" y="916690"/>
            <a:ext cx="12143600" cy="0"/>
          </a:xfrm>
          <a:prstGeom prst="straightConnector1">
            <a:avLst/>
          </a:prstGeom>
          <a:noFill/>
          <a:ln w="9525" cap="flat" cmpd="sng">
            <a:solidFill>
              <a:schemeClr val="dk2"/>
            </a:solidFill>
            <a:prstDash val="solid"/>
            <a:round/>
            <a:headEnd type="none" w="med" len="med"/>
            <a:tailEnd type="none" w="med" len="med"/>
          </a:ln>
        </p:spPr>
      </p:cxnSp>
      <p:sp>
        <p:nvSpPr>
          <p:cNvPr id="16" name="Rectangle 15">
            <a:extLst>
              <a:ext uri="{FF2B5EF4-FFF2-40B4-BE49-F238E27FC236}">
                <a16:creationId xmlns:a16="http://schemas.microsoft.com/office/drawing/2014/main" id="{504FA053-8762-45E1-AE19-FA703F084919}"/>
              </a:ext>
            </a:extLst>
          </p:cNvPr>
          <p:cNvSpPr/>
          <p:nvPr/>
        </p:nvSpPr>
        <p:spPr>
          <a:xfrm>
            <a:off x="12015" y="93899"/>
            <a:ext cx="10194182" cy="769441"/>
          </a:xfrm>
          <a:prstGeom prst="rect">
            <a:avLst/>
          </a:prstGeom>
        </p:spPr>
        <p:txBody>
          <a:bodyPr wrap="square">
            <a:spAutoFit/>
          </a:bodyPr>
          <a:lstStyle/>
          <a:p>
            <a:pPr lvl="0"/>
            <a:r>
              <a:rPr kumimoji="1" lang="en-US" altLang="zh-CN" sz="4400" b="1">
                <a:solidFill>
                  <a:prstClr val="black"/>
                </a:solidFill>
                <a:latin typeface="等线" panose="020F0502020204030204"/>
                <a:ea typeface="等线" panose="02010600030101010101" pitchFamily="2" charset="-122"/>
              </a:rPr>
              <a:t> Related Approach</a:t>
            </a:r>
            <a:endParaRPr kumimoji="1" lang="zh-CN" altLang="en-US" sz="4400">
              <a:solidFill>
                <a:prstClr val="black"/>
              </a:solidFill>
              <a:latin typeface="等线" panose="020F0502020204030204"/>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6"/>
          <p:cNvSpPr txBox="1"/>
          <p:nvPr/>
        </p:nvSpPr>
        <p:spPr>
          <a:xfrm>
            <a:off x="196725" y="943366"/>
            <a:ext cx="7995929" cy="763600"/>
          </a:xfrm>
          <a:prstGeom prst="rect">
            <a:avLst/>
          </a:prstGeom>
          <a:noFill/>
          <a:ln>
            <a:noFill/>
          </a:ln>
        </p:spPr>
        <p:txBody>
          <a:bodyPr spcFirstLastPara="1" wrap="square" lIns="121900" tIns="121900" rIns="121900" bIns="121900" anchor="t" anchorCtr="0">
            <a:noAutofit/>
          </a:bodyPr>
          <a:lstStyle/>
          <a:p>
            <a:pPr marL="677496" indent="-571500" defTabSz="1219170">
              <a:buClr>
                <a:srgbClr val="000000"/>
              </a:buClr>
              <a:buSzPts val="3000"/>
              <a:buFont typeface="Wingdings" pitchFamily="2" charset="2"/>
              <a:buChar char="Ø"/>
            </a:pPr>
            <a:r>
              <a:rPr lang="en-US" altLang="zh-CN" sz="4000" kern="0">
                <a:solidFill>
                  <a:srgbClr val="000000"/>
                </a:solidFill>
                <a:latin typeface="Arial"/>
                <a:cs typeface="Arial"/>
                <a:sym typeface="Arial"/>
              </a:rPr>
              <a:t>Pix2Pix</a:t>
            </a:r>
            <a:r>
              <a:rPr lang="en-US" altLang="zh-CN" sz="4000" kern="0" baseline="30000">
                <a:solidFill>
                  <a:srgbClr val="000000"/>
                </a:solidFill>
                <a:latin typeface="Arial"/>
                <a:cs typeface="Arial"/>
                <a:sym typeface="Arial"/>
              </a:rPr>
              <a:t>[</a:t>
            </a:r>
            <a:r>
              <a:rPr lang="en-US" altLang="zh-CN" sz="4000" kern="0" baseline="30000">
                <a:solidFill>
                  <a:srgbClr val="00FF00"/>
                </a:solidFill>
                <a:latin typeface="Arial"/>
                <a:cs typeface="Arial"/>
                <a:sym typeface="Arial"/>
              </a:rPr>
              <a:t>5</a:t>
            </a:r>
            <a:r>
              <a:rPr lang="en-US" altLang="zh-CN" sz="4000" kern="0" baseline="30000">
                <a:solidFill>
                  <a:srgbClr val="000000"/>
                </a:solidFill>
                <a:latin typeface="Arial"/>
                <a:cs typeface="Arial"/>
                <a:sym typeface="Arial"/>
              </a:rPr>
              <a:t>]</a:t>
            </a:r>
            <a:r>
              <a:rPr lang="zh-CN" altLang="en-US" sz="4000" kern="0">
                <a:solidFill>
                  <a:srgbClr val="000000"/>
                </a:solidFill>
                <a:latin typeface="Arial"/>
                <a:cs typeface="Arial"/>
                <a:sym typeface="Arial"/>
              </a:rPr>
              <a:t> </a:t>
            </a:r>
            <a:r>
              <a:rPr lang="en-US" altLang="zh-CN" sz="4000" kern="0">
                <a:solidFill>
                  <a:srgbClr val="000000"/>
                </a:solidFill>
                <a:latin typeface="Arial"/>
                <a:cs typeface="Arial"/>
                <a:sym typeface="Arial"/>
              </a:rPr>
              <a:t>(Conditional GAN)</a:t>
            </a:r>
            <a:endParaRPr lang="en-US" sz="4000" kern="0">
              <a:solidFill>
                <a:srgbClr val="000000"/>
              </a:solidFill>
              <a:latin typeface="Arial"/>
              <a:cs typeface="Arial"/>
              <a:sym typeface="Arial"/>
            </a:endParaRPr>
          </a:p>
        </p:txBody>
      </p:sp>
      <p:sp>
        <p:nvSpPr>
          <p:cNvPr id="97" name="Google Shape;97;p16"/>
          <p:cNvSpPr txBox="1"/>
          <p:nvPr/>
        </p:nvSpPr>
        <p:spPr>
          <a:xfrm>
            <a:off x="490892" y="1790060"/>
            <a:ext cx="10959889"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a:solidFill>
                  <a:srgbClr val="000000"/>
                </a:solidFill>
                <a:latin typeface="+mj-lt"/>
                <a:sym typeface="Impact"/>
              </a:rPr>
              <a:t>A general-purpose image-to-image translation model</a:t>
            </a:r>
          </a:p>
          <a:p>
            <a:pPr marL="239993" indent="-330192" defTabSz="1219170">
              <a:buClr>
                <a:srgbClr val="000000"/>
              </a:buClr>
              <a:buSzPts val="2400"/>
              <a:buFont typeface="Impact"/>
              <a:buChar char="●"/>
            </a:pPr>
            <a:r>
              <a:rPr lang="en-US" altLang="zh-CN" sz="3200" kern="0">
                <a:solidFill>
                  <a:srgbClr val="000000"/>
                </a:solidFill>
                <a:latin typeface="+mj-lt"/>
                <a:sym typeface="Impact"/>
              </a:rPr>
              <a:t>Generator: U-Net (autoencoder with skip connections)</a:t>
            </a:r>
            <a:endParaRPr sz="3200" kern="0">
              <a:solidFill>
                <a:srgbClr val="000000"/>
              </a:solidFill>
              <a:latin typeface="+mj-lt"/>
              <a:sym typeface="Impact"/>
            </a:endParaRPr>
          </a:p>
          <a:p>
            <a:pPr marL="239993" indent="-330192" defTabSz="1219170">
              <a:buClr>
                <a:srgbClr val="000000"/>
              </a:buClr>
              <a:buSzPts val="2400"/>
              <a:buFont typeface="Impact"/>
              <a:buChar char="●"/>
            </a:pPr>
            <a:r>
              <a:rPr lang="en-US" altLang="zh-CN" sz="3200" kern="0">
                <a:solidFill>
                  <a:srgbClr val="000000"/>
                </a:solidFill>
                <a:latin typeface="+mj-lt"/>
                <a:sym typeface="Impact"/>
              </a:rPr>
              <a:t>Discriminator: </a:t>
            </a:r>
            <a:r>
              <a:rPr lang="en-US" altLang="zh-CN" sz="3200" kern="0" err="1">
                <a:solidFill>
                  <a:srgbClr val="000000"/>
                </a:solidFill>
                <a:latin typeface="+mj-lt"/>
                <a:sym typeface="Impact"/>
              </a:rPr>
              <a:t>patchGAN</a:t>
            </a:r>
            <a:endParaRPr lang="en-US" altLang="zh-CN" sz="3200" kern="0">
              <a:solidFill>
                <a:srgbClr val="000000"/>
              </a:solidFill>
              <a:latin typeface="+mj-lt"/>
              <a:sym typeface="Impact"/>
            </a:endParaRPr>
          </a:p>
          <a:p>
            <a:pPr defTabSz="1219170">
              <a:buClr>
                <a:srgbClr val="000000"/>
              </a:buClr>
              <a:buSzPts val="2400"/>
            </a:pPr>
            <a:endParaRPr sz="3200" kern="0">
              <a:solidFill>
                <a:srgbClr val="000000"/>
              </a:solidFill>
              <a:latin typeface="+mj-lt"/>
              <a:sym typeface="Impact"/>
            </a:endParaRPr>
          </a:p>
        </p:txBody>
      </p:sp>
      <p:pic>
        <p:nvPicPr>
          <p:cNvPr id="98" name="Google Shape;98;p16"/>
          <p:cNvPicPr preferRelativeResize="0"/>
          <p:nvPr/>
        </p:nvPicPr>
        <p:blipFill rotWithShape="1">
          <a:blip r:embed="rId3">
            <a:alphaModFix/>
          </a:blip>
          <a:srcRect t="13539"/>
          <a:stretch/>
        </p:blipFill>
        <p:spPr>
          <a:xfrm>
            <a:off x="351126" y="3643003"/>
            <a:ext cx="3309200" cy="2053967"/>
          </a:xfrm>
          <a:prstGeom prst="rect">
            <a:avLst/>
          </a:prstGeom>
          <a:noFill/>
          <a:ln>
            <a:noFill/>
          </a:ln>
        </p:spPr>
      </p:pic>
      <p:cxnSp>
        <p:nvCxnSpPr>
          <p:cNvPr id="99" name="Google Shape;99;p16"/>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grpSp>
        <p:nvGrpSpPr>
          <p:cNvPr id="100" name="Google Shape;100;p16"/>
          <p:cNvGrpSpPr/>
          <p:nvPr/>
        </p:nvGrpSpPr>
        <p:grpSpPr>
          <a:xfrm>
            <a:off x="4392528" y="3698470"/>
            <a:ext cx="3900244" cy="1724431"/>
            <a:chOff x="4252073" y="2717203"/>
            <a:chExt cx="3215193" cy="1559160"/>
          </a:xfrm>
        </p:grpSpPr>
        <p:grpSp>
          <p:nvGrpSpPr>
            <p:cNvPr id="101" name="Google Shape;101;p16"/>
            <p:cNvGrpSpPr/>
            <p:nvPr/>
          </p:nvGrpSpPr>
          <p:grpSpPr>
            <a:xfrm>
              <a:off x="4252073" y="2717203"/>
              <a:ext cx="3046767" cy="1559160"/>
              <a:chOff x="4123750" y="2571750"/>
              <a:chExt cx="3405350" cy="1800000"/>
            </a:xfrm>
          </p:grpSpPr>
          <p:sp>
            <p:nvSpPr>
              <p:cNvPr id="102" name="Google Shape;102;p16"/>
              <p:cNvSpPr/>
              <p:nvPr/>
            </p:nvSpPr>
            <p:spPr>
              <a:xfrm>
                <a:off x="4123750" y="2571750"/>
                <a:ext cx="1800000" cy="1800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6"/>
              <p:cNvSpPr/>
              <p:nvPr/>
            </p:nvSpPr>
            <p:spPr>
              <a:xfrm>
                <a:off x="6820500" y="3088038"/>
                <a:ext cx="708600" cy="7485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6"/>
              <p:cNvSpPr/>
              <p:nvPr/>
            </p:nvSpPr>
            <p:spPr>
              <a:xfrm>
                <a:off x="6860650" y="3152900"/>
                <a:ext cx="288000" cy="288000"/>
              </a:xfrm>
              <a:prstGeom prst="ellipse">
                <a:avLst/>
              </a:prstGeom>
              <a:solidFill>
                <a:schemeClr val="lt2"/>
              </a:solidFill>
              <a:ln w="1905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6"/>
              <p:cNvSpPr/>
              <p:nvPr/>
            </p:nvSpPr>
            <p:spPr>
              <a:xfrm>
                <a:off x="7181775" y="3152900"/>
                <a:ext cx="288000" cy="288000"/>
              </a:xfrm>
              <a:prstGeom prst="ellipse">
                <a:avLst/>
              </a:prstGeom>
              <a:solidFill>
                <a:schemeClr val="lt2"/>
              </a:soli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6"/>
              <p:cNvSpPr/>
              <p:nvPr/>
            </p:nvSpPr>
            <p:spPr>
              <a:xfrm>
                <a:off x="6860650" y="3511038"/>
                <a:ext cx="288000" cy="288000"/>
              </a:xfrm>
              <a:prstGeom prst="ellipse">
                <a:avLst/>
              </a:prstGeom>
              <a:solidFill>
                <a:schemeClr val="lt2"/>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6"/>
              <p:cNvSpPr/>
              <p:nvPr/>
            </p:nvSpPr>
            <p:spPr>
              <a:xfrm>
                <a:off x="7181775" y="3511038"/>
                <a:ext cx="288000" cy="288000"/>
              </a:xfrm>
              <a:prstGeom prst="ellipse">
                <a:avLst/>
              </a:prstGeom>
              <a:solidFill>
                <a:schemeClr val="lt2"/>
              </a:solidFill>
              <a:ln w="19050" cap="flat" cmpd="sng">
                <a:solidFill>
                  <a:srgbClr val="4A86E8"/>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6"/>
              <p:cNvSpPr/>
              <p:nvPr/>
            </p:nvSpPr>
            <p:spPr>
              <a:xfrm>
                <a:off x="4162925" y="2606850"/>
                <a:ext cx="828000" cy="844500"/>
              </a:xfrm>
              <a:prstGeom prst="rect">
                <a:avLst/>
              </a:prstGeom>
              <a:solidFill>
                <a:schemeClr val="lt2"/>
              </a:solidFill>
              <a:ln w="19050" cap="flat" cmpd="sng">
                <a:solidFill>
                  <a:srgbClr val="00FF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16"/>
              <p:cNvSpPr/>
              <p:nvPr/>
            </p:nvSpPr>
            <p:spPr>
              <a:xfrm>
                <a:off x="5048925" y="2606850"/>
                <a:ext cx="828000" cy="844500"/>
              </a:xfrm>
              <a:prstGeom prst="rect">
                <a:avLst/>
              </a:prstGeom>
              <a:solidFill>
                <a:schemeClr val="lt2"/>
              </a:solidFill>
              <a:ln w="19050"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16"/>
              <p:cNvSpPr/>
              <p:nvPr/>
            </p:nvSpPr>
            <p:spPr>
              <a:xfrm>
                <a:off x="4162925" y="3492000"/>
                <a:ext cx="828000" cy="844500"/>
              </a:xfrm>
              <a:prstGeom prst="rect">
                <a:avLst/>
              </a:prstGeom>
              <a:solidFill>
                <a:schemeClr val="lt2"/>
              </a:solidFill>
              <a:ln w="19050" cap="flat" cmpd="sng">
                <a:solidFill>
                  <a:srgbClr val="FF99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16"/>
              <p:cNvSpPr/>
              <p:nvPr/>
            </p:nvSpPr>
            <p:spPr>
              <a:xfrm>
                <a:off x="5048925" y="3492000"/>
                <a:ext cx="828000" cy="844500"/>
              </a:xfrm>
              <a:prstGeom prst="rect">
                <a:avLst/>
              </a:prstGeom>
              <a:solidFill>
                <a:schemeClr val="lt2"/>
              </a:solidFill>
              <a:ln w="19050" cap="flat" cmpd="sng">
                <a:solidFill>
                  <a:srgbClr val="4A86E8"/>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16"/>
              <p:cNvSpPr/>
              <p:nvPr/>
            </p:nvSpPr>
            <p:spPr>
              <a:xfrm>
                <a:off x="6055900" y="3318700"/>
                <a:ext cx="662100" cy="28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16"/>
              <p:cNvSpPr txBox="1"/>
              <p:nvPr/>
            </p:nvSpPr>
            <p:spPr>
              <a:xfrm>
                <a:off x="6110618" y="2928239"/>
                <a:ext cx="371400" cy="457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2400" kern="0">
                    <a:solidFill>
                      <a:srgbClr val="000000"/>
                    </a:solidFill>
                    <a:latin typeface="Arial"/>
                    <a:cs typeface="Arial"/>
                    <a:sym typeface="Arial"/>
                  </a:rPr>
                  <a:t>D</a:t>
                </a:r>
                <a:endParaRPr sz="2400" kern="0">
                  <a:solidFill>
                    <a:srgbClr val="000000"/>
                  </a:solidFill>
                  <a:latin typeface="Arial"/>
                  <a:cs typeface="Arial"/>
                  <a:sym typeface="Arial"/>
                </a:endParaRPr>
              </a:p>
            </p:txBody>
          </p:sp>
        </p:grpSp>
        <p:sp>
          <p:nvSpPr>
            <p:cNvPr id="114" name="Google Shape;114;p16"/>
            <p:cNvSpPr txBox="1"/>
            <p:nvPr/>
          </p:nvSpPr>
          <p:spPr>
            <a:xfrm>
              <a:off x="6551966" y="2790585"/>
              <a:ext cx="915300" cy="457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Output</a:t>
              </a:r>
              <a:endParaRPr sz="1867" kern="0">
                <a:solidFill>
                  <a:srgbClr val="000000"/>
                </a:solidFill>
                <a:latin typeface="Arial"/>
                <a:cs typeface="Arial"/>
                <a:sym typeface="Arial"/>
              </a:endParaRPr>
            </a:p>
          </p:txBody>
        </p:sp>
      </p:grpSp>
      <p:pic>
        <p:nvPicPr>
          <p:cNvPr id="115" name="Google Shape;115;p16"/>
          <p:cNvPicPr preferRelativeResize="0"/>
          <p:nvPr/>
        </p:nvPicPr>
        <p:blipFill rotWithShape="1">
          <a:blip r:embed="rId4">
            <a:alphaModFix/>
          </a:blip>
          <a:srcRect t="13770" r="64962"/>
          <a:stretch/>
        </p:blipFill>
        <p:spPr>
          <a:xfrm>
            <a:off x="10024084" y="3147463"/>
            <a:ext cx="944677" cy="944083"/>
          </a:xfrm>
          <a:prstGeom prst="rect">
            <a:avLst/>
          </a:prstGeom>
          <a:noFill/>
          <a:ln>
            <a:noFill/>
          </a:ln>
        </p:spPr>
      </p:pic>
      <p:pic>
        <p:nvPicPr>
          <p:cNvPr id="116" name="Google Shape;116;p16"/>
          <p:cNvPicPr preferRelativeResize="0"/>
          <p:nvPr/>
        </p:nvPicPr>
        <p:blipFill rotWithShape="1">
          <a:blip r:embed="rId4">
            <a:alphaModFix/>
          </a:blip>
          <a:srcRect l="35436" t="13770" r="33217"/>
          <a:stretch/>
        </p:blipFill>
        <p:spPr>
          <a:xfrm>
            <a:off x="10123602" y="4091531"/>
            <a:ext cx="845161" cy="944083"/>
          </a:xfrm>
          <a:prstGeom prst="rect">
            <a:avLst/>
          </a:prstGeom>
          <a:noFill/>
          <a:ln>
            <a:noFill/>
          </a:ln>
        </p:spPr>
      </p:pic>
      <p:pic>
        <p:nvPicPr>
          <p:cNvPr id="117" name="Google Shape;117;p16"/>
          <p:cNvPicPr preferRelativeResize="0"/>
          <p:nvPr/>
        </p:nvPicPr>
        <p:blipFill rotWithShape="1">
          <a:blip r:embed="rId4">
            <a:alphaModFix/>
          </a:blip>
          <a:srcRect l="66883" t="13770"/>
          <a:stretch/>
        </p:blipFill>
        <p:spPr>
          <a:xfrm>
            <a:off x="10123601" y="5035614"/>
            <a:ext cx="892883" cy="944083"/>
          </a:xfrm>
          <a:prstGeom prst="rect">
            <a:avLst/>
          </a:prstGeom>
          <a:noFill/>
          <a:ln>
            <a:noFill/>
          </a:ln>
        </p:spPr>
      </p:pic>
      <p:sp>
        <p:nvSpPr>
          <p:cNvPr id="118" name="Google Shape;118;p16"/>
          <p:cNvSpPr txBox="1"/>
          <p:nvPr/>
        </p:nvSpPr>
        <p:spPr>
          <a:xfrm>
            <a:off x="1449966" y="5410089"/>
            <a:ext cx="11468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U-Net</a:t>
            </a:r>
            <a:endParaRPr sz="1867" kern="0">
              <a:solidFill>
                <a:srgbClr val="000000"/>
              </a:solidFill>
              <a:latin typeface="Arial"/>
              <a:cs typeface="Arial"/>
              <a:sym typeface="Arial"/>
            </a:endParaRPr>
          </a:p>
        </p:txBody>
      </p:sp>
      <p:sp>
        <p:nvSpPr>
          <p:cNvPr id="119" name="Google Shape;119;p16"/>
          <p:cNvSpPr txBox="1"/>
          <p:nvPr/>
        </p:nvSpPr>
        <p:spPr>
          <a:xfrm>
            <a:off x="4952981" y="3259561"/>
            <a:ext cx="7720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Input</a:t>
            </a:r>
            <a:endParaRPr sz="1867" kern="0">
              <a:solidFill>
                <a:srgbClr val="000000"/>
              </a:solidFill>
              <a:latin typeface="Arial"/>
              <a:cs typeface="Arial"/>
              <a:sym typeface="Arial"/>
            </a:endParaRPr>
          </a:p>
        </p:txBody>
      </p:sp>
      <p:sp>
        <p:nvSpPr>
          <p:cNvPr id="120" name="Google Shape;120;p16"/>
          <p:cNvSpPr txBox="1"/>
          <p:nvPr/>
        </p:nvSpPr>
        <p:spPr>
          <a:xfrm>
            <a:off x="5377125" y="5402587"/>
            <a:ext cx="13884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PatchGAN</a:t>
            </a:r>
            <a:endParaRPr sz="1867" kern="0">
              <a:solidFill>
                <a:srgbClr val="000000"/>
              </a:solidFill>
              <a:latin typeface="Arial"/>
              <a:cs typeface="Arial"/>
              <a:sym typeface="Arial"/>
            </a:endParaRPr>
          </a:p>
        </p:txBody>
      </p:sp>
      <p:sp>
        <p:nvSpPr>
          <p:cNvPr id="121" name="Google Shape;121;p16"/>
          <p:cNvSpPr txBox="1"/>
          <p:nvPr/>
        </p:nvSpPr>
        <p:spPr>
          <a:xfrm>
            <a:off x="9252072" y="3485671"/>
            <a:ext cx="7720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Input</a:t>
            </a:r>
            <a:endParaRPr sz="1867" kern="0">
              <a:solidFill>
                <a:srgbClr val="000000"/>
              </a:solidFill>
              <a:latin typeface="Arial"/>
              <a:cs typeface="Arial"/>
              <a:sym typeface="Arial"/>
            </a:endParaRPr>
          </a:p>
        </p:txBody>
      </p:sp>
      <p:sp>
        <p:nvSpPr>
          <p:cNvPr id="122" name="Google Shape;122;p16"/>
          <p:cNvSpPr txBox="1"/>
          <p:nvPr/>
        </p:nvSpPr>
        <p:spPr>
          <a:xfrm>
            <a:off x="9252084" y="4173563"/>
            <a:ext cx="10856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Ground truth</a:t>
            </a:r>
            <a:endParaRPr sz="1867" kern="0">
              <a:solidFill>
                <a:srgbClr val="000000"/>
              </a:solidFill>
              <a:latin typeface="Arial"/>
              <a:cs typeface="Arial"/>
              <a:sym typeface="Arial"/>
            </a:endParaRPr>
          </a:p>
        </p:txBody>
      </p:sp>
      <p:sp>
        <p:nvSpPr>
          <p:cNvPr id="123" name="Google Shape;123;p16"/>
          <p:cNvSpPr txBox="1"/>
          <p:nvPr/>
        </p:nvSpPr>
        <p:spPr>
          <a:xfrm>
            <a:off x="9252088" y="5273396"/>
            <a:ext cx="9924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Output</a:t>
            </a:r>
            <a:endParaRPr sz="1867" kern="0">
              <a:solidFill>
                <a:srgbClr val="000000"/>
              </a:solidFill>
              <a:latin typeface="Arial"/>
              <a:cs typeface="Arial"/>
              <a:sym typeface="Arial"/>
            </a:endParaRPr>
          </a:p>
        </p:txBody>
      </p:sp>
      <p:sp>
        <p:nvSpPr>
          <p:cNvPr id="124" name="Google Shape;124;p16"/>
          <p:cNvSpPr txBox="1"/>
          <p:nvPr/>
        </p:nvSpPr>
        <p:spPr>
          <a:xfrm>
            <a:off x="-44577" y="6168557"/>
            <a:ext cx="121920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[5] P. Isola, J.-Y. Zhu, T. Zhou, and A. A. </a:t>
            </a:r>
            <a:r>
              <a:rPr lang="en-US" altLang="zh-CN" sz="1867" kern="0" err="1">
                <a:solidFill>
                  <a:srgbClr val="000000"/>
                </a:solidFill>
                <a:latin typeface="Arial"/>
                <a:cs typeface="Arial"/>
                <a:sym typeface="Arial"/>
              </a:rPr>
              <a:t>Efros</a:t>
            </a:r>
            <a:r>
              <a:rPr lang="en-US" altLang="zh-CN" sz="1867" kern="0">
                <a:solidFill>
                  <a:srgbClr val="000000"/>
                </a:solidFill>
                <a:latin typeface="Arial"/>
                <a:cs typeface="Arial"/>
                <a:sym typeface="Arial"/>
              </a:rPr>
              <a:t>. Image-to-image translation with conditional adversarial networks. </a:t>
            </a:r>
          </a:p>
          <a:p>
            <a:pPr defTabSz="1219170">
              <a:buClr>
                <a:srgbClr val="000000"/>
              </a:buClr>
            </a:pPr>
            <a:r>
              <a:rPr lang="en-US" altLang="zh-CN" sz="1867" kern="0">
                <a:solidFill>
                  <a:srgbClr val="000000"/>
                </a:solidFill>
                <a:latin typeface="Arial"/>
                <a:cs typeface="Arial"/>
                <a:sym typeface="Arial"/>
              </a:rPr>
              <a:t>     In CVPR, 2017. 3, 4</a:t>
            </a:r>
            <a:endParaRPr sz="1867" kern="0">
              <a:solidFill>
                <a:srgbClr val="000000"/>
              </a:solidFill>
              <a:latin typeface="Arial"/>
              <a:cs typeface="Arial"/>
              <a:sym typeface="Arial"/>
            </a:endParaRPr>
          </a:p>
        </p:txBody>
      </p:sp>
      <p:cxnSp>
        <p:nvCxnSpPr>
          <p:cNvPr id="33" name="Google Shape;81;p15">
            <a:extLst>
              <a:ext uri="{FF2B5EF4-FFF2-40B4-BE49-F238E27FC236}">
                <a16:creationId xmlns:a16="http://schemas.microsoft.com/office/drawing/2014/main" id="{3E529DC1-2324-4812-9C04-5945FAB3B236}"/>
              </a:ext>
            </a:extLst>
          </p:cNvPr>
          <p:cNvCxnSpPr/>
          <p:nvPr/>
        </p:nvCxnSpPr>
        <p:spPr>
          <a:xfrm>
            <a:off x="20163" y="909610"/>
            <a:ext cx="12143600" cy="0"/>
          </a:xfrm>
          <a:prstGeom prst="straightConnector1">
            <a:avLst/>
          </a:prstGeom>
          <a:noFill/>
          <a:ln w="9525" cap="flat" cmpd="sng">
            <a:solidFill>
              <a:schemeClr val="dk2"/>
            </a:solidFill>
            <a:prstDash val="solid"/>
            <a:round/>
            <a:headEnd type="none" w="med" len="med"/>
            <a:tailEnd type="none" w="med" len="med"/>
          </a:ln>
        </p:spPr>
      </p:cxnSp>
      <p:sp>
        <p:nvSpPr>
          <p:cNvPr id="36" name="Rectangle 35">
            <a:extLst>
              <a:ext uri="{FF2B5EF4-FFF2-40B4-BE49-F238E27FC236}">
                <a16:creationId xmlns:a16="http://schemas.microsoft.com/office/drawing/2014/main" id="{2EEF1943-32DB-496B-859E-8088EFA8C1F8}"/>
              </a:ext>
            </a:extLst>
          </p:cNvPr>
          <p:cNvSpPr/>
          <p:nvPr/>
        </p:nvSpPr>
        <p:spPr>
          <a:xfrm>
            <a:off x="12015" y="93899"/>
            <a:ext cx="10194182" cy="769441"/>
          </a:xfrm>
          <a:prstGeom prst="rect">
            <a:avLst/>
          </a:prstGeom>
        </p:spPr>
        <p:txBody>
          <a:bodyPr wrap="square">
            <a:spAutoFit/>
          </a:bodyPr>
          <a:lstStyle/>
          <a:p>
            <a:pPr lvl="0"/>
            <a:r>
              <a:rPr kumimoji="1" lang="en-US" altLang="zh-CN" sz="4400" b="1">
                <a:solidFill>
                  <a:prstClr val="black"/>
                </a:solidFill>
                <a:latin typeface="等线" panose="020F0502020204030204"/>
                <a:ea typeface="等线" panose="02010600030101010101" pitchFamily="2" charset="-122"/>
              </a:rPr>
              <a:t> Related Approach</a:t>
            </a:r>
            <a:endParaRPr kumimoji="1" lang="zh-CN" altLang="en-US" sz="4400">
              <a:solidFill>
                <a:prstClr val="black"/>
              </a:solidFill>
              <a:latin typeface="等线" panose="020F0502020204030204"/>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ADC8F0B-882C-E745-BE47-DBBBB93A63ED}"/>
              </a:ext>
            </a:extLst>
          </p:cNvPr>
          <p:cNvPicPr/>
          <p:nvPr/>
        </p:nvPicPr>
        <p:blipFill>
          <a:blip r:embed="rId3"/>
          <a:stretch>
            <a:fillRect/>
          </a:stretch>
        </p:blipFill>
        <p:spPr>
          <a:xfrm>
            <a:off x="1213156" y="3635673"/>
            <a:ext cx="8953885" cy="3244245"/>
          </a:xfrm>
          <a:prstGeom prst="rect">
            <a:avLst/>
          </a:prstGeom>
        </p:spPr>
      </p:pic>
      <p:sp>
        <p:nvSpPr>
          <p:cNvPr id="4" name="文本框 3">
            <a:extLst>
              <a:ext uri="{FF2B5EF4-FFF2-40B4-BE49-F238E27FC236}">
                <a16:creationId xmlns:a16="http://schemas.microsoft.com/office/drawing/2014/main" id="{0AB4C3B4-89D4-0146-B09B-1E691862B738}"/>
              </a:ext>
            </a:extLst>
          </p:cNvPr>
          <p:cNvSpPr txBox="1"/>
          <p:nvPr/>
        </p:nvSpPr>
        <p:spPr>
          <a:xfrm>
            <a:off x="0" y="53012"/>
            <a:ext cx="12192000"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Novel Approach</a:t>
            </a:r>
            <a:endParaRPr kumimoji="1" lang="zh-CN" altLang="en-US" sz="4400" b="1">
              <a:solidFill>
                <a:prstClr val="black"/>
              </a:solidFill>
              <a:latin typeface="等线" panose="020F0502020204030204"/>
              <a:ea typeface="等线" panose="02010600030101010101" pitchFamily="2" charset="-122"/>
            </a:endParaRPr>
          </a:p>
        </p:txBody>
      </p:sp>
      <p:sp>
        <p:nvSpPr>
          <p:cNvPr id="5" name="文本框 4">
            <a:extLst>
              <a:ext uri="{FF2B5EF4-FFF2-40B4-BE49-F238E27FC236}">
                <a16:creationId xmlns:a16="http://schemas.microsoft.com/office/drawing/2014/main" id="{EE473953-A080-DE43-9BED-0C82A0ADEAF7}"/>
              </a:ext>
            </a:extLst>
          </p:cNvPr>
          <p:cNvSpPr txBox="1"/>
          <p:nvPr/>
        </p:nvSpPr>
        <p:spPr>
          <a:xfrm>
            <a:off x="187951" y="836073"/>
            <a:ext cx="10581650" cy="2923877"/>
          </a:xfrm>
          <a:prstGeom prst="rect">
            <a:avLst/>
          </a:prstGeom>
          <a:noFill/>
        </p:spPr>
        <p:txBody>
          <a:bodyPr wrap="square" rtlCol="0">
            <a:spAutoFit/>
          </a:bodyPr>
          <a:lstStyle/>
          <a:p>
            <a:pPr marL="457200" indent="-457200">
              <a:buFont typeface="Wingdings" panose="05000000000000000000" pitchFamily="2" charset="2"/>
              <a:buChar char="Ø"/>
            </a:pPr>
            <a:r>
              <a:rPr kumimoji="1" lang="en-US" altLang="zh-CN" sz="2800">
                <a:latin typeface="Arial" panose="020B0604020202020204" pitchFamily="34" charset="0"/>
                <a:cs typeface="Arial" panose="020B0604020202020204" pitchFamily="34" charset="0"/>
              </a:rPr>
              <a:t>Training data: 5 ground truths of sketch for 1 input image</a:t>
            </a:r>
          </a:p>
          <a:p>
            <a:pPr marL="285750" indent="-285750">
              <a:buFont typeface="Wingdings" pitchFamily="2" charset="2"/>
              <a:buChar char="l"/>
            </a:pPr>
            <a:endParaRPr kumimoji="1" lang="en-US" altLang="zh-CN" sz="2000" b="1"/>
          </a:p>
          <a:p>
            <a:pPr marL="285750" indent="-285750">
              <a:buFont typeface="Wingdings" pitchFamily="2" charset="2"/>
              <a:buChar char="l"/>
            </a:pPr>
            <a:endParaRPr kumimoji="1" lang="en-US" altLang="zh-CN" sz="2000" b="1"/>
          </a:p>
          <a:p>
            <a:pPr marL="285750" indent="-285750">
              <a:buFont typeface="Wingdings" pitchFamily="2" charset="2"/>
              <a:buChar char="l"/>
            </a:pPr>
            <a:endParaRPr kumimoji="1" lang="en-US" altLang="zh-CN" sz="2000" b="1"/>
          </a:p>
          <a:p>
            <a:pPr marL="285750" indent="-285750">
              <a:buFont typeface="Wingdings" pitchFamily="2" charset="2"/>
              <a:buChar char="l"/>
            </a:pPr>
            <a:endParaRPr kumimoji="1" lang="en-US" altLang="zh-CN" sz="2000" b="1"/>
          </a:p>
          <a:p>
            <a:pPr marL="285750" indent="-285750">
              <a:buFont typeface="Wingdings" pitchFamily="2" charset="2"/>
              <a:buChar char="l"/>
            </a:pPr>
            <a:endParaRPr kumimoji="1" lang="en-US" altLang="zh-CN" sz="2000" b="1"/>
          </a:p>
          <a:p>
            <a:endParaRPr kumimoji="1" lang="en-US" altLang="zh-CN" sz="2800" b="1"/>
          </a:p>
          <a:p>
            <a:pPr marL="457200" indent="-457200">
              <a:buFont typeface="Wingdings" panose="05000000000000000000" pitchFamily="2" charset="2"/>
              <a:buChar char="Ø"/>
            </a:pPr>
            <a:r>
              <a:rPr kumimoji="1" lang="en" altLang="zh-CN" sz="2800">
                <a:latin typeface="Arial" panose="020B0604020202020204" pitchFamily="34" charset="0"/>
                <a:cs typeface="Arial" panose="020B0604020202020204" pitchFamily="34" charset="0"/>
              </a:rPr>
              <a:t>Conditional GAN with a novel M</a:t>
            </a:r>
            <a:r>
              <a:rPr kumimoji="1" lang="en-US" altLang="zh-CN" sz="2800" err="1">
                <a:latin typeface="Arial" panose="020B0604020202020204" pitchFamily="34" charset="0"/>
                <a:cs typeface="Arial" panose="020B0604020202020204" pitchFamily="34" charset="0"/>
              </a:rPr>
              <a:t>ean</a:t>
            </a:r>
            <a:r>
              <a:rPr kumimoji="1" lang="en-US" altLang="zh-CN" sz="2800">
                <a:latin typeface="Arial" panose="020B0604020202020204" pitchFamily="34" charset="0"/>
                <a:cs typeface="Arial" panose="020B0604020202020204" pitchFamily="34" charset="0"/>
              </a:rPr>
              <a:t>-Min</a:t>
            </a:r>
            <a:r>
              <a:rPr kumimoji="1" lang="en" altLang="zh-CN" sz="2800">
                <a:latin typeface="Arial" panose="020B0604020202020204" pitchFamily="34" charset="0"/>
                <a:cs typeface="Arial" panose="020B0604020202020204" pitchFamily="34" charset="0"/>
              </a:rPr>
              <a:t>-</a:t>
            </a:r>
            <a:r>
              <a:rPr kumimoji="1" lang="en-US" altLang="zh-CN" sz="2800">
                <a:latin typeface="Arial" panose="020B0604020202020204" pitchFamily="34" charset="0"/>
                <a:cs typeface="Arial" panose="020B0604020202020204" pitchFamily="34" charset="0"/>
              </a:rPr>
              <a:t>L</a:t>
            </a:r>
            <a:r>
              <a:rPr kumimoji="1" lang="en" altLang="zh-CN" sz="2800">
                <a:latin typeface="Arial" panose="020B0604020202020204" pitchFamily="34" charset="0"/>
                <a:cs typeface="Arial" panose="020B0604020202020204" pitchFamily="34" charset="0"/>
              </a:rPr>
              <a:t>oss </a:t>
            </a:r>
            <a:endParaRPr kumimoji="1" lang="zh-CN" altLang="en-US" sz="280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4"/>
          <a:stretch>
            <a:fillRect/>
          </a:stretch>
        </p:blipFill>
        <p:spPr>
          <a:xfrm>
            <a:off x="1479096" y="1386941"/>
            <a:ext cx="8137913" cy="1852157"/>
          </a:xfrm>
          <a:prstGeom prst="rect">
            <a:avLst/>
          </a:prstGeom>
        </p:spPr>
      </p:pic>
      <p:cxnSp>
        <p:nvCxnSpPr>
          <p:cNvPr id="8" name="Google Shape;81;p15">
            <a:extLst>
              <a:ext uri="{FF2B5EF4-FFF2-40B4-BE49-F238E27FC236}">
                <a16:creationId xmlns:a16="http://schemas.microsoft.com/office/drawing/2014/main" id="{D8F9A8A2-BB82-4A64-A449-809C8324422A}"/>
              </a:ext>
            </a:extLst>
          </p:cNvPr>
          <p:cNvCxnSpPr/>
          <p:nvPr/>
        </p:nvCxnSpPr>
        <p:spPr>
          <a:xfrm>
            <a:off x="24200" y="843297"/>
            <a:ext cx="12143600" cy="0"/>
          </a:xfrm>
          <a:prstGeom prst="straightConnector1">
            <a:avLst/>
          </a:prstGeom>
          <a:noFill/>
          <a:ln w="9525" cap="flat" cmpd="sng">
            <a:solidFill>
              <a:schemeClr val="dk2"/>
            </a:solidFill>
            <a:prstDash val="solid"/>
            <a:round/>
            <a:headEnd type="none" w="med" len="med"/>
            <a:tailEnd type="none" w="med" len="med"/>
          </a:ln>
        </p:spPr>
      </p:cxnSp>
      <p:sp>
        <p:nvSpPr>
          <p:cNvPr id="9" name="Google Shape;88;p15">
            <a:extLst>
              <a:ext uri="{FF2B5EF4-FFF2-40B4-BE49-F238E27FC236}">
                <a16:creationId xmlns:a16="http://schemas.microsoft.com/office/drawing/2014/main" id="{CC5AF290-995E-4CDC-ADF8-F72120CE7F6D}"/>
              </a:ext>
            </a:extLst>
          </p:cNvPr>
          <p:cNvSpPr/>
          <p:nvPr/>
        </p:nvSpPr>
        <p:spPr>
          <a:xfrm>
            <a:off x="2976224" y="5652595"/>
            <a:ext cx="1577669" cy="852364"/>
          </a:xfrm>
          <a:prstGeom prst="roundRect">
            <a:avLst>
              <a:gd name="adj" fmla="val 16667"/>
            </a:avLst>
          </a:prstGeom>
          <a:noFill/>
          <a:ln w="2857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88;p15">
            <a:extLst>
              <a:ext uri="{FF2B5EF4-FFF2-40B4-BE49-F238E27FC236}">
                <a16:creationId xmlns:a16="http://schemas.microsoft.com/office/drawing/2014/main" id="{AA009C19-C942-4F18-83A1-85FA1A6EB3A4}"/>
              </a:ext>
            </a:extLst>
          </p:cNvPr>
          <p:cNvSpPr/>
          <p:nvPr/>
        </p:nvSpPr>
        <p:spPr>
          <a:xfrm>
            <a:off x="6559887" y="5918121"/>
            <a:ext cx="1724034" cy="852364"/>
          </a:xfrm>
          <a:prstGeom prst="roundRect">
            <a:avLst>
              <a:gd name="adj" fmla="val 16667"/>
            </a:avLst>
          </a:prstGeom>
          <a:noFill/>
          <a:ln w="31750" cap="flat" cmpd="sng">
            <a:solidFill>
              <a:schemeClr val="accent1"/>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TextBox 10">
            <a:extLst>
              <a:ext uri="{FF2B5EF4-FFF2-40B4-BE49-F238E27FC236}">
                <a16:creationId xmlns:a16="http://schemas.microsoft.com/office/drawing/2014/main" id="{320E3EA0-B696-49B2-AD96-39D096A6349C}"/>
              </a:ext>
            </a:extLst>
          </p:cNvPr>
          <p:cNvSpPr txBox="1"/>
          <p:nvPr/>
        </p:nvSpPr>
        <p:spPr>
          <a:xfrm>
            <a:off x="2483384" y="6499364"/>
            <a:ext cx="2589290" cy="369332"/>
          </a:xfrm>
          <a:prstGeom prst="rect">
            <a:avLst/>
          </a:prstGeom>
          <a:noFill/>
        </p:spPr>
        <p:txBody>
          <a:bodyPr wrap="square" rtlCol="0">
            <a:spAutoFit/>
          </a:bodyPr>
          <a:lstStyle/>
          <a:p>
            <a:r>
              <a:rPr lang="en-US" altLang="zh-CN" b="1" i="1">
                <a:solidFill>
                  <a:srgbClr val="FF0000"/>
                </a:solidFill>
              </a:rPr>
              <a:t>Mean-aggregate(GAN)</a:t>
            </a:r>
            <a:endParaRPr lang="zh-CN" altLang="en-US" b="1" i="1">
              <a:solidFill>
                <a:srgbClr val="FF0000"/>
              </a:solidFill>
            </a:endParaRPr>
          </a:p>
        </p:txBody>
      </p:sp>
      <p:sp>
        <p:nvSpPr>
          <p:cNvPr id="12" name="TextBox 11">
            <a:extLst>
              <a:ext uri="{FF2B5EF4-FFF2-40B4-BE49-F238E27FC236}">
                <a16:creationId xmlns:a16="http://schemas.microsoft.com/office/drawing/2014/main" id="{EA46181B-B6EA-44CB-92A9-77B358F4FA9D}"/>
              </a:ext>
            </a:extLst>
          </p:cNvPr>
          <p:cNvSpPr txBox="1"/>
          <p:nvPr/>
        </p:nvSpPr>
        <p:spPr>
          <a:xfrm>
            <a:off x="8148119" y="5570129"/>
            <a:ext cx="3422717" cy="369332"/>
          </a:xfrm>
          <a:prstGeom prst="rect">
            <a:avLst/>
          </a:prstGeom>
          <a:noFill/>
        </p:spPr>
        <p:txBody>
          <a:bodyPr wrap="square" rtlCol="0">
            <a:spAutoFit/>
          </a:bodyPr>
          <a:lstStyle/>
          <a:p>
            <a:r>
              <a:rPr lang="en-US" altLang="zh-CN" b="1" i="1">
                <a:solidFill>
                  <a:schemeClr val="accent1"/>
                </a:solidFill>
              </a:rPr>
              <a:t>Min-aggregate(Regression)</a:t>
            </a:r>
            <a:endParaRPr lang="zh-CN" altLang="en-US" b="1" i="1">
              <a:solidFill>
                <a:schemeClr val="accent1"/>
              </a:solidFill>
            </a:endParaRPr>
          </a:p>
        </p:txBody>
      </p:sp>
    </p:spTree>
    <p:extLst>
      <p:ext uri="{BB962C8B-B14F-4D97-AF65-F5344CB8AC3E}">
        <p14:creationId xmlns:p14="http://schemas.microsoft.com/office/powerpoint/2010/main" val="376326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E10E31-4BC4-4642-8AF2-CE488BB23659}"/>
              </a:ext>
            </a:extLst>
          </p:cNvPr>
          <p:cNvSpPr txBox="1"/>
          <p:nvPr/>
        </p:nvSpPr>
        <p:spPr>
          <a:xfrm>
            <a:off x="0" y="32692"/>
            <a:ext cx="12192000"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Architecture</a:t>
            </a:r>
            <a:endParaRPr kumimoji="1" lang="zh-CN" altLang="en-US" sz="4400" b="1">
              <a:solidFill>
                <a:prstClr val="black"/>
              </a:solidFill>
              <a:latin typeface="等线" panose="020F0502020204030204"/>
              <a:ea typeface="等线" panose="02010600030101010101" pitchFamily="2" charset="-122"/>
            </a:endParaRPr>
          </a:p>
        </p:txBody>
      </p:sp>
      <p:sp>
        <p:nvSpPr>
          <p:cNvPr id="7" name="矩形 6">
            <a:extLst>
              <a:ext uri="{FF2B5EF4-FFF2-40B4-BE49-F238E27FC236}">
                <a16:creationId xmlns:a16="http://schemas.microsoft.com/office/drawing/2014/main" id="{4469914E-5073-B441-976E-2B6C504802B1}"/>
              </a:ext>
            </a:extLst>
          </p:cNvPr>
          <p:cNvSpPr/>
          <p:nvPr/>
        </p:nvSpPr>
        <p:spPr>
          <a:xfrm>
            <a:off x="215454" y="983734"/>
            <a:ext cx="4730782" cy="954107"/>
          </a:xfrm>
          <a:prstGeom prst="rect">
            <a:avLst/>
          </a:prstGeom>
        </p:spPr>
        <p:txBody>
          <a:bodyPr wrap="none">
            <a:spAutoFit/>
          </a:bodyPr>
          <a:lstStyle/>
          <a:p>
            <a:pPr marL="342900" indent="-342900">
              <a:buFont typeface="Wingdings" panose="05000000000000000000" pitchFamily="2" charset="2"/>
              <a:buChar char="Ø"/>
            </a:pPr>
            <a:r>
              <a:rPr kumimoji="1" lang="en-US" altLang="zh-CN" sz="3200">
                <a:latin typeface="Arial" panose="020B0604020202020204" pitchFamily="34" charset="0"/>
                <a:cs typeface="Arial" panose="020B0604020202020204" pitchFamily="34" charset="0"/>
              </a:rPr>
              <a:t> Generator</a:t>
            </a:r>
            <a:r>
              <a:rPr kumimoji="1" lang="en-US" altLang="zh-CN" sz="2800">
                <a:latin typeface="Arial" panose="020B0604020202020204" pitchFamily="34" charset="0"/>
                <a:cs typeface="Arial" panose="020B0604020202020204" pitchFamily="34" charset="0"/>
              </a:rPr>
              <a:t>:</a:t>
            </a:r>
          </a:p>
          <a:p>
            <a:r>
              <a:rPr kumimoji="1" lang="zh-CN" altLang="en-US" sz="2400" b="1"/>
              <a:t>      </a:t>
            </a:r>
            <a:r>
              <a:rPr kumimoji="1" lang="en-US" altLang="zh-CN" sz="2400" b="1">
                <a:solidFill>
                  <a:srgbClr val="FF0000"/>
                </a:solidFill>
              </a:rPr>
              <a:t>A</a:t>
            </a:r>
            <a:r>
              <a:rPr kumimoji="1" lang="zh-CN" altLang="en-US" sz="2400" b="1">
                <a:solidFill>
                  <a:srgbClr val="FF0000"/>
                </a:solidFill>
              </a:rPr>
              <a:t> </a:t>
            </a:r>
            <a:r>
              <a:rPr kumimoji="1" lang="en-US" altLang="zh-CN" sz="2400" b="1">
                <a:solidFill>
                  <a:srgbClr val="FF0000"/>
                </a:solidFill>
              </a:rPr>
              <a:t>standard</a:t>
            </a:r>
            <a:r>
              <a:rPr kumimoji="1" lang="zh-CN" altLang="en-US" sz="2400" b="1">
                <a:solidFill>
                  <a:srgbClr val="FF0000"/>
                </a:solidFill>
              </a:rPr>
              <a:t> </a:t>
            </a:r>
            <a:r>
              <a:rPr kumimoji="1" lang="en-US" altLang="zh-CN" sz="2400" b="1">
                <a:solidFill>
                  <a:srgbClr val="FF0000"/>
                </a:solidFill>
              </a:rPr>
              <a:t>encoder-decoder</a:t>
            </a:r>
          </a:p>
        </p:txBody>
      </p:sp>
      <p:sp>
        <p:nvSpPr>
          <p:cNvPr id="8" name="矩形 7">
            <a:extLst>
              <a:ext uri="{FF2B5EF4-FFF2-40B4-BE49-F238E27FC236}">
                <a16:creationId xmlns:a16="http://schemas.microsoft.com/office/drawing/2014/main" id="{F72428BB-826A-FC4A-BE01-C668DA667C5F}"/>
              </a:ext>
            </a:extLst>
          </p:cNvPr>
          <p:cNvSpPr/>
          <p:nvPr/>
        </p:nvSpPr>
        <p:spPr>
          <a:xfrm>
            <a:off x="6773255" y="983734"/>
            <a:ext cx="3135795" cy="954107"/>
          </a:xfrm>
          <a:prstGeom prst="rect">
            <a:avLst/>
          </a:prstGeom>
        </p:spPr>
        <p:txBody>
          <a:bodyPr wrap="none">
            <a:spAutoFit/>
          </a:bodyPr>
          <a:lstStyle/>
          <a:p>
            <a:pPr marL="342900" indent="-342900">
              <a:buFont typeface="Wingdings" panose="05000000000000000000" pitchFamily="2" charset="2"/>
              <a:buChar char="Ø"/>
            </a:pPr>
            <a:r>
              <a:rPr kumimoji="1" lang="en-US" altLang="zh-CN" sz="3200">
                <a:latin typeface="Arial" panose="020B0604020202020204" pitchFamily="34" charset="0"/>
                <a:cs typeface="Arial" panose="020B0604020202020204" pitchFamily="34" charset="0"/>
              </a:rPr>
              <a:t> Discriminator</a:t>
            </a:r>
            <a:r>
              <a:rPr kumimoji="1" lang="en-US" altLang="zh-CN" sz="2800">
                <a:latin typeface="Arial" panose="020B0604020202020204" pitchFamily="34" charset="0"/>
                <a:cs typeface="Arial" panose="020B0604020202020204" pitchFamily="34" charset="0"/>
              </a:rPr>
              <a:t>:</a:t>
            </a:r>
          </a:p>
          <a:p>
            <a:r>
              <a:rPr kumimoji="1" lang="zh-CN" altLang="en-US" sz="2400" b="1"/>
              <a:t>      </a:t>
            </a:r>
            <a:r>
              <a:rPr kumimoji="1" lang="en-US" altLang="zh-CN" sz="2400" b="1">
                <a:solidFill>
                  <a:srgbClr val="FF0000"/>
                </a:solidFill>
              </a:rPr>
              <a:t>A</a:t>
            </a:r>
            <a:r>
              <a:rPr kumimoji="1" lang="zh-CN" altLang="en-US" sz="2400" b="1">
                <a:solidFill>
                  <a:srgbClr val="FF0000"/>
                </a:solidFill>
              </a:rPr>
              <a:t> </a:t>
            </a:r>
            <a:r>
              <a:rPr kumimoji="1" lang="en-US" altLang="zh-CN" sz="2400" b="1">
                <a:solidFill>
                  <a:srgbClr val="FF0000"/>
                </a:solidFill>
              </a:rPr>
              <a:t>regular</a:t>
            </a:r>
            <a:r>
              <a:rPr kumimoji="1" lang="zh-CN" altLang="en-US" sz="2400" b="1">
                <a:solidFill>
                  <a:srgbClr val="FF0000"/>
                </a:solidFill>
              </a:rPr>
              <a:t> </a:t>
            </a:r>
            <a:r>
              <a:rPr kumimoji="1" lang="en-US" altLang="zh-CN" sz="2400" b="1">
                <a:solidFill>
                  <a:srgbClr val="FF0000"/>
                </a:solidFill>
              </a:rPr>
              <a:t>GAN</a:t>
            </a:r>
          </a:p>
        </p:txBody>
      </p:sp>
      <p:cxnSp>
        <p:nvCxnSpPr>
          <p:cNvPr id="10" name="Google Shape;81;p15">
            <a:extLst>
              <a:ext uri="{FF2B5EF4-FFF2-40B4-BE49-F238E27FC236}">
                <a16:creationId xmlns:a16="http://schemas.microsoft.com/office/drawing/2014/main" id="{93C78282-2ABB-4C5C-B9D3-0AFA566CA241}"/>
              </a:ext>
            </a:extLst>
          </p:cNvPr>
          <p:cNvCxnSpPr/>
          <p:nvPr/>
        </p:nvCxnSpPr>
        <p:spPr>
          <a:xfrm>
            <a:off x="24200" y="825250"/>
            <a:ext cx="12143600" cy="0"/>
          </a:xfrm>
          <a:prstGeom prst="straightConnector1">
            <a:avLst/>
          </a:prstGeom>
          <a:noFill/>
          <a:ln w="9525" cap="flat" cmpd="sng">
            <a:solidFill>
              <a:schemeClr val="dk2"/>
            </a:solidFill>
            <a:prstDash val="solid"/>
            <a:round/>
            <a:headEnd type="none" w="med" len="med"/>
            <a:tailEnd type="none" w="med" len="med"/>
          </a:ln>
        </p:spPr>
      </p:cxnSp>
      <p:pic>
        <p:nvPicPr>
          <p:cNvPr id="2" name="Picture 1">
            <a:extLst>
              <a:ext uri="{FF2B5EF4-FFF2-40B4-BE49-F238E27FC236}">
                <a16:creationId xmlns:a16="http://schemas.microsoft.com/office/drawing/2014/main" id="{8C546209-F01E-4D6F-A6D3-CFE7F67777C1}"/>
              </a:ext>
            </a:extLst>
          </p:cNvPr>
          <p:cNvPicPr>
            <a:picLocks noChangeAspect="1"/>
          </p:cNvPicPr>
          <p:nvPr/>
        </p:nvPicPr>
        <p:blipFill>
          <a:blip r:embed="rId3"/>
          <a:stretch>
            <a:fillRect/>
          </a:stretch>
        </p:blipFill>
        <p:spPr>
          <a:xfrm>
            <a:off x="1366380" y="1903132"/>
            <a:ext cx="3317543" cy="1938824"/>
          </a:xfrm>
          <a:prstGeom prst="rect">
            <a:avLst/>
          </a:prstGeom>
        </p:spPr>
      </p:pic>
      <p:sp>
        <p:nvSpPr>
          <p:cNvPr id="11" name="Google Shape;58;p13">
            <a:extLst>
              <a:ext uri="{FF2B5EF4-FFF2-40B4-BE49-F238E27FC236}">
                <a16:creationId xmlns:a16="http://schemas.microsoft.com/office/drawing/2014/main" id="{97D751F4-F06F-4B0D-BC70-84E2B2DDEB25}"/>
              </a:ext>
            </a:extLst>
          </p:cNvPr>
          <p:cNvSpPr txBox="1"/>
          <p:nvPr/>
        </p:nvSpPr>
        <p:spPr>
          <a:xfrm>
            <a:off x="-85167" y="6166371"/>
            <a:ext cx="12041600" cy="648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600" kern="0">
                <a:solidFill>
                  <a:srgbClr val="000000"/>
                </a:solidFill>
                <a:latin typeface="Arial"/>
                <a:cs typeface="Arial"/>
                <a:sym typeface="Arial"/>
              </a:rPr>
              <a:t>[6] M. Li, Z. Lin, R. </a:t>
            </a:r>
            <a:r>
              <a:rPr lang="en-US" altLang="zh-CN" sz="1600" kern="0" err="1">
                <a:solidFill>
                  <a:srgbClr val="000000"/>
                </a:solidFill>
                <a:latin typeface="Arial"/>
                <a:cs typeface="Arial"/>
                <a:sym typeface="Arial"/>
              </a:rPr>
              <a:t>Měch</a:t>
            </a:r>
            <a:r>
              <a:rPr lang="en-US" altLang="zh-CN" sz="1600" kern="0">
                <a:solidFill>
                  <a:srgbClr val="000000"/>
                </a:solidFill>
                <a:latin typeface="Arial"/>
                <a:cs typeface="Arial"/>
                <a:sym typeface="Arial"/>
              </a:rPr>
              <a:t>, E. </a:t>
            </a:r>
            <a:r>
              <a:rPr lang="en-US" altLang="zh-CN" sz="1600" kern="0" err="1">
                <a:solidFill>
                  <a:srgbClr val="000000"/>
                </a:solidFill>
                <a:latin typeface="Arial"/>
                <a:cs typeface="Arial"/>
                <a:sym typeface="Arial"/>
              </a:rPr>
              <a:t>Yumer</a:t>
            </a:r>
            <a:r>
              <a:rPr lang="en-US" altLang="zh-CN" sz="1600" kern="0">
                <a:solidFill>
                  <a:srgbClr val="000000"/>
                </a:solidFill>
                <a:latin typeface="Arial"/>
                <a:cs typeface="Arial"/>
                <a:sym typeface="Arial"/>
              </a:rPr>
              <a:t>, D. Ramanan. LF-</a:t>
            </a:r>
            <a:r>
              <a:rPr lang="en-US" altLang="zh-CN" sz="1600" kern="0" err="1">
                <a:solidFill>
                  <a:srgbClr val="000000"/>
                </a:solidFill>
                <a:latin typeface="Arial"/>
                <a:cs typeface="Arial"/>
                <a:sym typeface="Arial"/>
              </a:rPr>
              <a:t>SegNet</a:t>
            </a:r>
            <a:r>
              <a:rPr lang="en-US" altLang="zh-CN" sz="1600" kern="0">
                <a:solidFill>
                  <a:srgbClr val="000000"/>
                </a:solidFill>
                <a:latin typeface="Arial"/>
                <a:cs typeface="Arial"/>
                <a:sym typeface="Arial"/>
              </a:rPr>
              <a:t>: A Fully Convolutional Encoder–Decoder Network for Segmenting </a:t>
            </a:r>
          </a:p>
          <a:p>
            <a:pPr defTabSz="1219170">
              <a:buClr>
                <a:srgbClr val="000000"/>
              </a:buClr>
            </a:pPr>
            <a:r>
              <a:rPr lang="en-US" altLang="zh-CN" sz="1600" kern="0">
                <a:solidFill>
                  <a:srgbClr val="000000"/>
                </a:solidFill>
                <a:latin typeface="Arial"/>
                <a:cs typeface="Arial"/>
                <a:sym typeface="Arial"/>
              </a:rPr>
              <a:t>     Lung Fields from Chest Radiographs. Wireless Personal Communications, July 2018, Volume 101, Issue 1, pp 511–529</a:t>
            </a:r>
            <a:endParaRPr sz="1600" kern="0">
              <a:solidFill>
                <a:srgbClr val="000000"/>
              </a:solidFill>
              <a:latin typeface="Arial"/>
              <a:cs typeface="Arial"/>
              <a:sym typeface="Arial"/>
            </a:endParaRPr>
          </a:p>
          <a:p>
            <a:pPr defTabSz="1219170">
              <a:buClr>
                <a:srgbClr val="000000"/>
              </a:buClr>
            </a:pPr>
            <a:endParaRPr sz="1600" kern="0">
              <a:solidFill>
                <a:srgbClr val="000000"/>
              </a:solidFill>
              <a:latin typeface="Arial"/>
              <a:cs typeface="Arial"/>
              <a:sym typeface="Arial"/>
            </a:endParaRPr>
          </a:p>
          <a:p>
            <a:pPr defTabSz="1219170">
              <a:buClr>
                <a:srgbClr val="000000"/>
              </a:buClr>
            </a:pPr>
            <a:endParaRPr sz="1600" kern="0">
              <a:solidFill>
                <a:srgbClr val="000000"/>
              </a:solidFill>
              <a:latin typeface="Arial"/>
              <a:cs typeface="Arial"/>
              <a:sym typeface="Arial"/>
            </a:endParaRPr>
          </a:p>
        </p:txBody>
      </p:sp>
      <p:pic>
        <p:nvPicPr>
          <p:cNvPr id="2050" name="Picture 2" descr="Related image">
            <a:extLst>
              <a:ext uri="{FF2B5EF4-FFF2-40B4-BE49-F238E27FC236}">
                <a16:creationId xmlns:a16="http://schemas.microsoft.com/office/drawing/2014/main" id="{47E19C37-C863-408C-ABEE-241A167DDB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406"/>
          <a:stretch/>
        </p:blipFill>
        <p:spPr bwMode="auto">
          <a:xfrm>
            <a:off x="310135" y="4244778"/>
            <a:ext cx="5789651" cy="186808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A77AE117-209A-4FAF-87E1-18CEEFCC9D0B}"/>
              </a:ext>
            </a:extLst>
          </p:cNvPr>
          <p:cNvCxnSpPr>
            <a:cxnSpLocks/>
          </p:cNvCxnSpPr>
          <p:nvPr/>
        </p:nvCxnSpPr>
        <p:spPr>
          <a:xfrm flipV="1">
            <a:off x="1705321" y="3438525"/>
            <a:ext cx="733079" cy="99044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7699FA-94FC-40D1-AA06-6FF48689B09C}"/>
              </a:ext>
            </a:extLst>
          </p:cNvPr>
          <p:cNvCxnSpPr>
            <a:cxnSpLocks/>
          </p:cNvCxnSpPr>
          <p:nvPr/>
        </p:nvCxnSpPr>
        <p:spPr>
          <a:xfrm flipH="1" flipV="1">
            <a:off x="4086225" y="3429001"/>
            <a:ext cx="895350" cy="95249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3B4AA2-18A7-44D4-86D6-119F7CBEBFB2}"/>
              </a:ext>
            </a:extLst>
          </p:cNvPr>
          <p:cNvCxnSpPr>
            <a:cxnSpLocks/>
          </p:cNvCxnSpPr>
          <p:nvPr/>
        </p:nvCxnSpPr>
        <p:spPr>
          <a:xfrm flipV="1">
            <a:off x="3017048" y="4200525"/>
            <a:ext cx="383377" cy="80808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C7ACC81-3AC9-4CE4-92AD-6CC0CF67EBA2}"/>
              </a:ext>
            </a:extLst>
          </p:cNvPr>
          <p:cNvPicPr>
            <a:picLocks noChangeAspect="1"/>
          </p:cNvPicPr>
          <p:nvPr/>
        </p:nvPicPr>
        <p:blipFill>
          <a:blip r:embed="rId5"/>
          <a:stretch>
            <a:fillRect/>
          </a:stretch>
        </p:blipFill>
        <p:spPr>
          <a:xfrm>
            <a:off x="6510337" y="2109923"/>
            <a:ext cx="5534025" cy="2771775"/>
          </a:xfrm>
          <a:prstGeom prst="rect">
            <a:avLst/>
          </a:prstGeom>
        </p:spPr>
      </p:pic>
      <p:cxnSp>
        <p:nvCxnSpPr>
          <p:cNvPr id="14" name="Google Shape;74;p14">
            <a:extLst>
              <a:ext uri="{FF2B5EF4-FFF2-40B4-BE49-F238E27FC236}">
                <a16:creationId xmlns:a16="http://schemas.microsoft.com/office/drawing/2014/main" id="{8A379FF2-6977-41B5-B216-A608C1460E44}"/>
              </a:ext>
            </a:extLst>
          </p:cNvPr>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6899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Basic</a:t>
            </a:r>
            <a:r>
              <a:rPr kumimoji="1" lang="zh-CN" altLang="en-US" sz="4400" b="1">
                <a:solidFill>
                  <a:prstClr val="black"/>
                </a:solidFill>
                <a:latin typeface="等线" panose="020F0502020204030204"/>
                <a:ea typeface="等线" panose="02010600030101010101" pitchFamily="2" charset="-122"/>
              </a:rPr>
              <a:t> </a:t>
            </a:r>
            <a:r>
              <a:rPr kumimoji="1" lang="en-US" altLang="zh-CN" sz="4400" b="1">
                <a:solidFill>
                  <a:prstClr val="black"/>
                </a:solidFill>
                <a:latin typeface="等线" panose="020F0502020204030204"/>
                <a:ea typeface="等线" panose="02010600030101010101" pitchFamily="2" charset="-122"/>
              </a:rPr>
              <a:t>Algorithm</a:t>
            </a:r>
            <a:endParaRPr kumimoji="1" lang="zh-CN" altLang="en-US" sz="4400" b="1">
              <a:solidFill>
                <a:prstClr val="black"/>
              </a:solidFill>
              <a:latin typeface="等线" panose="020F0502020204030204"/>
              <a:ea typeface="等线" panose="02010600030101010101" pitchFamily="2" charset="-122"/>
            </a:endParaRPr>
          </a:p>
        </p:txBody>
      </p:sp>
      <p:grpSp>
        <p:nvGrpSpPr>
          <p:cNvPr id="2" name="Group 1">
            <a:extLst>
              <a:ext uri="{FF2B5EF4-FFF2-40B4-BE49-F238E27FC236}">
                <a16:creationId xmlns:a16="http://schemas.microsoft.com/office/drawing/2014/main" id="{5E74BED0-09D9-4F18-BD7F-403A8CFD2B4C}"/>
              </a:ext>
            </a:extLst>
          </p:cNvPr>
          <p:cNvGrpSpPr/>
          <p:nvPr/>
        </p:nvGrpSpPr>
        <p:grpSpPr>
          <a:xfrm>
            <a:off x="260251" y="913299"/>
            <a:ext cx="10679889" cy="5944702"/>
            <a:chOff x="260251" y="740578"/>
            <a:chExt cx="10679889" cy="6186309"/>
          </a:xfrm>
        </p:grpSpPr>
        <p:sp>
          <p:nvSpPr>
            <p:cNvPr id="5" name="文本框 4">
              <a:extLst>
                <a:ext uri="{FF2B5EF4-FFF2-40B4-BE49-F238E27FC236}">
                  <a16:creationId xmlns:a16="http://schemas.microsoft.com/office/drawing/2014/main" id="{F04DA4F0-EEC9-1044-88EC-2AAF392BE018}"/>
                </a:ext>
              </a:extLst>
            </p:cNvPr>
            <p:cNvSpPr txBox="1"/>
            <p:nvPr/>
          </p:nvSpPr>
          <p:spPr>
            <a:xfrm>
              <a:off x="387977" y="740578"/>
              <a:ext cx="9372600" cy="6186309"/>
            </a:xfrm>
            <a:prstGeom prst="rect">
              <a:avLst/>
            </a:prstGeom>
            <a:noFill/>
          </p:spPr>
          <p:txBody>
            <a:bodyPr wrap="square" rtlCol="0">
              <a:spAutoFit/>
            </a:bodyPr>
            <a:lstStyle/>
            <a:p>
              <a:pPr marL="400050" indent="-400050">
                <a:buAutoNum type="romanUcPeriod"/>
              </a:pPr>
              <a:r>
                <a:rPr kumimoji="1" lang="en-US" altLang="zh-CN" b="1"/>
                <a:t>Design</a:t>
              </a:r>
              <a:r>
                <a:rPr kumimoji="1" lang="zh-CN" altLang="en-US" b="1"/>
                <a:t> </a:t>
              </a:r>
              <a:r>
                <a:rPr kumimoji="1" lang="en-US" altLang="zh-CN" b="1"/>
                <a:t>the</a:t>
              </a:r>
              <a:r>
                <a:rPr kumimoji="1" lang="zh-CN" altLang="en-US" b="1"/>
                <a:t> </a:t>
              </a:r>
              <a:r>
                <a:rPr kumimoji="1" lang="en-US" altLang="zh-CN" b="1"/>
                <a:t>model(neural</a:t>
              </a:r>
              <a:r>
                <a:rPr kumimoji="1" lang="zh-CN" altLang="en-US" b="1"/>
                <a:t> </a:t>
              </a:r>
              <a:r>
                <a:rPr kumimoji="1" lang="en-US" altLang="zh-CN" b="1"/>
                <a:t>network/function</a:t>
              </a:r>
              <a:r>
                <a:rPr kumimoji="1" lang="zh-CN" altLang="en-US" b="1"/>
                <a:t> </a:t>
              </a:r>
              <a:r>
                <a:rPr kumimoji="1" lang="en-US" altLang="zh-CN" b="1"/>
                <a:t>set)</a:t>
              </a:r>
            </a:p>
            <a:p>
              <a:pPr marL="400050" indent="-400050">
                <a:buAutoNum type="romanUcPeriod"/>
              </a:pPr>
              <a:endParaRPr kumimoji="1" lang="en-US" altLang="zh-CN" b="1"/>
            </a:p>
            <a:p>
              <a:pPr marL="400050" indent="-400050">
                <a:buAutoNum type="romanUcPeriod"/>
              </a:pPr>
              <a:r>
                <a:rPr kumimoji="1" lang="en-US" altLang="zh-CN" b="1"/>
                <a:t>Loss</a:t>
              </a:r>
              <a:r>
                <a:rPr kumimoji="1" lang="zh-CN" altLang="en-US" b="1"/>
                <a:t> </a:t>
              </a:r>
              <a:r>
                <a:rPr kumimoji="1" lang="en-US" altLang="zh-CN" b="1"/>
                <a:t>function</a:t>
              </a:r>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pPr marL="400050" indent="-400050">
                <a:buAutoNum type="romanUcPeriod"/>
              </a:pPr>
              <a:endParaRPr kumimoji="1" lang="en-US" altLang="zh-CN" b="1"/>
            </a:p>
            <a:p>
              <a:r>
                <a:rPr kumimoji="1" lang="zh-CN" altLang="en-US" b="1"/>
                <a:t>   </a:t>
              </a:r>
              <a:r>
                <a:rPr kumimoji="1" lang="en-US" altLang="zh-CN" b="1"/>
                <a:t>In</a:t>
              </a:r>
              <a:r>
                <a:rPr kumimoji="1" lang="zh-CN" altLang="en-US" b="1"/>
                <a:t> </a:t>
              </a:r>
              <a:r>
                <a:rPr kumimoji="1" lang="en-US" altLang="zh-CN" b="1"/>
                <a:t>this</a:t>
              </a:r>
              <a:r>
                <a:rPr kumimoji="1" lang="zh-CN" altLang="en-US" b="1"/>
                <a:t> </a:t>
              </a:r>
              <a:r>
                <a:rPr kumimoji="1" lang="en-US" altLang="zh-CN" b="1"/>
                <a:t>paper,</a:t>
              </a:r>
              <a:r>
                <a:rPr kumimoji="1" lang="zh-CN" altLang="en-US" b="1"/>
                <a:t> </a:t>
              </a:r>
              <a:r>
                <a:rPr kumimoji="1" lang="en-US" altLang="zh-CN" b="1"/>
                <a:t>multiple</a:t>
              </a:r>
              <a:r>
                <a:rPr kumimoji="1" lang="zh-CN" altLang="en-US" b="1"/>
                <a:t> </a:t>
              </a:r>
              <a:r>
                <a:rPr kumimoji="1" lang="en-US" altLang="zh-CN" b="1"/>
                <a:t>targets</a:t>
              </a:r>
              <a:r>
                <a:rPr kumimoji="1" lang="zh-CN" altLang="en-US" b="1"/>
                <a:t> </a:t>
              </a:r>
              <a:r>
                <a:rPr kumimoji="1" lang="en-US" altLang="zh-CN" b="1"/>
                <a:t>for</a:t>
              </a:r>
              <a:r>
                <a:rPr kumimoji="1" lang="zh-CN" altLang="en-US" b="1"/>
                <a:t> </a:t>
              </a:r>
              <a:r>
                <a:rPr kumimoji="1" lang="en-US" altLang="zh-CN" b="1"/>
                <a:t>one</a:t>
              </a:r>
              <a:r>
                <a:rPr kumimoji="1" lang="zh-CN" altLang="en-US" b="1"/>
                <a:t> </a:t>
              </a:r>
              <a:r>
                <a:rPr kumimoji="1" lang="en-US" altLang="zh-CN" b="1"/>
                <a:t>image</a:t>
              </a:r>
              <a:r>
                <a:rPr kumimoji="1" lang="zh-CN" altLang="en-US" b="1"/>
                <a:t> </a:t>
              </a:r>
              <a:r>
                <a:rPr kumimoji="1" lang="en-US" altLang="zh-CN" b="1"/>
                <a:t>are</a:t>
              </a:r>
              <a:r>
                <a:rPr kumimoji="1" lang="zh-CN" altLang="en-US" b="1"/>
                <a:t> </a:t>
              </a:r>
              <a:r>
                <a:rPr kumimoji="1" lang="en-US" altLang="zh-CN" b="1"/>
                <a:t>used,</a:t>
              </a:r>
              <a:r>
                <a:rPr kumimoji="1" lang="zh-CN" altLang="en-US" b="1"/>
                <a:t> </a:t>
              </a:r>
              <a:r>
                <a:rPr kumimoji="1" lang="en-US" altLang="zh-CN" b="1"/>
                <a:t>the</a:t>
              </a:r>
              <a:r>
                <a:rPr kumimoji="1" lang="zh-CN" altLang="en-US" b="1"/>
                <a:t> </a:t>
              </a:r>
              <a:r>
                <a:rPr kumimoji="1" lang="en-US" altLang="zh-CN" b="1"/>
                <a:t>training</a:t>
              </a:r>
              <a:r>
                <a:rPr kumimoji="1" lang="zh-CN" altLang="en-US" b="1"/>
                <a:t> </a:t>
              </a:r>
              <a:r>
                <a:rPr kumimoji="1" lang="en-US" altLang="zh-CN" b="1"/>
                <a:t>data</a:t>
              </a:r>
              <a:r>
                <a:rPr kumimoji="1" lang="zh-CN" altLang="en-US" b="1"/>
                <a:t> </a:t>
              </a:r>
              <a:r>
                <a:rPr kumimoji="1" lang="en-US" altLang="zh-CN" b="1"/>
                <a:t>is</a:t>
              </a:r>
            </a:p>
            <a:p>
              <a:endParaRPr kumimoji="1" lang="en-US" altLang="zh-CN" b="1"/>
            </a:p>
            <a:p>
              <a:endParaRPr kumimoji="1" lang="en-US" altLang="zh-CN" b="1"/>
            </a:p>
            <a:p>
              <a:endParaRPr kumimoji="1" lang="en-US" altLang="zh-CN" b="1"/>
            </a:p>
            <a:p>
              <a:endParaRPr kumimoji="1" lang="en-US" altLang="zh-CN" b="1"/>
            </a:p>
            <a:p>
              <a:pPr marL="400050" indent="-400050">
                <a:buAutoNum type="romanUcPeriod" startAt="3"/>
              </a:pPr>
              <a:r>
                <a:rPr kumimoji="1" lang="en-US" altLang="zh-CN" b="1"/>
                <a:t>Find</a:t>
              </a:r>
              <a:r>
                <a:rPr kumimoji="1" lang="zh-CN" altLang="en-US" b="1"/>
                <a:t> </a:t>
              </a:r>
              <a:r>
                <a:rPr kumimoji="1" lang="en-US" altLang="zh-CN" b="1"/>
                <a:t>best</a:t>
              </a:r>
              <a:r>
                <a:rPr kumimoji="1" lang="zh-CN" altLang="en-US" b="1"/>
                <a:t> </a:t>
              </a:r>
              <a:r>
                <a:rPr kumimoji="1" lang="en-US" altLang="zh-CN" b="1"/>
                <a:t>parameter</a:t>
              </a:r>
              <a:r>
                <a:rPr kumimoji="1" lang="zh-CN" altLang="en-US" b="1"/>
                <a:t> </a:t>
              </a:r>
              <a:r>
                <a:rPr kumimoji="1" lang="en-US" altLang="zh-CN" b="1"/>
                <a:t>set</a:t>
              </a:r>
            </a:p>
            <a:p>
              <a:pPr marL="400050" indent="-400050">
                <a:buAutoNum type="romanUcPeriod" startAt="3"/>
              </a:pPr>
              <a:endParaRPr kumimoji="1" lang="en-US" altLang="zh-CN" b="1"/>
            </a:p>
            <a:p>
              <a:r>
                <a:rPr kumimoji="1" lang="en-US" altLang="zh-CN" b="1"/>
                <a:t>	</a:t>
              </a:r>
              <a:r>
                <a:rPr lang="en-US" altLang="zh-CN"/>
                <a:t> </a:t>
              </a:r>
              <a:r>
                <a:rPr lang="en-US" altLang="zh-CN" b="1">
                  <a:solidFill>
                    <a:srgbClr val="FF0000"/>
                  </a:solidFill>
                </a:rPr>
                <a:t>Backpropagate the gradients</a:t>
              </a:r>
              <a:r>
                <a:rPr lang="zh-CN" altLang="zh-CN" b="1">
                  <a:solidFill>
                    <a:srgbClr val="FF0000"/>
                  </a:solidFill>
                  <a:effectLst/>
                </a:rPr>
                <a:t> </a:t>
              </a:r>
              <a:endParaRPr kumimoji="1" lang="en-US" altLang="zh-CN" b="1">
                <a:solidFill>
                  <a:srgbClr val="FF0000"/>
                </a:solidFill>
              </a:endParaRPr>
            </a:p>
            <a:p>
              <a:r>
                <a:rPr kumimoji="1" lang="en-US" altLang="zh-CN" b="1"/>
                <a:t>	</a:t>
              </a:r>
            </a:p>
            <a:p>
              <a:r>
                <a:rPr kumimoji="1" lang="zh-CN" altLang="en-US" b="1"/>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375286"/>
              <a:ext cx="2226636" cy="384343"/>
            </a:xfrm>
            <a:prstGeom prst="rect">
              <a:avLst/>
            </a:prstGeom>
            <a:noFill/>
          </p:spPr>
          <p:txBody>
            <a:bodyPr wrap="square" rtlCol="0">
              <a:spAutoFit/>
            </a:bodyPr>
            <a:lstStyle/>
            <a:p>
              <a:r>
                <a:rPr kumimoji="1" lang="en-US" altLang="zh-CN" b="1" err="1">
                  <a:solidFill>
                    <a:schemeClr val="accent2"/>
                  </a:solidFill>
                </a:rPr>
                <a:t>cGAN</a:t>
              </a:r>
              <a:r>
                <a:rPr kumimoji="1" lang="zh-CN" altLang="en-US" b="1">
                  <a:solidFill>
                    <a:schemeClr val="accent2"/>
                  </a:solidFill>
                </a:rPr>
                <a:t> </a:t>
              </a:r>
              <a:r>
                <a:rPr kumimoji="1" lang="en-US" altLang="zh-CN" b="1">
                  <a:solidFill>
                    <a:schemeClr val="accent2"/>
                  </a:solidFill>
                </a:rPr>
                <a:t>loss</a:t>
              </a:r>
              <a:r>
                <a:rPr kumimoji="1" lang="zh-CN" altLang="en-US" b="1">
                  <a:solidFill>
                    <a:schemeClr val="accent2"/>
                  </a:solidFill>
                </a:rPr>
                <a:t> </a:t>
              </a:r>
              <a:r>
                <a:rPr kumimoji="1" lang="en-US" altLang="zh-CN" b="1">
                  <a:solidFill>
                    <a:schemeClr val="accent2"/>
                  </a:solidFill>
                </a:rPr>
                <a:t>function</a:t>
              </a:r>
              <a:endParaRPr kumimoji="1" lang="zh-CN" altLang="en-US" b="1">
                <a:solidFill>
                  <a:schemeClr val="accent2"/>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375286"/>
              <a:ext cx="2664996" cy="369332"/>
            </a:xfrm>
            <a:prstGeom prst="rect">
              <a:avLst/>
            </a:prstGeom>
            <a:noFill/>
          </p:spPr>
          <p:txBody>
            <a:bodyPr wrap="square" rtlCol="0">
              <a:spAutoFit/>
            </a:bodyPr>
            <a:lstStyle/>
            <a:p>
              <a:r>
                <a:rPr kumimoji="1" lang="en-US" altLang="zh-CN" b="1">
                  <a:solidFill>
                    <a:srgbClr val="FF0000"/>
                  </a:solidFill>
                </a:rPr>
                <a:t>Combined</a:t>
              </a:r>
              <a:r>
                <a:rPr kumimoji="1" lang="zh-CN" altLang="en-US" b="1">
                  <a:solidFill>
                    <a:srgbClr val="FF0000"/>
                  </a:solidFill>
                </a:rPr>
                <a:t> </a:t>
              </a:r>
              <a:r>
                <a:rPr kumimoji="1" lang="en-US" altLang="zh-CN" b="1">
                  <a:solidFill>
                    <a:srgbClr val="FF0000"/>
                  </a:solidFill>
                </a:rPr>
                <a:t>loss</a:t>
              </a:r>
              <a:r>
                <a:rPr kumimoji="1" lang="zh-CN" altLang="en-US" b="1">
                  <a:solidFill>
                    <a:srgbClr val="FF0000"/>
                  </a:solidFill>
                </a:rPr>
                <a:t> </a:t>
              </a:r>
              <a:r>
                <a:rPr kumimoji="1" lang="en-US" altLang="zh-CN" b="1">
                  <a:solidFill>
                    <a:srgbClr val="FF0000"/>
                  </a:solidFill>
                </a:rPr>
                <a:t>function</a:t>
              </a:r>
              <a:endParaRPr kumimoji="1" lang="zh-CN" altLang="en-US" b="1">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369023"/>
              <a:ext cx="3936372" cy="384343"/>
            </a:xfrm>
            <a:prstGeom prst="rect">
              <a:avLst/>
            </a:prstGeom>
            <a:noFill/>
          </p:spPr>
          <p:txBody>
            <a:bodyPr wrap="square" rtlCol="0">
              <a:spAutoFit/>
            </a:bodyPr>
            <a:lstStyle/>
            <a:p>
              <a:r>
                <a:rPr kumimoji="1" lang="en-US" altLang="zh-CN" b="1">
                  <a:solidFill>
                    <a:srgbClr val="0070C0"/>
                  </a:solidFill>
                </a:rPr>
                <a:t>regression</a:t>
              </a:r>
              <a:r>
                <a:rPr kumimoji="1" lang="zh-CN" altLang="en-US" b="1">
                  <a:solidFill>
                    <a:srgbClr val="0070C0"/>
                  </a:solidFill>
                </a:rPr>
                <a:t> </a:t>
              </a:r>
              <a:r>
                <a:rPr kumimoji="1" lang="en-US" altLang="zh-CN" b="1">
                  <a:solidFill>
                    <a:srgbClr val="0070C0"/>
                  </a:solidFill>
                </a:rPr>
                <a:t>loss</a:t>
              </a:r>
              <a:r>
                <a:rPr kumimoji="1" lang="zh-CN" altLang="en-US" b="1">
                  <a:solidFill>
                    <a:srgbClr val="0070C0"/>
                  </a:solidFill>
                </a:rPr>
                <a:t> </a:t>
              </a:r>
              <a:r>
                <a:rPr kumimoji="1" lang="en-US" altLang="zh-CN" b="1">
                  <a:solidFill>
                    <a:srgbClr val="0070C0"/>
                  </a:solidFill>
                </a:rPr>
                <a:t>function</a:t>
              </a:r>
              <a:endParaRPr kumimoji="1" lang="zh-CN" altLang="en-US" b="1">
                <a:solidFill>
                  <a:srgbClr val="0070C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186404"/>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45975"/>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193636"/>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919914"/>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a:p>
              </p:txBody>
            </p:sp>
          </mc:Choice>
          <mc:Fallback xmlns="">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919914"/>
                  <a:ext cx="9498691" cy="481222"/>
                </a:xfrm>
                <a:prstGeom prst="rect">
                  <a:avLst/>
                </a:prstGeom>
                <a:blipFill>
                  <a:blip r:embed="rId3"/>
                  <a:stretch>
                    <a:fillRect l="-192" r="-641"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586408"/>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586408"/>
                  <a:ext cx="4891275" cy="369332"/>
                </a:xfrm>
                <a:prstGeom prst="rect">
                  <a:avLst/>
                </a:prstGeom>
                <a:blipFill>
                  <a:blip r:embed="rId4"/>
                  <a:stretch>
                    <a:fillRect l="-747" r="-1619" b="-39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529850"/>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a:p>
              </p:txBody>
            </p:sp>
          </mc:Choice>
          <mc:Fallback xmlns="">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529850"/>
                  <a:ext cx="9046964" cy="1080296"/>
                </a:xfrm>
                <a:prstGeom prst="rect">
                  <a:avLst/>
                </a:prstGeom>
                <a:blipFill>
                  <a:blip r:embed="rId5"/>
                  <a:stretch>
                    <a:fillRect b="-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C51CEFA-DBD1-A047-9CA7-1FE993BB0B73}"/>
                    </a:ext>
                  </a:extLst>
                </p:cNvPr>
                <p:cNvSpPr/>
                <p:nvPr/>
              </p:nvSpPr>
              <p:spPr>
                <a:xfrm>
                  <a:off x="8205642" y="3981216"/>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a:p>
              </p:txBody>
            </p:sp>
          </mc:Choice>
          <mc:Fallback xmlns="">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8205642" y="3981216"/>
                  <a:ext cx="1973489" cy="506870"/>
                </a:xfrm>
                <a:prstGeom prst="rect">
                  <a:avLst/>
                </a:prstGeom>
                <a:blipFill>
                  <a:blip r:embed="rId6"/>
                  <a:stretch>
                    <a:fillRect/>
                  </a:stretch>
                </a:blipFill>
              </p:spPr>
              <p:txBody>
                <a:bodyPr/>
                <a:lstStyle/>
                <a:p>
                  <a:r>
                    <a:rPr lang="en-US">
                      <a:noFill/>
                    </a:rPr>
                    <a:t> </a:t>
                  </a:r>
                </a:p>
              </p:txBody>
            </p:sp>
          </mc:Fallback>
        </mc:AlternateContent>
      </p:grpSp>
      <p:cxnSp>
        <p:nvCxnSpPr>
          <p:cNvPr id="15" name="Google Shape;81;p15">
            <a:extLst>
              <a:ext uri="{FF2B5EF4-FFF2-40B4-BE49-F238E27FC236}">
                <a16:creationId xmlns:a16="http://schemas.microsoft.com/office/drawing/2014/main" id="{2E672F4F-0A9C-4FEC-B608-82F5037CEFA2}"/>
              </a:ext>
            </a:extLst>
          </p:cNvPr>
          <p:cNvCxnSpPr/>
          <p:nvPr/>
        </p:nvCxnSpPr>
        <p:spPr>
          <a:xfrm>
            <a:off x="0" y="790418"/>
            <a:ext cx="12143600" cy="0"/>
          </a:xfrm>
          <a:prstGeom prst="straightConnector1">
            <a:avLst/>
          </a:prstGeom>
          <a:noFill/>
          <a:ln w="9525" cap="flat" cmpd="sng">
            <a:solidFill>
              <a:schemeClr val="dk2"/>
            </a:solidFill>
            <a:prstDash val="solid"/>
            <a:round/>
            <a:headEnd type="none" w="med" len="med"/>
            <a:tailEnd type="none" w="med" len="med"/>
          </a:ln>
        </p:spPr>
      </p:cxnSp>
      <p:sp>
        <p:nvSpPr>
          <p:cNvPr id="3" name="Rectangle 2">
            <a:extLst>
              <a:ext uri="{FF2B5EF4-FFF2-40B4-BE49-F238E27FC236}">
                <a16:creationId xmlns:a16="http://schemas.microsoft.com/office/drawing/2014/main" id="{BD8DCF46-7DEC-496D-92FD-44D9306CB680}"/>
              </a:ext>
            </a:extLst>
          </p:cNvPr>
          <p:cNvSpPr/>
          <p:nvPr/>
        </p:nvSpPr>
        <p:spPr>
          <a:xfrm>
            <a:off x="1453784" y="2637322"/>
            <a:ext cx="1096911" cy="462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598A0DB7-B56E-415E-8EB9-2967E8B192AA}"/>
              </a:ext>
            </a:extLst>
          </p:cNvPr>
          <p:cNvSpPr/>
          <p:nvPr/>
        </p:nvSpPr>
        <p:spPr>
          <a:xfrm>
            <a:off x="3338630" y="2634633"/>
            <a:ext cx="1551004" cy="46242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B465F258-40B3-4201-8649-D4EF5AF2C8EC}"/>
              </a:ext>
            </a:extLst>
          </p:cNvPr>
          <p:cNvSpPr/>
          <p:nvPr/>
        </p:nvSpPr>
        <p:spPr>
          <a:xfrm>
            <a:off x="5189429" y="2633280"/>
            <a:ext cx="1096911" cy="46242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60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69DD6C-37FA-024E-8653-DC795B9C2846}"/>
              </a:ext>
            </a:extLst>
          </p:cNvPr>
          <p:cNvSpPr txBox="1"/>
          <p:nvPr/>
        </p:nvSpPr>
        <p:spPr>
          <a:xfrm>
            <a:off x="0" y="0"/>
            <a:ext cx="7537931" cy="769441"/>
          </a:xfrm>
          <a:prstGeom prst="rect">
            <a:avLst/>
          </a:prstGeom>
          <a:noFill/>
        </p:spPr>
        <p:txBody>
          <a:bodyPr wrap="square" rtlCol="0">
            <a:spAutoFit/>
          </a:bodyPr>
          <a:lstStyle/>
          <a:p>
            <a:r>
              <a:rPr kumimoji="1" lang="en-US" altLang="zh-CN" sz="4400" b="1">
                <a:solidFill>
                  <a:prstClr val="black"/>
                </a:solidFill>
                <a:latin typeface="等线" panose="020F0502020204030204"/>
                <a:ea typeface="等线" panose="02010600030101010101" pitchFamily="2" charset="-122"/>
              </a:rPr>
              <a:t> Evaluation Metric</a:t>
            </a:r>
            <a:endParaRPr kumimoji="1" lang="zh-CN" altLang="en-US" sz="4400" b="1">
              <a:solidFill>
                <a:prstClr val="black"/>
              </a:solidFill>
              <a:latin typeface="等线" panose="020F0502020204030204"/>
              <a:ea typeface="等线" panose="02010600030101010101" pitchFamily="2" charset="-122"/>
            </a:endParaRPr>
          </a:p>
        </p:txBody>
      </p:sp>
      <p:sp>
        <p:nvSpPr>
          <p:cNvPr id="5" name="矩形 4">
            <a:extLst>
              <a:ext uri="{FF2B5EF4-FFF2-40B4-BE49-F238E27FC236}">
                <a16:creationId xmlns:a16="http://schemas.microsoft.com/office/drawing/2014/main" id="{11B2107D-2431-C44C-939A-06122207BE62}"/>
              </a:ext>
            </a:extLst>
          </p:cNvPr>
          <p:cNvSpPr/>
          <p:nvPr/>
        </p:nvSpPr>
        <p:spPr>
          <a:xfrm>
            <a:off x="222251" y="869914"/>
            <a:ext cx="5952772" cy="1754326"/>
          </a:xfrm>
          <a:prstGeom prst="rect">
            <a:avLst/>
          </a:prstGeom>
          <a:noFill/>
        </p:spPr>
        <p:txBody>
          <a:bodyPr wrap="square" rtlCol="0">
            <a:spAutoFit/>
          </a:bodyPr>
          <a:lstStyle/>
          <a:p>
            <a:pPr marL="457200" indent="-457200">
              <a:buFont typeface="Wingdings" pitchFamily="2" charset="2"/>
              <a:buChar char="Ø"/>
            </a:pPr>
            <a:r>
              <a:rPr kumimoji="1" lang="en" altLang="zh-CN" sz="3600" b="1"/>
              <a:t>Quantitative Evaluation</a:t>
            </a:r>
          </a:p>
          <a:p>
            <a:pPr marL="342900" indent="-342900">
              <a:buFont typeface="Arial" panose="020B0604020202020204" pitchFamily="34" charset="0"/>
              <a:buChar char="•"/>
            </a:pPr>
            <a:endParaRPr kumimoji="1" lang="en-US" altLang="zh-CN" sz="2400" b="1"/>
          </a:p>
          <a:p>
            <a:pPr marL="458788" indent="-287338">
              <a:buSzPct val="120000"/>
              <a:buFont typeface="等线" panose="02010600030101010101" pitchFamily="2" charset="-122"/>
              <a:buChar char="•"/>
            </a:pPr>
            <a:r>
              <a:rPr kumimoji="1" lang="en-US" altLang="zh-CN" sz="2400" b="1"/>
              <a:t>X. Hou’s evaluation for boundary detection</a:t>
            </a:r>
            <a:r>
              <a:rPr kumimoji="1" lang="en-US" altLang="zh-CN" sz="2400" b="1" baseline="30000"/>
              <a:t>[</a:t>
            </a:r>
            <a:r>
              <a:rPr kumimoji="1" lang="en-US" altLang="zh-CN" sz="2400" b="1" baseline="30000">
                <a:solidFill>
                  <a:srgbClr val="00FF00"/>
                </a:solidFill>
              </a:rPr>
              <a:t>7</a:t>
            </a:r>
            <a:r>
              <a:rPr kumimoji="1" lang="en-US" altLang="zh-CN" sz="2400" b="1" baseline="30000"/>
              <a:t>]</a:t>
            </a:r>
          </a:p>
        </p:txBody>
      </p:sp>
      <p:pic>
        <p:nvPicPr>
          <p:cNvPr id="7" name="Picture 6" descr="A close up of text on a black background&#10;&#10;Description automatically generated">
            <a:extLst>
              <a:ext uri="{FF2B5EF4-FFF2-40B4-BE49-F238E27FC236}">
                <a16:creationId xmlns:a16="http://schemas.microsoft.com/office/drawing/2014/main" id="{83737244-3490-4E43-ACC9-7F81E627ED02}"/>
              </a:ext>
            </a:extLst>
          </p:cNvPr>
          <p:cNvPicPr>
            <a:picLocks noChangeAspect="1"/>
          </p:cNvPicPr>
          <p:nvPr/>
        </p:nvPicPr>
        <p:blipFill>
          <a:blip r:embed="rId3"/>
          <a:stretch>
            <a:fillRect/>
          </a:stretch>
        </p:blipFill>
        <p:spPr>
          <a:xfrm>
            <a:off x="504733" y="2792253"/>
            <a:ext cx="5088841" cy="2303684"/>
          </a:xfrm>
          <a:prstGeom prst="rect">
            <a:avLst/>
          </a:prstGeom>
        </p:spPr>
      </p:pic>
      <p:pic>
        <p:nvPicPr>
          <p:cNvPr id="15" name="Picture 14" descr="A close up of a sign&#10;&#10;Description automatically generated">
            <a:extLst>
              <a:ext uri="{FF2B5EF4-FFF2-40B4-BE49-F238E27FC236}">
                <a16:creationId xmlns:a16="http://schemas.microsoft.com/office/drawing/2014/main" id="{9BD5844A-D9A3-CE43-A1C1-E06A79DF1AEB}"/>
              </a:ext>
            </a:extLst>
          </p:cNvPr>
          <p:cNvPicPr>
            <a:picLocks noChangeAspect="1"/>
          </p:cNvPicPr>
          <p:nvPr/>
        </p:nvPicPr>
        <p:blipFill>
          <a:blip r:embed="rId4"/>
          <a:stretch>
            <a:fillRect/>
          </a:stretch>
        </p:blipFill>
        <p:spPr>
          <a:xfrm>
            <a:off x="6768008" y="2792253"/>
            <a:ext cx="5030639" cy="2083580"/>
          </a:xfrm>
          <a:prstGeom prst="rect">
            <a:avLst/>
          </a:prstGeom>
        </p:spPr>
      </p:pic>
      <p:cxnSp>
        <p:nvCxnSpPr>
          <p:cNvPr id="10" name="Google Shape;81;p15">
            <a:extLst>
              <a:ext uri="{FF2B5EF4-FFF2-40B4-BE49-F238E27FC236}">
                <a16:creationId xmlns:a16="http://schemas.microsoft.com/office/drawing/2014/main" id="{6A384C22-BE1B-EA44-91DD-5C11E3E70F28}"/>
              </a:ext>
            </a:extLst>
          </p:cNvPr>
          <p:cNvCxnSpPr/>
          <p:nvPr/>
        </p:nvCxnSpPr>
        <p:spPr>
          <a:xfrm>
            <a:off x="24200" y="751923"/>
            <a:ext cx="121436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24;p16">
            <a:extLst>
              <a:ext uri="{FF2B5EF4-FFF2-40B4-BE49-F238E27FC236}">
                <a16:creationId xmlns:a16="http://schemas.microsoft.com/office/drawing/2014/main" id="{EF5753B6-6046-9B42-839B-4DAF9FE13D15}"/>
              </a:ext>
            </a:extLst>
          </p:cNvPr>
          <p:cNvSpPr txBox="1"/>
          <p:nvPr/>
        </p:nvSpPr>
        <p:spPr>
          <a:xfrm>
            <a:off x="-44578" y="6168557"/>
            <a:ext cx="12352691" cy="763600"/>
          </a:xfrm>
          <a:prstGeom prst="rect">
            <a:avLst/>
          </a:prstGeom>
          <a:noFill/>
          <a:ln>
            <a:noFill/>
          </a:ln>
        </p:spPr>
        <p:txBody>
          <a:bodyPr spcFirstLastPara="1" wrap="square" lIns="121900" tIns="121900" rIns="121900" bIns="121900" anchor="t" anchorCtr="0">
            <a:noAutofit/>
          </a:bodyPr>
          <a:lstStyle/>
          <a:p>
            <a:r>
              <a:rPr lang="en-US" altLang="zh-CN" sz="1600" kern="0">
                <a:solidFill>
                  <a:srgbClr val="000000"/>
                </a:solidFill>
                <a:latin typeface="Arial"/>
                <a:cs typeface="Arial"/>
                <a:sym typeface="Arial"/>
              </a:rPr>
              <a:t>[7] </a:t>
            </a:r>
            <a:r>
              <a:rPr lang="en-US" sz="1600" kern="0">
                <a:solidFill>
                  <a:srgbClr val="000000"/>
                </a:solidFill>
                <a:latin typeface="Arial"/>
                <a:cs typeface="Arial"/>
              </a:rPr>
              <a:t>X. </a:t>
            </a:r>
            <a:r>
              <a:rPr lang="en-US" sz="1600" kern="0" err="1">
                <a:solidFill>
                  <a:srgbClr val="000000"/>
                </a:solidFill>
                <a:latin typeface="Arial"/>
                <a:cs typeface="Arial"/>
              </a:rPr>
              <a:t>Hou</a:t>
            </a:r>
            <a:r>
              <a:rPr lang="en-US" sz="1600" kern="0">
                <a:solidFill>
                  <a:srgbClr val="000000"/>
                </a:solidFill>
                <a:latin typeface="Arial"/>
                <a:cs typeface="Arial"/>
              </a:rPr>
              <a:t>, A. L. Yuille, and C. Koch. Boundary detection benchmarking: Beyond f-measures. CVPR, pages 2123– 2130, 2013. 4, 5, 7 </a:t>
            </a:r>
          </a:p>
        </p:txBody>
      </p:sp>
      <p:cxnSp>
        <p:nvCxnSpPr>
          <p:cNvPr id="9" name="Google Shape;74;p14">
            <a:extLst>
              <a:ext uri="{FF2B5EF4-FFF2-40B4-BE49-F238E27FC236}">
                <a16:creationId xmlns:a16="http://schemas.microsoft.com/office/drawing/2014/main" id="{83AC6F2C-6337-6041-9C72-3EBA27C119ED}"/>
              </a:ext>
            </a:extLst>
          </p:cNvPr>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
        <p:nvSpPr>
          <p:cNvPr id="11" name="Rectangle 10">
            <a:extLst>
              <a:ext uri="{FF2B5EF4-FFF2-40B4-BE49-F238E27FC236}">
                <a16:creationId xmlns:a16="http://schemas.microsoft.com/office/drawing/2014/main" id="{6740F6E8-A72E-F54E-8F96-036E4F126273}"/>
              </a:ext>
            </a:extLst>
          </p:cNvPr>
          <p:cNvSpPr/>
          <p:nvPr/>
        </p:nvSpPr>
        <p:spPr>
          <a:xfrm>
            <a:off x="6468295" y="1817659"/>
            <a:ext cx="5630067" cy="461665"/>
          </a:xfrm>
          <a:prstGeom prst="rect">
            <a:avLst/>
          </a:prstGeom>
        </p:spPr>
        <p:txBody>
          <a:bodyPr wrap="none">
            <a:spAutoFit/>
          </a:bodyPr>
          <a:lstStyle/>
          <a:p>
            <a:pPr marL="290513" indent="-290513">
              <a:buSzPct val="120000"/>
              <a:buFont typeface="Arial" panose="020B0604020202020204" pitchFamily="34" charset="0"/>
              <a:buChar char="•"/>
            </a:pPr>
            <a:r>
              <a:rPr kumimoji="1" lang="en-US" altLang="zh-CN" sz="2400" b="1"/>
              <a:t>Semantic segmentation with FCN-8s</a:t>
            </a:r>
            <a:endParaRPr kumimoji="1" lang="en-US" sz="2400" b="1"/>
          </a:p>
        </p:txBody>
      </p:sp>
    </p:spTree>
    <p:extLst>
      <p:ext uri="{BB962C8B-B14F-4D97-AF65-F5344CB8AC3E}">
        <p14:creationId xmlns:p14="http://schemas.microsoft.com/office/powerpoint/2010/main" val="2482455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1962</Words>
  <Application>Microsoft Macintosh PowerPoint</Application>
  <PresentationFormat>宽屏</PresentationFormat>
  <Paragraphs>195</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等线</vt:lpstr>
      <vt:lpstr>等线 Light</vt:lpstr>
      <vt:lpstr>Arial</vt:lpstr>
      <vt:lpstr>Cambria Math</vt:lpstr>
      <vt:lpstr>Courier New</vt:lpstr>
      <vt:lpstr>Impact</vt:lpstr>
      <vt:lpstr>Times New Roman</vt:lpstr>
      <vt:lpstr>Wingdings</vt:lpstr>
      <vt:lpstr>Office 主题​​</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Precision vs Recall vs F1 Score</vt:lpstr>
      <vt:lpstr>PowerPoint 演示文稿</vt:lpstr>
      <vt:lpstr>PowerPoint 演示文稿</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Xu, Ming</dc:creator>
  <cp:keywords/>
  <dc:description/>
  <cp:lastModifiedBy>Ming Xu</cp:lastModifiedBy>
  <cp:revision>3</cp:revision>
  <dcterms:created xsi:type="dcterms:W3CDTF">2019-04-05T18:24:06Z</dcterms:created>
  <dcterms:modified xsi:type="dcterms:W3CDTF">2019-04-08T14:56:11Z</dcterms:modified>
  <cp:category/>
</cp:coreProperties>
</file>