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199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748242"/>
            <a:ext cx="3886200" cy="1591733"/>
          </a:xfrm>
        </p:spPr>
        <p:txBody>
          <a:bodyPr anchor="b"/>
          <a:lstStyle>
            <a:lvl1pPr algn="ctr"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2401359"/>
            <a:ext cx="3429000" cy="1103841"/>
          </a:xfrm>
        </p:spPr>
        <p:txBody>
          <a:bodyPr/>
          <a:lstStyle>
            <a:lvl1pPr marL="0" indent="0" algn="ctr">
              <a:buNone/>
              <a:defRPr sz="1200"/>
            </a:lvl1pPr>
            <a:lvl2pPr marL="228600" indent="0" algn="ctr">
              <a:buNone/>
              <a:defRPr sz="1000"/>
            </a:lvl2pPr>
            <a:lvl3pPr marL="457200" indent="0" algn="ctr">
              <a:buNone/>
              <a:defRPr sz="900"/>
            </a:lvl3pPr>
            <a:lvl4pPr marL="685800" indent="0" algn="ctr">
              <a:buNone/>
              <a:defRPr sz="800"/>
            </a:lvl4pPr>
            <a:lvl5pPr marL="914400" indent="0" algn="ctr">
              <a:buNone/>
              <a:defRPr sz="800"/>
            </a:lvl5pPr>
            <a:lvl6pPr marL="1143000" indent="0" algn="ctr">
              <a:buNone/>
              <a:defRPr sz="800"/>
            </a:lvl6pPr>
            <a:lvl7pPr marL="1371600" indent="0" algn="ctr">
              <a:buNone/>
              <a:defRPr sz="800"/>
            </a:lvl7pPr>
            <a:lvl8pPr marL="1600200" indent="0" algn="ctr">
              <a:buNone/>
              <a:defRPr sz="800"/>
            </a:lvl8pPr>
            <a:lvl9pPr marL="1828800" indent="0" algn="ctr">
              <a:buNone/>
              <a:defRPr sz="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03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9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243417"/>
            <a:ext cx="985838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243417"/>
            <a:ext cx="2900363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27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73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1139826"/>
            <a:ext cx="3943350" cy="1901825"/>
          </a:xfrm>
        </p:spPr>
        <p:txBody>
          <a:bodyPr anchor="b"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3059643"/>
            <a:ext cx="3943350" cy="1000125"/>
          </a:xfrm>
        </p:spPr>
        <p:txBody>
          <a:bodyPr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2286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4572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685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9144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1430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3716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6002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182880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58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1217083"/>
            <a:ext cx="194310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96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43418"/>
            <a:ext cx="394335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1120775"/>
            <a:ext cx="1934170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670050"/>
            <a:ext cx="1934170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1120775"/>
            <a:ext cx="1943696" cy="549275"/>
          </a:xfrm>
        </p:spPr>
        <p:txBody>
          <a:bodyPr anchor="b"/>
          <a:lstStyle>
            <a:lvl1pPr marL="0" indent="0">
              <a:buNone/>
              <a:defRPr sz="1200" b="1"/>
            </a:lvl1pPr>
            <a:lvl2pPr marL="228600" indent="0">
              <a:buNone/>
              <a:defRPr sz="1000" b="1"/>
            </a:lvl2pPr>
            <a:lvl3pPr marL="457200" indent="0">
              <a:buNone/>
              <a:defRPr sz="900" b="1"/>
            </a:lvl3pPr>
            <a:lvl4pPr marL="685800" indent="0">
              <a:buNone/>
              <a:defRPr sz="800" b="1"/>
            </a:lvl4pPr>
            <a:lvl5pPr marL="914400" indent="0">
              <a:buNone/>
              <a:defRPr sz="800" b="1"/>
            </a:lvl5pPr>
            <a:lvl6pPr marL="1143000" indent="0">
              <a:buNone/>
              <a:defRPr sz="800" b="1"/>
            </a:lvl6pPr>
            <a:lvl7pPr marL="1371600" indent="0">
              <a:buNone/>
              <a:defRPr sz="800" b="1"/>
            </a:lvl7pPr>
            <a:lvl8pPr marL="1600200" indent="0">
              <a:buNone/>
              <a:defRPr sz="800" b="1"/>
            </a:lvl8pPr>
            <a:lvl9pPr marL="1828800" indent="0">
              <a:buNone/>
              <a:defRPr sz="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670050"/>
            <a:ext cx="1943696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7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93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108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658285"/>
            <a:ext cx="2314575" cy="3249083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603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304800"/>
            <a:ext cx="1474589" cy="106680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658285"/>
            <a:ext cx="2314575" cy="3249083"/>
          </a:xfrm>
        </p:spPr>
        <p:txBody>
          <a:bodyPr anchor="t"/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000"/>
            </a:lvl4pPr>
            <a:lvl5pPr marL="914400" indent="0">
              <a:buNone/>
              <a:defRPr sz="1000"/>
            </a:lvl5pPr>
            <a:lvl6pPr marL="1143000" indent="0">
              <a:buNone/>
              <a:defRPr sz="1000"/>
            </a:lvl6pPr>
            <a:lvl7pPr marL="1371600" indent="0">
              <a:buNone/>
              <a:defRPr sz="1000"/>
            </a:lvl7pPr>
            <a:lvl8pPr marL="1600200" indent="0">
              <a:buNone/>
              <a:defRPr sz="1000"/>
            </a:lvl8pPr>
            <a:lvl9pPr marL="1828800" indent="0">
              <a:buNone/>
              <a:defRPr sz="1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1371600"/>
            <a:ext cx="1474589" cy="2541059"/>
          </a:xfrm>
        </p:spPr>
        <p:txBody>
          <a:bodyPr/>
          <a:lstStyle>
            <a:lvl1pPr marL="0" indent="0">
              <a:buNone/>
              <a:defRPr sz="800"/>
            </a:lvl1pPr>
            <a:lvl2pPr marL="228600" indent="0">
              <a:buNone/>
              <a:defRPr sz="700"/>
            </a:lvl2pPr>
            <a:lvl3pPr marL="457200" indent="0">
              <a:buNone/>
              <a:defRPr sz="600"/>
            </a:lvl3pPr>
            <a:lvl4pPr marL="685800" indent="0">
              <a:buNone/>
              <a:defRPr sz="500"/>
            </a:lvl4pPr>
            <a:lvl5pPr marL="914400" indent="0">
              <a:buNone/>
              <a:defRPr sz="500"/>
            </a:lvl5pPr>
            <a:lvl6pPr marL="1143000" indent="0">
              <a:buNone/>
              <a:defRPr sz="500"/>
            </a:lvl6pPr>
            <a:lvl7pPr marL="1371600" indent="0">
              <a:buNone/>
              <a:defRPr sz="500"/>
            </a:lvl7pPr>
            <a:lvl8pPr marL="1600200" indent="0">
              <a:buNone/>
              <a:defRPr sz="500"/>
            </a:lvl8pPr>
            <a:lvl9pPr marL="1828800" indent="0">
              <a:buNone/>
              <a:defRPr sz="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484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243418"/>
            <a:ext cx="394335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1217083"/>
            <a:ext cx="394335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47EF02-D78B-4D7B-8CEF-049E33D10A46}" type="datetimeFigureOut">
              <a:rPr lang="en-US" smtClean="0"/>
              <a:t>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4237568"/>
            <a:ext cx="154305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4237568"/>
            <a:ext cx="10287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8DCC0-6029-4A6E-9A71-E2AF24FEA3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31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2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4300" indent="-114300" algn="l" defTabSz="4572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800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2573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7145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43100" indent="-114300" algn="l" defTabSz="4572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30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6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2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800" algn="l" defTabSz="457200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C737252-8945-42B6-863A-5ECB82BA69D8}"/>
              </a:ext>
            </a:extLst>
          </p:cNvPr>
          <p:cNvSpPr/>
          <p:nvPr/>
        </p:nvSpPr>
        <p:spPr>
          <a:xfrm>
            <a:off x="15923" y="15923"/>
            <a:ext cx="4540155" cy="4540155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One Rounded and One Snipped 4">
            <a:extLst>
              <a:ext uri="{FF2B5EF4-FFF2-40B4-BE49-F238E27FC236}">
                <a16:creationId xmlns:a16="http://schemas.microsoft.com/office/drawing/2014/main" id="{758202EC-516D-4A5A-82C5-0E3EFA914265}"/>
              </a:ext>
            </a:extLst>
          </p:cNvPr>
          <p:cNvSpPr/>
          <p:nvPr/>
        </p:nvSpPr>
        <p:spPr>
          <a:xfrm flipH="1">
            <a:off x="1132114" y="843200"/>
            <a:ext cx="2307773" cy="2885600"/>
          </a:xfrm>
          <a:prstGeom prst="snipRoundRect">
            <a:avLst>
              <a:gd name="adj1" fmla="val 16667"/>
              <a:gd name="adj2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C1394F8-F51F-4004-BD43-1B74BD828409}"/>
              </a:ext>
            </a:extLst>
          </p:cNvPr>
          <p:cNvGrpSpPr/>
          <p:nvPr/>
        </p:nvGrpSpPr>
        <p:grpSpPr>
          <a:xfrm>
            <a:off x="1383218" y="2568397"/>
            <a:ext cx="1805565" cy="790402"/>
            <a:chOff x="1481916" y="2520156"/>
            <a:chExt cx="1608163" cy="79040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B28CEE4C-3925-439B-A872-B331B2750DAE}"/>
                </a:ext>
              </a:extLst>
            </p:cNvPr>
            <p:cNvSpPr/>
            <p:nvPr/>
          </p:nvSpPr>
          <p:spPr>
            <a:xfrm>
              <a:off x="1481918" y="2520156"/>
              <a:ext cx="1608161" cy="13647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3C0B3C-A9D4-4933-AB68-D05D03D7215B}"/>
                </a:ext>
              </a:extLst>
            </p:cNvPr>
            <p:cNvSpPr/>
            <p:nvPr/>
          </p:nvSpPr>
          <p:spPr>
            <a:xfrm>
              <a:off x="1481916" y="2847119"/>
              <a:ext cx="1608161" cy="13647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4C8C4244-5AA3-430C-83B9-AB5C881B8361}"/>
                </a:ext>
              </a:extLst>
            </p:cNvPr>
            <p:cNvSpPr/>
            <p:nvPr/>
          </p:nvSpPr>
          <p:spPr>
            <a:xfrm>
              <a:off x="1481917" y="3174081"/>
              <a:ext cx="1608161" cy="13647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14A5234-1583-49B1-A7D9-0A250F6E368F}"/>
              </a:ext>
            </a:extLst>
          </p:cNvPr>
          <p:cNvSpPr txBox="1"/>
          <p:nvPr/>
        </p:nvSpPr>
        <p:spPr>
          <a:xfrm>
            <a:off x="911802" y="833464"/>
            <a:ext cx="274839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0" b="1" spc="300" dirty="0">
                <a:ln>
                  <a:solidFill>
                    <a:schemeClr val="tx1"/>
                  </a:solidFill>
                </a:ln>
                <a:latin typeface="Segoe UI" panose="020B0502040204020203" pitchFamily="34" charset="0"/>
                <a:ea typeface="华文彩云" panose="02010800040101010101" pitchFamily="2" charset="-122"/>
                <a:cs typeface="Segoe UI" panose="020B0502040204020203" pitchFamily="34" charset="0"/>
              </a:rPr>
              <a:t>CV</a:t>
            </a:r>
          </a:p>
        </p:txBody>
      </p:sp>
    </p:spTree>
    <p:extLst>
      <p:ext uri="{BB962C8B-B14F-4D97-AF65-F5344CB8AC3E}">
        <p14:creationId xmlns:p14="http://schemas.microsoft.com/office/powerpoint/2010/main" val="97983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Martin</dc:creator>
  <cp:lastModifiedBy>Li Martin</cp:lastModifiedBy>
  <cp:revision>2</cp:revision>
  <dcterms:created xsi:type="dcterms:W3CDTF">2022-02-19T07:22:17Z</dcterms:created>
  <dcterms:modified xsi:type="dcterms:W3CDTF">2022-02-19T07:31:53Z</dcterms:modified>
</cp:coreProperties>
</file>