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5" r:id="rId5"/>
    <p:sldId id="267" r:id="rId6"/>
    <p:sldId id="268" r:id="rId7"/>
    <p:sldId id="269" r:id="rId8"/>
    <p:sldId id="270" r:id="rId9"/>
    <p:sldId id="257"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92FEA6-C9D7-4618-B24C-98C8F56517B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458763E-D714-4B05-AAF5-B78EFE2C28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4A379BC-064D-4557-AAB3-BF991B076473}"/>
              </a:ext>
            </a:extLst>
          </p:cNvPr>
          <p:cNvSpPr>
            <a:spLocks noGrp="1"/>
          </p:cNvSpPr>
          <p:nvPr>
            <p:ph type="dt" sz="half" idx="10"/>
          </p:nvPr>
        </p:nvSpPr>
        <p:spPr/>
        <p:txBody>
          <a:bodyPr/>
          <a:lstStyle/>
          <a:p>
            <a:fld id="{51BCAB49-6E84-43EF-8CF8-FA24D75A85B2}" type="datetimeFigureOut">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F4C4A6D7-499B-4C8F-B51A-6FFE9821C56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2DD5AB-9BE1-4497-A4BA-DBF30F6EFF79}"/>
              </a:ext>
            </a:extLst>
          </p:cNvPr>
          <p:cNvSpPr>
            <a:spLocks noGrp="1"/>
          </p:cNvSpPr>
          <p:nvPr>
            <p:ph type="sldNum" sz="quarter" idx="12"/>
          </p:nvPr>
        </p:nvSpPr>
        <p:spPr/>
        <p:txBody>
          <a:bodyPr/>
          <a:lstStyle/>
          <a:p>
            <a:fld id="{DFBC1D5A-4E7C-4897-A146-50C0CD5D57F0}" type="slidenum">
              <a:rPr kumimoji="1" lang="ja-JP" altLang="en-US" smtClean="0"/>
              <a:t>‹#›</a:t>
            </a:fld>
            <a:endParaRPr kumimoji="1" lang="ja-JP" altLang="en-US"/>
          </a:p>
        </p:txBody>
      </p:sp>
    </p:spTree>
    <p:extLst>
      <p:ext uri="{BB962C8B-B14F-4D97-AF65-F5344CB8AC3E}">
        <p14:creationId xmlns:p14="http://schemas.microsoft.com/office/powerpoint/2010/main" val="999806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4513BB-9A30-44D1-B484-DC1A8F8E9A8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17BAC3-D390-4479-8793-2603FD9049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704156-4FB0-46D9-9B5E-1FB773FD0D4E}"/>
              </a:ext>
            </a:extLst>
          </p:cNvPr>
          <p:cNvSpPr>
            <a:spLocks noGrp="1"/>
          </p:cNvSpPr>
          <p:nvPr>
            <p:ph type="dt" sz="half" idx="10"/>
          </p:nvPr>
        </p:nvSpPr>
        <p:spPr/>
        <p:txBody>
          <a:bodyPr/>
          <a:lstStyle/>
          <a:p>
            <a:fld id="{51BCAB49-6E84-43EF-8CF8-FA24D75A85B2}" type="datetimeFigureOut">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E6426264-66BD-4BFD-B156-DB9D123FE5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64F7FE-FD9E-4F95-B7E8-8FD7FA3C563D}"/>
              </a:ext>
            </a:extLst>
          </p:cNvPr>
          <p:cNvSpPr>
            <a:spLocks noGrp="1"/>
          </p:cNvSpPr>
          <p:nvPr>
            <p:ph type="sldNum" sz="quarter" idx="12"/>
          </p:nvPr>
        </p:nvSpPr>
        <p:spPr/>
        <p:txBody>
          <a:bodyPr/>
          <a:lstStyle/>
          <a:p>
            <a:fld id="{DFBC1D5A-4E7C-4897-A146-50C0CD5D57F0}" type="slidenum">
              <a:rPr kumimoji="1" lang="ja-JP" altLang="en-US" smtClean="0"/>
              <a:t>‹#›</a:t>
            </a:fld>
            <a:endParaRPr kumimoji="1" lang="ja-JP" altLang="en-US"/>
          </a:p>
        </p:txBody>
      </p:sp>
    </p:spTree>
    <p:extLst>
      <p:ext uri="{BB962C8B-B14F-4D97-AF65-F5344CB8AC3E}">
        <p14:creationId xmlns:p14="http://schemas.microsoft.com/office/powerpoint/2010/main" val="31376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731B9F9-8E5F-4FC9-ACA9-6BF589C2063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67C3750-E3E0-486C-B0BD-9400DD88C13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7C279E-9A8B-4C7B-A99D-390C81AFCBEF}"/>
              </a:ext>
            </a:extLst>
          </p:cNvPr>
          <p:cNvSpPr>
            <a:spLocks noGrp="1"/>
          </p:cNvSpPr>
          <p:nvPr>
            <p:ph type="dt" sz="half" idx="10"/>
          </p:nvPr>
        </p:nvSpPr>
        <p:spPr/>
        <p:txBody>
          <a:bodyPr/>
          <a:lstStyle/>
          <a:p>
            <a:fld id="{51BCAB49-6E84-43EF-8CF8-FA24D75A85B2}" type="datetimeFigureOut">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CAE61931-C8A3-4569-8C56-00362205A3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3A416E-530E-4FD2-8ECC-2ABC2DB58163}"/>
              </a:ext>
            </a:extLst>
          </p:cNvPr>
          <p:cNvSpPr>
            <a:spLocks noGrp="1"/>
          </p:cNvSpPr>
          <p:nvPr>
            <p:ph type="sldNum" sz="quarter" idx="12"/>
          </p:nvPr>
        </p:nvSpPr>
        <p:spPr/>
        <p:txBody>
          <a:bodyPr/>
          <a:lstStyle/>
          <a:p>
            <a:fld id="{DFBC1D5A-4E7C-4897-A146-50C0CD5D57F0}" type="slidenum">
              <a:rPr kumimoji="1" lang="ja-JP" altLang="en-US" smtClean="0"/>
              <a:t>‹#›</a:t>
            </a:fld>
            <a:endParaRPr kumimoji="1" lang="ja-JP" altLang="en-US"/>
          </a:p>
        </p:txBody>
      </p:sp>
    </p:spTree>
    <p:extLst>
      <p:ext uri="{BB962C8B-B14F-4D97-AF65-F5344CB8AC3E}">
        <p14:creationId xmlns:p14="http://schemas.microsoft.com/office/powerpoint/2010/main" val="328323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198368-0BB3-4258-85E0-7C1313BAEE5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D43AF7-A5EB-4A3F-96B1-958012D295D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F3E844-C3D6-4194-AFF9-109CBF368770}"/>
              </a:ext>
            </a:extLst>
          </p:cNvPr>
          <p:cNvSpPr>
            <a:spLocks noGrp="1"/>
          </p:cNvSpPr>
          <p:nvPr>
            <p:ph type="dt" sz="half" idx="10"/>
          </p:nvPr>
        </p:nvSpPr>
        <p:spPr/>
        <p:txBody>
          <a:bodyPr/>
          <a:lstStyle/>
          <a:p>
            <a:fld id="{51BCAB49-6E84-43EF-8CF8-FA24D75A85B2}" type="datetimeFigureOut">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1D2716BF-916E-4B27-A6F3-D57D0D710A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B134E5-7834-42DC-B28A-0B63FCE21E63}"/>
              </a:ext>
            </a:extLst>
          </p:cNvPr>
          <p:cNvSpPr>
            <a:spLocks noGrp="1"/>
          </p:cNvSpPr>
          <p:nvPr>
            <p:ph type="sldNum" sz="quarter" idx="12"/>
          </p:nvPr>
        </p:nvSpPr>
        <p:spPr/>
        <p:txBody>
          <a:bodyPr/>
          <a:lstStyle/>
          <a:p>
            <a:fld id="{DFBC1D5A-4E7C-4897-A146-50C0CD5D57F0}" type="slidenum">
              <a:rPr kumimoji="1" lang="ja-JP" altLang="en-US" smtClean="0"/>
              <a:t>‹#›</a:t>
            </a:fld>
            <a:endParaRPr kumimoji="1" lang="ja-JP" altLang="en-US"/>
          </a:p>
        </p:txBody>
      </p:sp>
    </p:spTree>
    <p:extLst>
      <p:ext uri="{BB962C8B-B14F-4D97-AF65-F5344CB8AC3E}">
        <p14:creationId xmlns:p14="http://schemas.microsoft.com/office/powerpoint/2010/main" val="97627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B93FF-0928-4DF0-8B48-3D60992B388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581834-A225-46AF-9CB0-5DDE23F3FA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3C29B82-BF6C-44ED-828A-CC5B5278ECD1}"/>
              </a:ext>
            </a:extLst>
          </p:cNvPr>
          <p:cNvSpPr>
            <a:spLocks noGrp="1"/>
          </p:cNvSpPr>
          <p:nvPr>
            <p:ph type="dt" sz="half" idx="10"/>
          </p:nvPr>
        </p:nvSpPr>
        <p:spPr/>
        <p:txBody>
          <a:bodyPr/>
          <a:lstStyle/>
          <a:p>
            <a:fld id="{51BCAB49-6E84-43EF-8CF8-FA24D75A85B2}" type="datetimeFigureOut">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08C38D15-E909-4A00-8241-8D7F396A85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CF48DA-AAB3-413E-A3B5-1F757B296AE0}"/>
              </a:ext>
            </a:extLst>
          </p:cNvPr>
          <p:cNvSpPr>
            <a:spLocks noGrp="1"/>
          </p:cNvSpPr>
          <p:nvPr>
            <p:ph type="sldNum" sz="quarter" idx="12"/>
          </p:nvPr>
        </p:nvSpPr>
        <p:spPr/>
        <p:txBody>
          <a:bodyPr/>
          <a:lstStyle/>
          <a:p>
            <a:fld id="{DFBC1D5A-4E7C-4897-A146-50C0CD5D57F0}" type="slidenum">
              <a:rPr kumimoji="1" lang="ja-JP" altLang="en-US" smtClean="0"/>
              <a:t>‹#›</a:t>
            </a:fld>
            <a:endParaRPr kumimoji="1" lang="ja-JP" altLang="en-US"/>
          </a:p>
        </p:txBody>
      </p:sp>
    </p:spTree>
    <p:extLst>
      <p:ext uri="{BB962C8B-B14F-4D97-AF65-F5344CB8AC3E}">
        <p14:creationId xmlns:p14="http://schemas.microsoft.com/office/powerpoint/2010/main" val="58103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A6920-D108-4716-8DD9-19F2D791A60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699AB6-0DC8-41DE-903B-677E2F4B91D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FC24422-B6CA-477F-B28A-8F046859A7F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502FDF6-6E18-437D-A1EE-6091A7826BE2}"/>
              </a:ext>
            </a:extLst>
          </p:cNvPr>
          <p:cNvSpPr>
            <a:spLocks noGrp="1"/>
          </p:cNvSpPr>
          <p:nvPr>
            <p:ph type="dt" sz="half" idx="10"/>
          </p:nvPr>
        </p:nvSpPr>
        <p:spPr/>
        <p:txBody>
          <a:bodyPr/>
          <a:lstStyle/>
          <a:p>
            <a:fld id="{51BCAB49-6E84-43EF-8CF8-FA24D75A85B2}" type="datetimeFigureOut">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B57F500D-B682-4D05-955D-C5170AE4D40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96509F-42BF-426D-9580-92ADC13163D5}"/>
              </a:ext>
            </a:extLst>
          </p:cNvPr>
          <p:cNvSpPr>
            <a:spLocks noGrp="1"/>
          </p:cNvSpPr>
          <p:nvPr>
            <p:ph type="sldNum" sz="quarter" idx="12"/>
          </p:nvPr>
        </p:nvSpPr>
        <p:spPr/>
        <p:txBody>
          <a:bodyPr/>
          <a:lstStyle/>
          <a:p>
            <a:fld id="{DFBC1D5A-4E7C-4897-A146-50C0CD5D57F0}" type="slidenum">
              <a:rPr kumimoji="1" lang="ja-JP" altLang="en-US" smtClean="0"/>
              <a:t>‹#›</a:t>
            </a:fld>
            <a:endParaRPr kumimoji="1" lang="ja-JP" altLang="en-US"/>
          </a:p>
        </p:txBody>
      </p:sp>
    </p:spTree>
    <p:extLst>
      <p:ext uri="{BB962C8B-B14F-4D97-AF65-F5344CB8AC3E}">
        <p14:creationId xmlns:p14="http://schemas.microsoft.com/office/powerpoint/2010/main" val="155748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4F15E0-29BF-44FE-9346-9B61ED2FE7D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A7D724-1773-47EE-B702-7CED08BA3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0B765A4-F934-432D-A5D1-25FEA26C8A9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EAE0AA1-070D-4FEF-BA13-5E50D4CF9B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10C49C4-5B2A-409E-A044-5754B8BEF37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8A1143E-5FE6-4D18-8FE5-B8107C11AFA5}"/>
              </a:ext>
            </a:extLst>
          </p:cNvPr>
          <p:cNvSpPr>
            <a:spLocks noGrp="1"/>
          </p:cNvSpPr>
          <p:nvPr>
            <p:ph type="dt" sz="half" idx="10"/>
          </p:nvPr>
        </p:nvSpPr>
        <p:spPr/>
        <p:txBody>
          <a:bodyPr/>
          <a:lstStyle/>
          <a:p>
            <a:fld id="{51BCAB49-6E84-43EF-8CF8-FA24D75A85B2}" type="datetimeFigureOut">
              <a:rPr kumimoji="1" lang="ja-JP" altLang="en-US" smtClean="0"/>
              <a:t>2020/10/23</a:t>
            </a:fld>
            <a:endParaRPr kumimoji="1" lang="ja-JP" altLang="en-US"/>
          </a:p>
        </p:txBody>
      </p:sp>
      <p:sp>
        <p:nvSpPr>
          <p:cNvPr id="8" name="フッター プレースホルダー 7">
            <a:extLst>
              <a:ext uri="{FF2B5EF4-FFF2-40B4-BE49-F238E27FC236}">
                <a16:creationId xmlns:a16="http://schemas.microsoft.com/office/drawing/2014/main" id="{ADC0CB26-A295-4763-873F-CE0695CDE9D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A4990E-274A-4D9B-BA50-C818217712D8}"/>
              </a:ext>
            </a:extLst>
          </p:cNvPr>
          <p:cNvSpPr>
            <a:spLocks noGrp="1"/>
          </p:cNvSpPr>
          <p:nvPr>
            <p:ph type="sldNum" sz="quarter" idx="12"/>
          </p:nvPr>
        </p:nvSpPr>
        <p:spPr/>
        <p:txBody>
          <a:bodyPr/>
          <a:lstStyle/>
          <a:p>
            <a:fld id="{DFBC1D5A-4E7C-4897-A146-50C0CD5D57F0}" type="slidenum">
              <a:rPr kumimoji="1" lang="ja-JP" altLang="en-US" smtClean="0"/>
              <a:t>‹#›</a:t>
            </a:fld>
            <a:endParaRPr kumimoji="1" lang="ja-JP" altLang="en-US"/>
          </a:p>
        </p:txBody>
      </p:sp>
    </p:spTree>
    <p:extLst>
      <p:ext uri="{BB962C8B-B14F-4D97-AF65-F5344CB8AC3E}">
        <p14:creationId xmlns:p14="http://schemas.microsoft.com/office/powerpoint/2010/main" val="201579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05E2C-5E21-4B71-9677-4B1B691869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40D2D33-A247-43A9-8C24-D0FFE0802CB4}"/>
              </a:ext>
            </a:extLst>
          </p:cNvPr>
          <p:cNvSpPr>
            <a:spLocks noGrp="1"/>
          </p:cNvSpPr>
          <p:nvPr>
            <p:ph type="dt" sz="half" idx="10"/>
          </p:nvPr>
        </p:nvSpPr>
        <p:spPr/>
        <p:txBody>
          <a:bodyPr/>
          <a:lstStyle/>
          <a:p>
            <a:fld id="{51BCAB49-6E84-43EF-8CF8-FA24D75A85B2}" type="datetimeFigureOut">
              <a:rPr kumimoji="1" lang="ja-JP" altLang="en-US" smtClean="0"/>
              <a:t>2020/10/23</a:t>
            </a:fld>
            <a:endParaRPr kumimoji="1" lang="ja-JP" altLang="en-US"/>
          </a:p>
        </p:txBody>
      </p:sp>
      <p:sp>
        <p:nvSpPr>
          <p:cNvPr id="4" name="フッター プレースホルダー 3">
            <a:extLst>
              <a:ext uri="{FF2B5EF4-FFF2-40B4-BE49-F238E27FC236}">
                <a16:creationId xmlns:a16="http://schemas.microsoft.com/office/drawing/2014/main" id="{B8FD0A33-0CBD-470D-85DB-6F986C1AB35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4D80E55-D435-4CFA-A7A9-152B9AD7E989}"/>
              </a:ext>
            </a:extLst>
          </p:cNvPr>
          <p:cNvSpPr>
            <a:spLocks noGrp="1"/>
          </p:cNvSpPr>
          <p:nvPr>
            <p:ph type="sldNum" sz="quarter" idx="12"/>
          </p:nvPr>
        </p:nvSpPr>
        <p:spPr/>
        <p:txBody>
          <a:bodyPr/>
          <a:lstStyle/>
          <a:p>
            <a:fld id="{DFBC1D5A-4E7C-4897-A146-50C0CD5D57F0}" type="slidenum">
              <a:rPr kumimoji="1" lang="ja-JP" altLang="en-US" smtClean="0"/>
              <a:t>‹#›</a:t>
            </a:fld>
            <a:endParaRPr kumimoji="1" lang="ja-JP" altLang="en-US"/>
          </a:p>
        </p:txBody>
      </p:sp>
    </p:spTree>
    <p:extLst>
      <p:ext uri="{BB962C8B-B14F-4D97-AF65-F5344CB8AC3E}">
        <p14:creationId xmlns:p14="http://schemas.microsoft.com/office/powerpoint/2010/main" val="171647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33829D8-8E16-4064-9B56-92792E42CFF6}"/>
              </a:ext>
            </a:extLst>
          </p:cNvPr>
          <p:cNvSpPr>
            <a:spLocks noGrp="1"/>
          </p:cNvSpPr>
          <p:nvPr>
            <p:ph type="dt" sz="half" idx="10"/>
          </p:nvPr>
        </p:nvSpPr>
        <p:spPr/>
        <p:txBody>
          <a:bodyPr/>
          <a:lstStyle/>
          <a:p>
            <a:fld id="{51BCAB49-6E84-43EF-8CF8-FA24D75A85B2}" type="datetimeFigureOut">
              <a:rPr kumimoji="1" lang="ja-JP" altLang="en-US" smtClean="0"/>
              <a:t>2020/10/23</a:t>
            </a:fld>
            <a:endParaRPr kumimoji="1" lang="ja-JP" altLang="en-US"/>
          </a:p>
        </p:txBody>
      </p:sp>
      <p:sp>
        <p:nvSpPr>
          <p:cNvPr id="3" name="フッター プレースホルダー 2">
            <a:extLst>
              <a:ext uri="{FF2B5EF4-FFF2-40B4-BE49-F238E27FC236}">
                <a16:creationId xmlns:a16="http://schemas.microsoft.com/office/drawing/2014/main" id="{EAFBFF49-E019-4E3F-9C1D-10F7D8B364B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BE903FF-5263-4576-B7AB-CE0C0AB2507A}"/>
              </a:ext>
            </a:extLst>
          </p:cNvPr>
          <p:cNvSpPr>
            <a:spLocks noGrp="1"/>
          </p:cNvSpPr>
          <p:nvPr>
            <p:ph type="sldNum" sz="quarter" idx="12"/>
          </p:nvPr>
        </p:nvSpPr>
        <p:spPr/>
        <p:txBody>
          <a:bodyPr/>
          <a:lstStyle/>
          <a:p>
            <a:fld id="{DFBC1D5A-4E7C-4897-A146-50C0CD5D57F0}" type="slidenum">
              <a:rPr kumimoji="1" lang="ja-JP" altLang="en-US" smtClean="0"/>
              <a:t>‹#›</a:t>
            </a:fld>
            <a:endParaRPr kumimoji="1" lang="ja-JP" altLang="en-US"/>
          </a:p>
        </p:txBody>
      </p:sp>
    </p:spTree>
    <p:extLst>
      <p:ext uri="{BB962C8B-B14F-4D97-AF65-F5344CB8AC3E}">
        <p14:creationId xmlns:p14="http://schemas.microsoft.com/office/powerpoint/2010/main" val="214749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14B84-66DD-4B04-A7DC-70775AC4C46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8D2EF9-95FD-48FB-A7A4-FC33FDB8CE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B495A79-0127-4792-B098-84E54EB3E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CD01DA-3B51-4119-9DAC-C24A968E39E1}"/>
              </a:ext>
            </a:extLst>
          </p:cNvPr>
          <p:cNvSpPr>
            <a:spLocks noGrp="1"/>
          </p:cNvSpPr>
          <p:nvPr>
            <p:ph type="dt" sz="half" idx="10"/>
          </p:nvPr>
        </p:nvSpPr>
        <p:spPr/>
        <p:txBody>
          <a:bodyPr/>
          <a:lstStyle/>
          <a:p>
            <a:fld id="{51BCAB49-6E84-43EF-8CF8-FA24D75A85B2}" type="datetimeFigureOut">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A2D8987F-7211-4285-82D0-8A770FF9B8F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6D599F-07FC-4C5C-94A0-05A153DF727F}"/>
              </a:ext>
            </a:extLst>
          </p:cNvPr>
          <p:cNvSpPr>
            <a:spLocks noGrp="1"/>
          </p:cNvSpPr>
          <p:nvPr>
            <p:ph type="sldNum" sz="quarter" idx="12"/>
          </p:nvPr>
        </p:nvSpPr>
        <p:spPr/>
        <p:txBody>
          <a:bodyPr/>
          <a:lstStyle/>
          <a:p>
            <a:fld id="{DFBC1D5A-4E7C-4897-A146-50C0CD5D57F0}" type="slidenum">
              <a:rPr kumimoji="1" lang="ja-JP" altLang="en-US" smtClean="0"/>
              <a:t>‹#›</a:t>
            </a:fld>
            <a:endParaRPr kumimoji="1" lang="ja-JP" altLang="en-US"/>
          </a:p>
        </p:txBody>
      </p:sp>
    </p:spTree>
    <p:extLst>
      <p:ext uri="{BB962C8B-B14F-4D97-AF65-F5344CB8AC3E}">
        <p14:creationId xmlns:p14="http://schemas.microsoft.com/office/powerpoint/2010/main" val="308849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E79FF3-9805-4A30-86E7-9EB13DF5694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8ECF9C6-79E4-4B8D-9286-0F66457231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DD326E8-BE3C-4FEF-8D9A-C7E2D163F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1003E8-10FB-4689-9A73-6F86BDDF8E35}"/>
              </a:ext>
            </a:extLst>
          </p:cNvPr>
          <p:cNvSpPr>
            <a:spLocks noGrp="1"/>
          </p:cNvSpPr>
          <p:nvPr>
            <p:ph type="dt" sz="half" idx="10"/>
          </p:nvPr>
        </p:nvSpPr>
        <p:spPr/>
        <p:txBody>
          <a:bodyPr/>
          <a:lstStyle/>
          <a:p>
            <a:fld id="{51BCAB49-6E84-43EF-8CF8-FA24D75A85B2}" type="datetimeFigureOut">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50255AA5-D914-4A74-90A1-5AB8BC4CD0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73C3BC-0EC4-4297-AFAD-F9AC9CEAB3E4}"/>
              </a:ext>
            </a:extLst>
          </p:cNvPr>
          <p:cNvSpPr>
            <a:spLocks noGrp="1"/>
          </p:cNvSpPr>
          <p:nvPr>
            <p:ph type="sldNum" sz="quarter" idx="12"/>
          </p:nvPr>
        </p:nvSpPr>
        <p:spPr/>
        <p:txBody>
          <a:bodyPr/>
          <a:lstStyle/>
          <a:p>
            <a:fld id="{DFBC1D5A-4E7C-4897-A146-50C0CD5D57F0}" type="slidenum">
              <a:rPr kumimoji="1" lang="ja-JP" altLang="en-US" smtClean="0"/>
              <a:t>‹#›</a:t>
            </a:fld>
            <a:endParaRPr kumimoji="1" lang="ja-JP" altLang="en-US"/>
          </a:p>
        </p:txBody>
      </p:sp>
    </p:spTree>
    <p:extLst>
      <p:ext uri="{BB962C8B-B14F-4D97-AF65-F5344CB8AC3E}">
        <p14:creationId xmlns:p14="http://schemas.microsoft.com/office/powerpoint/2010/main" val="1322684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4276819-C57B-4A24-9C99-378A861A0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678D7F-F355-4DF4-A85F-18B66D887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DC63F1-08D0-4BBD-AE91-15D6731C3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CAB49-6E84-43EF-8CF8-FA24D75A85B2}" type="datetimeFigureOut">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D2E98FC5-BACD-4154-AC61-D146D2D28F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79F1F53-B48E-4293-81CF-338C95E3F6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C1D5A-4E7C-4897-A146-50C0CD5D57F0}" type="slidenum">
              <a:rPr kumimoji="1" lang="ja-JP" altLang="en-US" smtClean="0"/>
              <a:t>‹#›</a:t>
            </a:fld>
            <a:endParaRPr kumimoji="1" lang="ja-JP" altLang="en-US"/>
          </a:p>
        </p:txBody>
      </p:sp>
    </p:spTree>
    <p:extLst>
      <p:ext uri="{BB962C8B-B14F-4D97-AF65-F5344CB8AC3E}">
        <p14:creationId xmlns:p14="http://schemas.microsoft.com/office/powerpoint/2010/main" val="2005517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AF6417E-A216-4831-8A77-A19A76D802D7}"/>
              </a:ext>
            </a:extLst>
          </p:cNvPr>
          <p:cNvSpPr txBox="1"/>
          <p:nvPr/>
        </p:nvSpPr>
        <p:spPr>
          <a:xfrm>
            <a:off x="621437" y="310718"/>
            <a:ext cx="4589755" cy="646331"/>
          </a:xfrm>
          <a:prstGeom prst="rect">
            <a:avLst/>
          </a:prstGeom>
          <a:noFill/>
        </p:spPr>
        <p:txBody>
          <a:bodyPr wrap="square" rtlCol="0">
            <a:spAutoFit/>
          </a:bodyPr>
          <a:lstStyle/>
          <a:p>
            <a:r>
              <a:rPr kumimoji="1" lang="ja-JP" altLang="en-US" sz="3600" b="1" dirty="0"/>
              <a:t>ソフトウェアの森</a:t>
            </a:r>
          </a:p>
        </p:txBody>
      </p:sp>
      <p:sp>
        <p:nvSpPr>
          <p:cNvPr id="5" name="テキスト ボックス 4">
            <a:extLst>
              <a:ext uri="{FF2B5EF4-FFF2-40B4-BE49-F238E27FC236}">
                <a16:creationId xmlns:a16="http://schemas.microsoft.com/office/drawing/2014/main" id="{CF61D10F-0653-4BDA-8BE6-A9F58801DE8C}"/>
              </a:ext>
            </a:extLst>
          </p:cNvPr>
          <p:cNvSpPr txBox="1"/>
          <p:nvPr/>
        </p:nvSpPr>
        <p:spPr>
          <a:xfrm>
            <a:off x="621437" y="1174054"/>
            <a:ext cx="5042516" cy="646331"/>
          </a:xfrm>
          <a:prstGeom prst="rect">
            <a:avLst/>
          </a:prstGeom>
          <a:noFill/>
        </p:spPr>
        <p:txBody>
          <a:bodyPr wrap="square" rtlCol="0">
            <a:spAutoFit/>
          </a:bodyPr>
          <a:lstStyle/>
          <a:p>
            <a:r>
              <a:rPr kumimoji="1" lang="ja-JP" altLang="en-US" dirty="0"/>
              <a:t>・最初に訪れる</a:t>
            </a:r>
            <a:r>
              <a:rPr kumimoji="1" lang="en-US" altLang="ja-JP" dirty="0"/>
              <a:t>(</a:t>
            </a:r>
            <a:r>
              <a:rPr kumimoji="1" lang="ja-JP" altLang="en-US" dirty="0"/>
              <a:t>はずの</a:t>
            </a:r>
            <a:r>
              <a:rPr kumimoji="1" lang="en-US" altLang="ja-JP" dirty="0"/>
              <a:t>)</a:t>
            </a:r>
            <a:r>
              <a:rPr kumimoji="1" lang="ja-JP" altLang="en-US" dirty="0"/>
              <a:t>ダンジョン</a:t>
            </a:r>
            <a:endParaRPr kumimoji="1" lang="en-US" altLang="ja-JP" dirty="0"/>
          </a:p>
          <a:p>
            <a:r>
              <a:rPr kumimoji="1" lang="ja-JP" altLang="en-US" dirty="0"/>
              <a:t>・マップの設計思想は</a:t>
            </a:r>
            <a:r>
              <a:rPr kumimoji="1" lang="ja-JP" altLang="en-US" b="1" dirty="0"/>
              <a:t>ペトリネット</a:t>
            </a:r>
          </a:p>
        </p:txBody>
      </p:sp>
      <p:pic>
        <p:nvPicPr>
          <p:cNvPr id="7" name="図 6" descr="ダイアグラム&#10;&#10;自動的に生成された説明">
            <a:extLst>
              <a:ext uri="{FF2B5EF4-FFF2-40B4-BE49-F238E27FC236}">
                <a16:creationId xmlns:a16="http://schemas.microsoft.com/office/drawing/2014/main" id="{8A49A34C-A0DD-4D29-A860-BAC15D778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37" y="2428951"/>
            <a:ext cx="3657298" cy="3254995"/>
          </a:xfrm>
          <a:prstGeom prst="rect">
            <a:avLst/>
          </a:prstGeom>
        </p:spPr>
      </p:pic>
      <p:sp>
        <p:nvSpPr>
          <p:cNvPr id="8" name="フローチャート: 判断 7">
            <a:extLst>
              <a:ext uri="{FF2B5EF4-FFF2-40B4-BE49-F238E27FC236}">
                <a16:creationId xmlns:a16="http://schemas.microsoft.com/office/drawing/2014/main" id="{05DACC6B-02CD-4289-BF6E-190CD5D0F53E}"/>
              </a:ext>
            </a:extLst>
          </p:cNvPr>
          <p:cNvSpPr/>
          <p:nvPr/>
        </p:nvSpPr>
        <p:spPr>
          <a:xfrm>
            <a:off x="6924506" y="1820385"/>
            <a:ext cx="2858687" cy="176286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MAP A</a:t>
            </a:r>
            <a:endParaRPr kumimoji="1" lang="ja-JP" altLang="en-US" dirty="0"/>
          </a:p>
        </p:txBody>
      </p:sp>
      <p:sp>
        <p:nvSpPr>
          <p:cNvPr id="11" name="フローチャート: 判断 10">
            <a:extLst>
              <a:ext uri="{FF2B5EF4-FFF2-40B4-BE49-F238E27FC236}">
                <a16:creationId xmlns:a16="http://schemas.microsoft.com/office/drawing/2014/main" id="{7FC94062-3F90-47FD-9AC1-BB08A6CAC64F}"/>
              </a:ext>
            </a:extLst>
          </p:cNvPr>
          <p:cNvSpPr/>
          <p:nvPr/>
        </p:nvSpPr>
        <p:spPr>
          <a:xfrm>
            <a:off x="5015733" y="4418229"/>
            <a:ext cx="2858687" cy="1762866"/>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dirty="0"/>
              <a:t>MAP B</a:t>
            </a:r>
            <a:endParaRPr kumimoji="1" lang="ja-JP" altLang="en-US" dirty="0"/>
          </a:p>
        </p:txBody>
      </p:sp>
      <p:sp>
        <p:nvSpPr>
          <p:cNvPr id="13" name="フローチャート: 判断 12">
            <a:extLst>
              <a:ext uri="{FF2B5EF4-FFF2-40B4-BE49-F238E27FC236}">
                <a16:creationId xmlns:a16="http://schemas.microsoft.com/office/drawing/2014/main" id="{1DE712AF-4717-41C9-960C-7143E271E7EC}"/>
              </a:ext>
            </a:extLst>
          </p:cNvPr>
          <p:cNvSpPr/>
          <p:nvPr/>
        </p:nvSpPr>
        <p:spPr>
          <a:xfrm>
            <a:off x="8827363" y="4418229"/>
            <a:ext cx="2858687" cy="1762866"/>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dirty="0"/>
              <a:t>MAP C</a:t>
            </a:r>
            <a:endParaRPr kumimoji="1" lang="ja-JP" altLang="en-US" dirty="0"/>
          </a:p>
        </p:txBody>
      </p:sp>
      <p:cxnSp>
        <p:nvCxnSpPr>
          <p:cNvPr id="15" name="直線矢印コネクタ 14">
            <a:extLst>
              <a:ext uri="{FF2B5EF4-FFF2-40B4-BE49-F238E27FC236}">
                <a16:creationId xmlns:a16="http://schemas.microsoft.com/office/drawing/2014/main" id="{6F4868A5-27B6-4FEA-A275-BE5CEBB51CA2}"/>
              </a:ext>
            </a:extLst>
          </p:cNvPr>
          <p:cNvCxnSpPr>
            <a:stCxn id="11" idx="0"/>
            <a:endCxn id="8" idx="2"/>
          </p:cNvCxnSpPr>
          <p:nvPr/>
        </p:nvCxnSpPr>
        <p:spPr>
          <a:xfrm flipV="1">
            <a:off x="6445077" y="3583251"/>
            <a:ext cx="1908773" cy="8349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直線矢印コネクタ 16">
            <a:extLst>
              <a:ext uri="{FF2B5EF4-FFF2-40B4-BE49-F238E27FC236}">
                <a16:creationId xmlns:a16="http://schemas.microsoft.com/office/drawing/2014/main" id="{FD306906-2A25-435A-AA26-10CE018D5029}"/>
              </a:ext>
            </a:extLst>
          </p:cNvPr>
          <p:cNvCxnSpPr>
            <a:cxnSpLocks/>
            <a:stCxn id="13" idx="0"/>
            <a:endCxn id="8" idx="2"/>
          </p:cNvCxnSpPr>
          <p:nvPr/>
        </p:nvCxnSpPr>
        <p:spPr>
          <a:xfrm flipH="1" flipV="1">
            <a:off x="8353850" y="3583251"/>
            <a:ext cx="1902857" cy="8349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 name="テキスト ボックス 18">
            <a:extLst>
              <a:ext uri="{FF2B5EF4-FFF2-40B4-BE49-F238E27FC236}">
                <a16:creationId xmlns:a16="http://schemas.microsoft.com/office/drawing/2014/main" id="{6AB87EA0-E12C-4652-9425-35C6D4F49984}"/>
              </a:ext>
            </a:extLst>
          </p:cNvPr>
          <p:cNvSpPr txBox="1"/>
          <p:nvPr/>
        </p:nvSpPr>
        <p:spPr>
          <a:xfrm>
            <a:off x="5853346" y="676649"/>
            <a:ext cx="2254928" cy="1200329"/>
          </a:xfrm>
          <a:prstGeom prst="rect">
            <a:avLst/>
          </a:prstGeom>
          <a:noFill/>
        </p:spPr>
        <p:txBody>
          <a:bodyPr wrap="square" rtlCol="0">
            <a:spAutoFit/>
          </a:bodyPr>
          <a:lstStyle/>
          <a:p>
            <a:r>
              <a:rPr kumimoji="1" lang="en-US" altLang="ja-JP" dirty="0"/>
              <a:t>B (</a:t>
            </a:r>
            <a:r>
              <a:rPr kumimoji="1" lang="ja-JP" altLang="en-US" dirty="0"/>
              <a:t>上</a:t>
            </a:r>
            <a:r>
              <a:rPr kumimoji="1" lang="en-US" altLang="ja-JP" dirty="0"/>
              <a:t>) =&gt; A</a:t>
            </a:r>
          </a:p>
          <a:p>
            <a:r>
              <a:rPr lang="en-US" altLang="ja-JP" dirty="0"/>
              <a:t>C (</a:t>
            </a:r>
            <a:r>
              <a:rPr lang="ja-JP" altLang="en-US" dirty="0"/>
              <a:t>上</a:t>
            </a:r>
            <a:r>
              <a:rPr lang="en-US" altLang="ja-JP" dirty="0"/>
              <a:t>) =&gt; A</a:t>
            </a:r>
          </a:p>
          <a:p>
            <a:endParaRPr kumimoji="1" lang="en-US" altLang="ja-JP" dirty="0"/>
          </a:p>
          <a:p>
            <a:r>
              <a:rPr kumimoji="1" lang="ja-JP" altLang="en-US" dirty="0"/>
              <a:t>では </a:t>
            </a:r>
            <a:r>
              <a:rPr kumimoji="1" lang="en-US" altLang="ja-JP" dirty="0"/>
              <a:t>A (</a:t>
            </a:r>
            <a:r>
              <a:rPr kumimoji="1" lang="ja-JP" altLang="en-US" dirty="0"/>
              <a:t>下</a:t>
            </a:r>
            <a:r>
              <a:rPr kumimoji="1" lang="en-US" altLang="ja-JP" dirty="0"/>
              <a:t>) =&gt; ??</a:t>
            </a:r>
          </a:p>
        </p:txBody>
      </p:sp>
      <p:sp>
        <p:nvSpPr>
          <p:cNvPr id="21" name="テキスト ボックス 20">
            <a:extLst>
              <a:ext uri="{FF2B5EF4-FFF2-40B4-BE49-F238E27FC236}">
                <a16:creationId xmlns:a16="http://schemas.microsoft.com/office/drawing/2014/main" id="{D2D83D16-3079-43D7-AD6E-CAECE8553521}"/>
              </a:ext>
            </a:extLst>
          </p:cNvPr>
          <p:cNvSpPr txBox="1"/>
          <p:nvPr/>
        </p:nvSpPr>
        <p:spPr>
          <a:xfrm>
            <a:off x="9129242" y="676649"/>
            <a:ext cx="2254928" cy="1200329"/>
          </a:xfrm>
          <a:prstGeom prst="rect">
            <a:avLst/>
          </a:prstGeom>
          <a:noFill/>
        </p:spPr>
        <p:txBody>
          <a:bodyPr wrap="square" rtlCol="0">
            <a:spAutoFit/>
          </a:bodyPr>
          <a:lstStyle/>
          <a:p>
            <a:r>
              <a:rPr kumimoji="1" lang="en-US" altLang="ja-JP" dirty="0"/>
              <a:t>A (</a:t>
            </a:r>
            <a:r>
              <a:rPr kumimoji="1" lang="ja-JP" altLang="en-US" dirty="0"/>
              <a:t>下</a:t>
            </a:r>
            <a:r>
              <a:rPr kumimoji="1" lang="en-US" altLang="ja-JP" dirty="0"/>
              <a:t>) </a:t>
            </a:r>
            <a:r>
              <a:rPr kumimoji="1" lang="ja-JP" altLang="en-US" dirty="0"/>
              <a:t>からの移動は繋がっているところから</a:t>
            </a:r>
            <a:r>
              <a:rPr kumimoji="1" lang="ja-JP" altLang="en-US" b="1" dirty="0"/>
              <a:t>ランダム</a:t>
            </a:r>
            <a:r>
              <a:rPr kumimoji="1" lang="ja-JP" altLang="en-US" dirty="0"/>
              <a:t>に選ばれる</a:t>
            </a:r>
            <a:endParaRPr kumimoji="1" lang="en-US" altLang="ja-JP" dirty="0"/>
          </a:p>
        </p:txBody>
      </p:sp>
      <p:sp>
        <p:nvSpPr>
          <p:cNvPr id="22" name="矢印: 右 21">
            <a:extLst>
              <a:ext uri="{FF2B5EF4-FFF2-40B4-BE49-F238E27FC236}">
                <a16:creationId xmlns:a16="http://schemas.microsoft.com/office/drawing/2014/main" id="{84B70CA1-5F23-46D9-89B2-A59973FC1F54}"/>
              </a:ext>
            </a:extLst>
          </p:cNvPr>
          <p:cNvSpPr/>
          <p:nvPr/>
        </p:nvSpPr>
        <p:spPr>
          <a:xfrm>
            <a:off x="7933681" y="957049"/>
            <a:ext cx="952943" cy="40123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68060D5C-B378-4A87-8284-FA1E90D5A861}"/>
              </a:ext>
            </a:extLst>
          </p:cNvPr>
          <p:cNvSpPr txBox="1"/>
          <p:nvPr/>
        </p:nvSpPr>
        <p:spPr>
          <a:xfrm>
            <a:off x="9726889" y="1947274"/>
            <a:ext cx="2254928" cy="1569660"/>
          </a:xfrm>
          <a:prstGeom prst="rect">
            <a:avLst/>
          </a:prstGeom>
          <a:noFill/>
        </p:spPr>
        <p:txBody>
          <a:bodyPr wrap="square" rtlCol="0">
            <a:spAutoFit/>
          </a:bodyPr>
          <a:lstStyle/>
          <a:p>
            <a:r>
              <a:rPr lang="ja-JP" altLang="en-US" sz="1600" dirty="0"/>
              <a:t>つまり</a:t>
            </a:r>
            <a:r>
              <a:rPr lang="en-US" altLang="ja-JP" sz="1600" dirty="0"/>
              <a:t>,</a:t>
            </a:r>
          </a:p>
          <a:p>
            <a:endParaRPr lang="en-US" altLang="ja-JP" sz="1600" dirty="0"/>
          </a:p>
          <a:p>
            <a:r>
              <a:rPr lang="en-US" altLang="ja-JP" sz="1600" dirty="0"/>
              <a:t>B, C </a:t>
            </a:r>
            <a:r>
              <a:rPr lang="ja-JP" altLang="en-US" sz="1600" dirty="0"/>
              <a:t>を入力プレース</a:t>
            </a:r>
            <a:endParaRPr lang="en-US" altLang="ja-JP" sz="1600" dirty="0"/>
          </a:p>
          <a:p>
            <a:endParaRPr kumimoji="1" lang="en-US" altLang="ja-JP" sz="1600" dirty="0"/>
          </a:p>
          <a:p>
            <a:r>
              <a:rPr lang="en-US" altLang="ja-JP" sz="1600" dirty="0"/>
              <a:t>A </a:t>
            </a:r>
            <a:r>
              <a:rPr lang="ja-JP" altLang="en-US" sz="1600" dirty="0"/>
              <a:t>を出力プレース</a:t>
            </a:r>
            <a:endParaRPr lang="en-US" altLang="ja-JP" sz="1600" dirty="0"/>
          </a:p>
          <a:p>
            <a:r>
              <a:rPr lang="ja-JP" altLang="en-US" sz="1600" dirty="0"/>
              <a:t>として考える</a:t>
            </a:r>
            <a:endParaRPr kumimoji="1" lang="en-US" altLang="ja-JP" sz="1600" dirty="0"/>
          </a:p>
        </p:txBody>
      </p:sp>
      <p:sp>
        <p:nvSpPr>
          <p:cNvPr id="26" name="次の値と等しい 25">
            <a:extLst>
              <a:ext uri="{FF2B5EF4-FFF2-40B4-BE49-F238E27FC236}">
                <a16:creationId xmlns:a16="http://schemas.microsoft.com/office/drawing/2014/main" id="{EE723CE0-3D92-4FD2-A162-CE271AC8B6AF}"/>
              </a:ext>
            </a:extLst>
          </p:cNvPr>
          <p:cNvSpPr/>
          <p:nvPr/>
        </p:nvSpPr>
        <p:spPr>
          <a:xfrm>
            <a:off x="7738333" y="5130986"/>
            <a:ext cx="1225118" cy="33735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F272C0C2-B4C1-4965-866F-AD664757FD8F}"/>
              </a:ext>
            </a:extLst>
          </p:cNvPr>
          <p:cNvSpPr txBox="1"/>
          <p:nvPr/>
        </p:nvSpPr>
        <p:spPr>
          <a:xfrm>
            <a:off x="7182776" y="5796373"/>
            <a:ext cx="2454751" cy="769441"/>
          </a:xfrm>
          <a:prstGeom prst="rect">
            <a:avLst/>
          </a:prstGeom>
          <a:noFill/>
        </p:spPr>
        <p:txBody>
          <a:bodyPr wrap="square" rtlCol="0">
            <a:spAutoFit/>
          </a:bodyPr>
          <a:lstStyle/>
          <a:p>
            <a:r>
              <a:rPr kumimoji="1" lang="en-US" altLang="ja-JP" sz="1100" dirty="0"/>
              <a:t>B (</a:t>
            </a:r>
            <a:r>
              <a:rPr kumimoji="1" lang="ja-JP" altLang="en-US" sz="1100" dirty="0"/>
              <a:t>右</a:t>
            </a:r>
            <a:r>
              <a:rPr kumimoji="1" lang="en-US" altLang="ja-JP" sz="1100" dirty="0"/>
              <a:t>) &lt;=&gt; C (</a:t>
            </a:r>
            <a:r>
              <a:rPr kumimoji="1" lang="ja-JP" altLang="en-US" sz="1100" dirty="0"/>
              <a:t>左</a:t>
            </a:r>
            <a:r>
              <a:rPr kumimoji="1" lang="en-US" altLang="ja-JP" sz="1100" dirty="0"/>
              <a:t>)</a:t>
            </a:r>
          </a:p>
          <a:p>
            <a:r>
              <a:rPr lang="ja-JP" altLang="en-US" sz="1100" dirty="0"/>
              <a:t>のように一対一関係になっている道にはトランジションは存在しないものとする</a:t>
            </a:r>
            <a:r>
              <a:rPr lang="en-US" altLang="ja-JP" sz="1100" dirty="0"/>
              <a:t>. (</a:t>
            </a:r>
            <a:r>
              <a:rPr lang="ja-JP" altLang="en-US" sz="1100" b="1" dirty="0"/>
              <a:t>普通の道</a:t>
            </a:r>
            <a:r>
              <a:rPr lang="en-US" altLang="ja-JP" sz="1100" dirty="0"/>
              <a:t>)</a:t>
            </a:r>
            <a:endParaRPr kumimoji="1" lang="ja-JP" altLang="en-US" sz="1100" dirty="0"/>
          </a:p>
        </p:txBody>
      </p:sp>
    </p:spTree>
    <p:extLst>
      <p:ext uri="{BB962C8B-B14F-4D97-AF65-F5344CB8AC3E}">
        <p14:creationId xmlns:p14="http://schemas.microsoft.com/office/powerpoint/2010/main" val="49617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6C51F08-843B-4996-AE59-438632B12DE4}"/>
              </a:ext>
            </a:extLst>
          </p:cNvPr>
          <p:cNvSpPr txBox="1"/>
          <p:nvPr/>
        </p:nvSpPr>
        <p:spPr>
          <a:xfrm>
            <a:off x="621437" y="310718"/>
            <a:ext cx="4589755" cy="646331"/>
          </a:xfrm>
          <a:prstGeom prst="rect">
            <a:avLst/>
          </a:prstGeom>
          <a:noFill/>
        </p:spPr>
        <p:txBody>
          <a:bodyPr wrap="square" rtlCol="0">
            <a:spAutoFit/>
          </a:bodyPr>
          <a:lstStyle/>
          <a:p>
            <a:r>
              <a:rPr kumimoji="1" lang="ja-JP" altLang="en-US" sz="3600" b="1" dirty="0"/>
              <a:t>ギミック</a:t>
            </a:r>
          </a:p>
        </p:txBody>
      </p:sp>
      <p:sp>
        <p:nvSpPr>
          <p:cNvPr id="9" name="テキスト ボックス 8">
            <a:extLst>
              <a:ext uri="{FF2B5EF4-FFF2-40B4-BE49-F238E27FC236}">
                <a16:creationId xmlns:a16="http://schemas.microsoft.com/office/drawing/2014/main" id="{D5413A3D-4475-408B-89CC-A65AC85E5729}"/>
              </a:ext>
            </a:extLst>
          </p:cNvPr>
          <p:cNvSpPr txBox="1"/>
          <p:nvPr/>
        </p:nvSpPr>
        <p:spPr>
          <a:xfrm>
            <a:off x="621436" y="1174054"/>
            <a:ext cx="5628444" cy="2308324"/>
          </a:xfrm>
          <a:prstGeom prst="rect">
            <a:avLst/>
          </a:prstGeom>
          <a:noFill/>
        </p:spPr>
        <p:txBody>
          <a:bodyPr wrap="square" rtlCol="0">
            <a:spAutoFit/>
          </a:bodyPr>
          <a:lstStyle/>
          <a:p>
            <a:r>
              <a:rPr kumimoji="1" lang="ja-JP" altLang="en-US" dirty="0"/>
              <a:t>・</a:t>
            </a:r>
            <a:r>
              <a:rPr lang="ja-JP" altLang="en-US" dirty="0"/>
              <a:t>各マップには</a:t>
            </a:r>
            <a:r>
              <a:rPr lang="ja-JP" altLang="en-US" b="1" dirty="0"/>
              <a:t>トークンの有無情報</a:t>
            </a:r>
            <a:r>
              <a:rPr lang="ja-JP" altLang="en-US" dirty="0"/>
              <a:t>がある</a:t>
            </a:r>
            <a:r>
              <a:rPr lang="en-US" altLang="ja-JP" dirty="0"/>
              <a:t>(0 or 1)</a:t>
            </a:r>
          </a:p>
          <a:p>
            <a:r>
              <a:rPr lang="ja-JP" altLang="en-US" dirty="0"/>
              <a:t>・トークンがあるかどうかは各マップ中央の</a:t>
            </a:r>
            <a:endParaRPr lang="en-US" altLang="ja-JP" dirty="0"/>
          </a:p>
          <a:p>
            <a:r>
              <a:rPr lang="ja-JP" altLang="en-US" dirty="0"/>
              <a:t>　ライト</a:t>
            </a:r>
            <a:r>
              <a:rPr lang="en-US" altLang="ja-JP" dirty="0"/>
              <a:t>(</a:t>
            </a:r>
            <a:r>
              <a:rPr lang="ja-JP" altLang="en-US" dirty="0"/>
              <a:t>仮</a:t>
            </a:r>
            <a:r>
              <a:rPr lang="en-US" altLang="ja-JP" dirty="0"/>
              <a:t>)</a:t>
            </a:r>
            <a:r>
              <a:rPr lang="ja-JP" altLang="en-US" dirty="0"/>
              <a:t>の点灯でわかる</a:t>
            </a:r>
            <a:endParaRPr lang="en-US" altLang="ja-JP" dirty="0"/>
          </a:p>
          <a:p>
            <a:r>
              <a:rPr kumimoji="1" lang="ja-JP" altLang="en-US" dirty="0"/>
              <a:t>・</a:t>
            </a:r>
            <a:r>
              <a:rPr kumimoji="1" lang="ja-JP" altLang="en-US" b="1" dirty="0"/>
              <a:t>一部のマップ</a:t>
            </a:r>
            <a:r>
              <a:rPr kumimoji="1" lang="ja-JP" altLang="en-US" dirty="0"/>
              <a:t>ではライトを調べるとスイッチ</a:t>
            </a:r>
            <a:endParaRPr kumimoji="1" lang="en-US" altLang="ja-JP" dirty="0"/>
          </a:p>
          <a:p>
            <a:r>
              <a:rPr lang="ja-JP" altLang="en-US" dirty="0"/>
              <a:t>　が</a:t>
            </a:r>
            <a:r>
              <a:rPr kumimoji="1" lang="ja-JP" altLang="en-US" dirty="0"/>
              <a:t>あり</a:t>
            </a:r>
            <a:r>
              <a:rPr kumimoji="1" lang="en-US" altLang="ja-JP" dirty="0"/>
              <a:t>, </a:t>
            </a:r>
            <a:r>
              <a:rPr kumimoji="1" lang="ja-JP" altLang="en-US" b="1" dirty="0"/>
              <a:t>点灯していない場合</a:t>
            </a:r>
            <a:r>
              <a:rPr kumimoji="1" lang="ja-JP" altLang="en-US" dirty="0"/>
              <a:t>は点けることができる</a:t>
            </a:r>
            <a:endParaRPr kumimoji="1" lang="en-US" altLang="ja-JP" dirty="0"/>
          </a:p>
          <a:p>
            <a:r>
              <a:rPr kumimoji="1" lang="ja-JP" altLang="en-US" dirty="0"/>
              <a:t>　点いているものを消すことはできない</a:t>
            </a:r>
            <a:endParaRPr kumimoji="1" lang="en-US" altLang="ja-JP" dirty="0"/>
          </a:p>
          <a:p>
            <a:r>
              <a:rPr lang="ja-JP" altLang="en-US" dirty="0"/>
              <a:t>・マップ間のトランジションが</a:t>
            </a:r>
            <a:r>
              <a:rPr lang="ja-JP" altLang="en-US" b="1" dirty="0"/>
              <a:t>発火可能</a:t>
            </a:r>
            <a:r>
              <a:rPr lang="ja-JP" altLang="en-US" dirty="0"/>
              <a:t>であれば</a:t>
            </a:r>
            <a:endParaRPr lang="en-US" altLang="ja-JP" dirty="0"/>
          </a:p>
          <a:p>
            <a:r>
              <a:rPr lang="ja-JP" altLang="en-US" dirty="0"/>
              <a:t>　発火される</a:t>
            </a:r>
            <a:endParaRPr kumimoji="1" lang="ja-JP" altLang="en-US" dirty="0"/>
          </a:p>
        </p:txBody>
      </p:sp>
      <p:grpSp>
        <p:nvGrpSpPr>
          <p:cNvPr id="40" name="グループ化 39">
            <a:extLst>
              <a:ext uri="{FF2B5EF4-FFF2-40B4-BE49-F238E27FC236}">
                <a16:creationId xmlns:a16="http://schemas.microsoft.com/office/drawing/2014/main" id="{3FDD88B1-6F83-4AE0-A9F9-47FEB2803449}"/>
              </a:ext>
            </a:extLst>
          </p:cNvPr>
          <p:cNvGrpSpPr/>
          <p:nvPr/>
        </p:nvGrpSpPr>
        <p:grpSpPr>
          <a:xfrm>
            <a:off x="267839" y="3429000"/>
            <a:ext cx="4307834" cy="3118282"/>
            <a:chOff x="248898" y="3107184"/>
            <a:chExt cx="5405105" cy="3440098"/>
          </a:xfrm>
        </p:grpSpPr>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FC33004-4D62-43E7-9241-8DF05786A442}"/>
                    </a:ext>
                  </a:extLst>
                </p:cNvPr>
                <p:cNvSpPr txBox="1"/>
                <p:nvPr/>
              </p:nvSpPr>
              <p:spPr>
                <a:xfrm>
                  <a:off x="2556769" y="3107184"/>
                  <a:ext cx="5326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0</m:t>
                            </m:r>
                          </m:sub>
                        </m:sSub>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7FC33004-4D62-43E7-9241-8DF05786A442}"/>
                    </a:ext>
                  </a:extLst>
                </p:cNvPr>
                <p:cNvSpPr txBox="1">
                  <a:spLocks noRot="1" noChangeAspect="1" noMove="1" noResize="1" noEditPoints="1" noAdjustHandles="1" noChangeArrowheads="1" noChangeShapeType="1" noTextEdit="1"/>
                </p:cNvSpPr>
                <p:nvPr/>
              </p:nvSpPr>
              <p:spPr>
                <a:xfrm>
                  <a:off x="2556769" y="3107184"/>
                  <a:ext cx="532660" cy="369332"/>
                </a:xfrm>
                <a:prstGeom prst="rect">
                  <a:avLst/>
                </a:prstGeom>
                <a:blipFill>
                  <a:blip r:embed="rId2"/>
                  <a:stretch>
                    <a:fillRect b="-9259"/>
                  </a:stretch>
                </a:blipFill>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0ED2700D-FBEE-4AED-946D-8D3C0BED0F9D}"/>
                </a:ext>
              </a:extLst>
            </p:cNvPr>
            <p:cNvGrpSpPr/>
            <p:nvPr/>
          </p:nvGrpSpPr>
          <p:grpSpPr>
            <a:xfrm>
              <a:off x="248898" y="3626419"/>
              <a:ext cx="5405105" cy="2920863"/>
              <a:chOff x="248898" y="3626419"/>
              <a:chExt cx="5405105" cy="2920863"/>
            </a:xfrm>
          </p:grpSpPr>
          <p:grpSp>
            <p:nvGrpSpPr>
              <p:cNvPr id="6" name="グループ化 5">
                <a:extLst>
                  <a:ext uri="{FF2B5EF4-FFF2-40B4-BE49-F238E27FC236}">
                    <a16:creationId xmlns:a16="http://schemas.microsoft.com/office/drawing/2014/main" id="{DDCE4345-6577-40ED-AAC6-F5597EC4FFCF}"/>
                  </a:ext>
                </a:extLst>
              </p:cNvPr>
              <p:cNvGrpSpPr/>
              <p:nvPr/>
            </p:nvGrpSpPr>
            <p:grpSpPr>
              <a:xfrm>
                <a:off x="621436" y="3668517"/>
                <a:ext cx="4403474" cy="2878765"/>
                <a:chOff x="230670" y="1536300"/>
                <a:chExt cx="6670317" cy="4360710"/>
              </a:xfrm>
            </p:grpSpPr>
            <p:sp>
              <p:nvSpPr>
                <p:cNvPr id="8" name="フローチャート: 判断 7">
                  <a:extLst>
                    <a:ext uri="{FF2B5EF4-FFF2-40B4-BE49-F238E27FC236}">
                      <a16:creationId xmlns:a16="http://schemas.microsoft.com/office/drawing/2014/main" id="{05DACC6B-02CD-4289-BF6E-190CD5D0F53E}"/>
                    </a:ext>
                  </a:extLst>
                </p:cNvPr>
                <p:cNvSpPr/>
                <p:nvPr/>
              </p:nvSpPr>
              <p:spPr>
                <a:xfrm>
                  <a:off x="2139443" y="1536300"/>
                  <a:ext cx="2858687" cy="176286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フローチャート: 判断 10">
                  <a:extLst>
                    <a:ext uri="{FF2B5EF4-FFF2-40B4-BE49-F238E27FC236}">
                      <a16:creationId xmlns:a16="http://schemas.microsoft.com/office/drawing/2014/main" id="{7FC94062-3F90-47FD-9AC1-BB08A6CAC64F}"/>
                    </a:ext>
                  </a:extLst>
                </p:cNvPr>
                <p:cNvSpPr/>
                <p:nvPr/>
              </p:nvSpPr>
              <p:spPr>
                <a:xfrm>
                  <a:off x="230670" y="4134144"/>
                  <a:ext cx="2858687" cy="1762866"/>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a:t>●</a:t>
                  </a:r>
                </a:p>
              </p:txBody>
            </p:sp>
            <p:sp>
              <p:nvSpPr>
                <p:cNvPr id="13" name="フローチャート: 判断 12">
                  <a:extLst>
                    <a:ext uri="{FF2B5EF4-FFF2-40B4-BE49-F238E27FC236}">
                      <a16:creationId xmlns:a16="http://schemas.microsoft.com/office/drawing/2014/main" id="{1DE712AF-4717-41C9-960C-7143E271E7EC}"/>
                    </a:ext>
                  </a:extLst>
                </p:cNvPr>
                <p:cNvSpPr/>
                <p:nvPr/>
              </p:nvSpPr>
              <p:spPr>
                <a:xfrm>
                  <a:off x="4042300" y="4134144"/>
                  <a:ext cx="2858687" cy="1762866"/>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cxnSp>
              <p:nvCxnSpPr>
                <p:cNvPr id="15" name="直線矢印コネクタ 14">
                  <a:extLst>
                    <a:ext uri="{FF2B5EF4-FFF2-40B4-BE49-F238E27FC236}">
                      <a16:creationId xmlns:a16="http://schemas.microsoft.com/office/drawing/2014/main" id="{6F4868A5-27B6-4FEA-A275-BE5CEBB51CA2}"/>
                    </a:ext>
                  </a:extLst>
                </p:cNvPr>
                <p:cNvCxnSpPr>
                  <a:stCxn id="11" idx="0"/>
                  <a:endCxn id="8" idx="2"/>
                </p:cNvCxnSpPr>
                <p:nvPr/>
              </p:nvCxnSpPr>
              <p:spPr>
                <a:xfrm flipV="1">
                  <a:off x="1660014" y="3299166"/>
                  <a:ext cx="1908773" cy="8349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直線矢印コネクタ 16">
                  <a:extLst>
                    <a:ext uri="{FF2B5EF4-FFF2-40B4-BE49-F238E27FC236}">
                      <a16:creationId xmlns:a16="http://schemas.microsoft.com/office/drawing/2014/main" id="{FD306906-2A25-435A-AA26-10CE018D5029}"/>
                    </a:ext>
                  </a:extLst>
                </p:cNvPr>
                <p:cNvCxnSpPr>
                  <a:cxnSpLocks/>
                  <a:stCxn id="13" idx="0"/>
                  <a:endCxn id="8" idx="2"/>
                </p:cNvCxnSpPr>
                <p:nvPr/>
              </p:nvCxnSpPr>
              <p:spPr>
                <a:xfrm flipH="1" flipV="1">
                  <a:off x="3568787" y="3299166"/>
                  <a:ext cx="1902857" cy="8349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 name="次の値と等しい 1">
                  <a:extLst>
                    <a:ext uri="{FF2B5EF4-FFF2-40B4-BE49-F238E27FC236}">
                      <a16:creationId xmlns:a16="http://schemas.microsoft.com/office/drawing/2014/main" id="{D79BB354-8DED-48D4-9303-33E7C66A4FA3}"/>
                    </a:ext>
                  </a:extLst>
                </p:cNvPr>
                <p:cNvSpPr/>
                <p:nvPr/>
              </p:nvSpPr>
              <p:spPr>
                <a:xfrm>
                  <a:off x="2950311" y="4838330"/>
                  <a:ext cx="1225118" cy="33735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grpSp>
          <p:sp>
            <p:nvSpPr>
              <p:cNvPr id="12" name="テキスト ボックス 11">
                <a:extLst>
                  <a:ext uri="{FF2B5EF4-FFF2-40B4-BE49-F238E27FC236}">
                    <a16:creationId xmlns:a16="http://schemas.microsoft.com/office/drawing/2014/main" id="{0EBB9EA7-7065-4E93-9541-76C5561337E7}"/>
                  </a:ext>
                </a:extLst>
              </p:cNvPr>
              <p:cNvSpPr txBox="1"/>
              <p:nvPr/>
            </p:nvSpPr>
            <p:spPr>
              <a:xfrm>
                <a:off x="4272924" y="5383509"/>
                <a:ext cx="1381079" cy="288609"/>
              </a:xfrm>
              <a:prstGeom prst="rect">
                <a:avLst/>
              </a:prstGeom>
              <a:noFill/>
            </p:spPr>
            <p:txBody>
              <a:bodyPr wrap="square" rtlCol="0">
                <a:spAutoFit/>
              </a:bodyPr>
              <a:lstStyle/>
              <a:p>
                <a:r>
                  <a:rPr kumimoji="1" lang="ja-JP" altLang="en-US" sz="1100" dirty="0"/>
                  <a:t>スイッチあり</a:t>
                </a:r>
              </a:p>
            </p:txBody>
          </p:sp>
          <p:sp>
            <p:nvSpPr>
              <p:cNvPr id="14" name="テキスト ボックス 13">
                <a:extLst>
                  <a:ext uri="{FF2B5EF4-FFF2-40B4-BE49-F238E27FC236}">
                    <a16:creationId xmlns:a16="http://schemas.microsoft.com/office/drawing/2014/main" id="{AD87463E-0B2F-4F5D-9A4F-5BD907544469}"/>
                  </a:ext>
                </a:extLst>
              </p:cNvPr>
              <p:cNvSpPr txBox="1"/>
              <p:nvPr/>
            </p:nvSpPr>
            <p:spPr>
              <a:xfrm>
                <a:off x="248898" y="5288455"/>
                <a:ext cx="1653617" cy="288609"/>
              </a:xfrm>
              <a:prstGeom prst="rect">
                <a:avLst/>
              </a:prstGeom>
              <a:noFill/>
            </p:spPr>
            <p:txBody>
              <a:bodyPr wrap="square" rtlCol="0">
                <a:spAutoFit/>
              </a:bodyPr>
              <a:lstStyle/>
              <a:p>
                <a:r>
                  <a:rPr kumimoji="1" lang="ja-JP" altLang="en-US" sz="1100" dirty="0"/>
                  <a:t>スイッチあり</a:t>
                </a:r>
              </a:p>
            </p:txBody>
          </p:sp>
          <p:sp>
            <p:nvSpPr>
              <p:cNvPr id="20" name="テキスト ボックス 19">
                <a:extLst>
                  <a:ext uri="{FF2B5EF4-FFF2-40B4-BE49-F238E27FC236}">
                    <a16:creationId xmlns:a16="http://schemas.microsoft.com/office/drawing/2014/main" id="{1899D455-57DD-4081-AFBD-3A53A7F6286B}"/>
                  </a:ext>
                </a:extLst>
              </p:cNvPr>
              <p:cNvSpPr txBox="1"/>
              <p:nvPr/>
            </p:nvSpPr>
            <p:spPr>
              <a:xfrm>
                <a:off x="3089428" y="3626419"/>
                <a:ext cx="1422562" cy="288609"/>
              </a:xfrm>
              <a:prstGeom prst="rect">
                <a:avLst/>
              </a:prstGeom>
              <a:noFill/>
            </p:spPr>
            <p:txBody>
              <a:bodyPr wrap="square" rtlCol="0">
                <a:spAutoFit/>
              </a:bodyPr>
              <a:lstStyle/>
              <a:p>
                <a:r>
                  <a:rPr kumimoji="1" lang="ja-JP" altLang="en-US" sz="1100" dirty="0"/>
                  <a:t>スイッチ</a:t>
                </a:r>
                <a:r>
                  <a:rPr lang="ja-JP" altLang="en-US" sz="1100" dirty="0"/>
                  <a:t>無し</a:t>
                </a:r>
                <a:endParaRPr kumimoji="1" lang="ja-JP" altLang="en-US" sz="1100" dirty="0"/>
              </a:p>
            </p:txBody>
          </p:sp>
          <p:sp>
            <p:nvSpPr>
              <p:cNvPr id="28" name="テキスト ボックス 27">
                <a:extLst>
                  <a:ext uri="{FF2B5EF4-FFF2-40B4-BE49-F238E27FC236}">
                    <a16:creationId xmlns:a16="http://schemas.microsoft.com/office/drawing/2014/main" id="{1ED16FFC-6B95-40B1-A109-28C61D0D8895}"/>
                  </a:ext>
                </a:extLst>
              </p:cNvPr>
              <p:cNvSpPr txBox="1"/>
              <p:nvPr/>
            </p:nvSpPr>
            <p:spPr>
              <a:xfrm>
                <a:off x="2624801" y="3811619"/>
                <a:ext cx="392835" cy="261610"/>
              </a:xfrm>
              <a:prstGeom prst="rect">
                <a:avLst/>
              </a:prstGeom>
              <a:noFill/>
            </p:spPr>
            <p:txBody>
              <a:bodyPr wrap="square" rtlCol="0">
                <a:spAutoFit/>
              </a:bodyPr>
              <a:lstStyle/>
              <a:p>
                <a:pPr algn="ctr"/>
                <a:r>
                  <a:rPr kumimoji="1" lang="en-US" altLang="ja-JP" sz="1100" b="1" dirty="0"/>
                  <a:t>A</a:t>
                </a:r>
                <a:endParaRPr kumimoji="1" lang="ja-JP" altLang="en-US" sz="1100" b="1" dirty="0"/>
              </a:p>
            </p:txBody>
          </p:sp>
          <p:sp>
            <p:nvSpPr>
              <p:cNvPr id="30" name="テキスト ボックス 29">
                <a:extLst>
                  <a:ext uri="{FF2B5EF4-FFF2-40B4-BE49-F238E27FC236}">
                    <a16:creationId xmlns:a16="http://schemas.microsoft.com/office/drawing/2014/main" id="{0FD6157D-AD6E-4321-B9CC-0EBDBA0A9720}"/>
                  </a:ext>
                </a:extLst>
              </p:cNvPr>
              <p:cNvSpPr txBox="1"/>
              <p:nvPr/>
            </p:nvSpPr>
            <p:spPr>
              <a:xfrm>
                <a:off x="1366661" y="5514314"/>
                <a:ext cx="392835" cy="261610"/>
              </a:xfrm>
              <a:prstGeom prst="rect">
                <a:avLst/>
              </a:prstGeom>
              <a:noFill/>
            </p:spPr>
            <p:txBody>
              <a:bodyPr wrap="square" rtlCol="0">
                <a:spAutoFit/>
              </a:bodyPr>
              <a:lstStyle/>
              <a:p>
                <a:pPr algn="ctr"/>
                <a:r>
                  <a:rPr lang="en-US" altLang="ja-JP" sz="1100" b="1" dirty="0"/>
                  <a:t>B</a:t>
                </a:r>
                <a:endParaRPr kumimoji="1" lang="ja-JP" altLang="en-US" sz="1100" b="1" dirty="0"/>
              </a:p>
            </p:txBody>
          </p:sp>
          <p:sp>
            <p:nvSpPr>
              <p:cNvPr id="32" name="テキスト ボックス 31">
                <a:extLst>
                  <a:ext uri="{FF2B5EF4-FFF2-40B4-BE49-F238E27FC236}">
                    <a16:creationId xmlns:a16="http://schemas.microsoft.com/office/drawing/2014/main" id="{3D0ACB6F-74FA-46BF-9EB8-0BC7B4F8CC0C}"/>
                  </a:ext>
                </a:extLst>
              </p:cNvPr>
              <p:cNvSpPr txBox="1"/>
              <p:nvPr/>
            </p:nvSpPr>
            <p:spPr>
              <a:xfrm>
                <a:off x="3897845" y="5520465"/>
                <a:ext cx="392835" cy="261610"/>
              </a:xfrm>
              <a:prstGeom prst="rect">
                <a:avLst/>
              </a:prstGeom>
              <a:noFill/>
            </p:spPr>
            <p:txBody>
              <a:bodyPr wrap="square" rtlCol="0">
                <a:spAutoFit/>
              </a:bodyPr>
              <a:lstStyle/>
              <a:p>
                <a:pPr algn="ctr"/>
                <a:r>
                  <a:rPr kumimoji="1" lang="en-US" altLang="ja-JP" sz="1100" b="1" dirty="0"/>
                  <a:t>C</a:t>
                </a:r>
                <a:endParaRPr kumimoji="1" lang="ja-JP" altLang="en-US" sz="1100" b="1" dirty="0"/>
              </a:p>
            </p:txBody>
          </p:sp>
        </p:grpSp>
      </p:grpSp>
      <p:sp>
        <p:nvSpPr>
          <p:cNvPr id="34" name="矢印: 右 33">
            <a:extLst>
              <a:ext uri="{FF2B5EF4-FFF2-40B4-BE49-F238E27FC236}">
                <a16:creationId xmlns:a16="http://schemas.microsoft.com/office/drawing/2014/main" id="{C76EA683-5655-470D-B9B1-990DB8A0A167}"/>
              </a:ext>
            </a:extLst>
          </p:cNvPr>
          <p:cNvSpPr/>
          <p:nvPr/>
        </p:nvSpPr>
        <p:spPr>
          <a:xfrm>
            <a:off x="4382358" y="4828491"/>
            <a:ext cx="952943" cy="40123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D7F53E9C-F0A0-4AA0-A584-C58AF87378B2}"/>
              </a:ext>
            </a:extLst>
          </p:cNvPr>
          <p:cNvSpPr txBox="1"/>
          <p:nvPr/>
        </p:nvSpPr>
        <p:spPr>
          <a:xfrm>
            <a:off x="4326539" y="4304673"/>
            <a:ext cx="1064579" cy="600164"/>
          </a:xfrm>
          <a:prstGeom prst="rect">
            <a:avLst/>
          </a:prstGeom>
          <a:noFill/>
        </p:spPr>
        <p:txBody>
          <a:bodyPr wrap="square" rtlCol="0">
            <a:spAutoFit/>
          </a:bodyPr>
          <a:lstStyle/>
          <a:p>
            <a:r>
              <a:rPr lang="ja-JP" altLang="en-US" sz="1100" dirty="0"/>
              <a:t>プレイヤが</a:t>
            </a:r>
            <a:endParaRPr lang="en-US" altLang="ja-JP" sz="1100" dirty="0"/>
          </a:p>
          <a:p>
            <a:r>
              <a:rPr kumimoji="1" lang="en-US" altLang="ja-JP" sz="1100" dirty="0"/>
              <a:t>C </a:t>
            </a:r>
            <a:r>
              <a:rPr kumimoji="1" lang="ja-JP" altLang="en-US" sz="1100" dirty="0"/>
              <a:t>のスイッチを押す</a:t>
            </a:r>
          </a:p>
        </p:txBody>
      </p:sp>
      <p:grpSp>
        <p:nvGrpSpPr>
          <p:cNvPr id="57" name="グループ化 56">
            <a:extLst>
              <a:ext uri="{FF2B5EF4-FFF2-40B4-BE49-F238E27FC236}">
                <a16:creationId xmlns:a16="http://schemas.microsoft.com/office/drawing/2014/main" id="{984B39E7-5AF6-4609-A77C-AD35B02D4AE3}"/>
              </a:ext>
            </a:extLst>
          </p:cNvPr>
          <p:cNvGrpSpPr/>
          <p:nvPr/>
        </p:nvGrpSpPr>
        <p:grpSpPr>
          <a:xfrm>
            <a:off x="5004960" y="3469967"/>
            <a:ext cx="4307834" cy="3118282"/>
            <a:chOff x="248898" y="3107184"/>
            <a:chExt cx="5405105" cy="3440098"/>
          </a:xfrm>
        </p:grpSpPr>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2BDA4920-46F9-4720-AAE2-25F86FB0C749}"/>
                    </a:ext>
                  </a:extLst>
                </p:cNvPr>
                <p:cNvSpPr txBox="1"/>
                <p:nvPr/>
              </p:nvSpPr>
              <p:spPr>
                <a:xfrm>
                  <a:off x="2556769" y="3107184"/>
                  <a:ext cx="532660" cy="4074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2BDA4920-46F9-4720-AAE2-25F86FB0C749}"/>
                    </a:ext>
                  </a:extLst>
                </p:cNvPr>
                <p:cNvSpPr txBox="1">
                  <a:spLocks noRot="1" noChangeAspect="1" noMove="1" noResize="1" noEditPoints="1" noAdjustHandles="1" noChangeArrowheads="1" noChangeShapeType="1" noTextEdit="1"/>
                </p:cNvSpPr>
                <p:nvPr/>
              </p:nvSpPr>
              <p:spPr>
                <a:xfrm>
                  <a:off x="2556769" y="3107184"/>
                  <a:ext cx="532660" cy="407448"/>
                </a:xfrm>
                <a:prstGeom prst="rect">
                  <a:avLst/>
                </a:prstGeom>
                <a:blipFill>
                  <a:blip r:embed="rId3"/>
                  <a:stretch>
                    <a:fillRect/>
                  </a:stretch>
                </a:blipFill>
              </p:spPr>
              <p:txBody>
                <a:bodyPr/>
                <a:lstStyle/>
                <a:p>
                  <a:r>
                    <a:rPr lang="ja-JP" altLang="en-US">
                      <a:noFill/>
                    </a:rPr>
                    <a:t> </a:t>
                  </a:r>
                </a:p>
              </p:txBody>
            </p:sp>
          </mc:Fallback>
        </mc:AlternateContent>
        <p:grpSp>
          <p:nvGrpSpPr>
            <p:cNvPr id="59" name="グループ化 58">
              <a:extLst>
                <a:ext uri="{FF2B5EF4-FFF2-40B4-BE49-F238E27FC236}">
                  <a16:creationId xmlns:a16="http://schemas.microsoft.com/office/drawing/2014/main" id="{7E946279-214A-4432-9293-919282B8D7DE}"/>
                </a:ext>
              </a:extLst>
            </p:cNvPr>
            <p:cNvGrpSpPr/>
            <p:nvPr/>
          </p:nvGrpSpPr>
          <p:grpSpPr>
            <a:xfrm>
              <a:off x="248898" y="3626419"/>
              <a:ext cx="5405105" cy="2920863"/>
              <a:chOff x="248898" y="3626419"/>
              <a:chExt cx="5405105" cy="2920863"/>
            </a:xfrm>
          </p:grpSpPr>
          <p:grpSp>
            <p:nvGrpSpPr>
              <p:cNvPr id="60" name="グループ化 59">
                <a:extLst>
                  <a:ext uri="{FF2B5EF4-FFF2-40B4-BE49-F238E27FC236}">
                    <a16:creationId xmlns:a16="http://schemas.microsoft.com/office/drawing/2014/main" id="{16FA15AA-E6E4-4737-9413-467251CAC56D}"/>
                  </a:ext>
                </a:extLst>
              </p:cNvPr>
              <p:cNvGrpSpPr/>
              <p:nvPr/>
            </p:nvGrpSpPr>
            <p:grpSpPr>
              <a:xfrm>
                <a:off x="621436" y="3668517"/>
                <a:ext cx="4403474" cy="2878765"/>
                <a:chOff x="230670" y="1536300"/>
                <a:chExt cx="6670317" cy="4360710"/>
              </a:xfrm>
            </p:grpSpPr>
            <p:sp>
              <p:nvSpPr>
                <p:cNvPr id="67" name="フローチャート: 判断 66">
                  <a:extLst>
                    <a:ext uri="{FF2B5EF4-FFF2-40B4-BE49-F238E27FC236}">
                      <a16:creationId xmlns:a16="http://schemas.microsoft.com/office/drawing/2014/main" id="{F1009413-DD01-4A73-862A-56C3B2B7B67E}"/>
                    </a:ext>
                  </a:extLst>
                </p:cNvPr>
                <p:cNvSpPr/>
                <p:nvPr/>
              </p:nvSpPr>
              <p:spPr>
                <a:xfrm>
                  <a:off x="2139443" y="1536300"/>
                  <a:ext cx="2858687" cy="176286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フローチャート: 判断 67">
                  <a:extLst>
                    <a:ext uri="{FF2B5EF4-FFF2-40B4-BE49-F238E27FC236}">
                      <a16:creationId xmlns:a16="http://schemas.microsoft.com/office/drawing/2014/main" id="{3E54BACD-DA17-46C4-B314-5581F0B715F4}"/>
                    </a:ext>
                  </a:extLst>
                </p:cNvPr>
                <p:cNvSpPr/>
                <p:nvPr/>
              </p:nvSpPr>
              <p:spPr>
                <a:xfrm>
                  <a:off x="230670" y="4134144"/>
                  <a:ext cx="2858687" cy="1762866"/>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a:t>●</a:t>
                  </a:r>
                </a:p>
              </p:txBody>
            </p:sp>
            <p:sp>
              <p:nvSpPr>
                <p:cNvPr id="69" name="フローチャート: 判断 68">
                  <a:extLst>
                    <a:ext uri="{FF2B5EF4-FFF2-40B4-BE49-F238E27FC236}">
                      <a16:creationId xmlns:a16="http://schemas.microsoft.com/office/drawing/2014/main" id="{CDEACDE4-9079-41B3-9CCC-D5ACCE4EB137}"/>
                    </a:ext>
                  </a:extLst>
                </p:cNvPr>
                <p:cNvSpPr/>
                <p:nvPr/>
              </p:nvSpPr>
              <p:spPr>
                <a:xfrm>
                  <a:off x="4042300" y="4134144"/>
                  <a:ext cx="2858687" cy="1762866"/>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a:t>
                  </a:r>
                </a:p>
              </p:txBody>
            </p:sp>
            <p:cxnSp>
              <p:nvCxnSpPr>
                <p:cNvPr id="70" name="直線矢印コネクタ 69">
                  <a:extLst>
                    <a:ext uri="{FF2B5EF4-FFF2-40B4-BE49-F238E27FC236}">
                      <a16:creationId xmlns:a16="http://schemas.microsoft.com/office/drawing/2014/main" id="{64271D7E-D109-46AD-8081-DAB3B2CDBFA6}"/>
                    </a:ext>
                  </a:extLst>
                </p:cNvPr>
                <p:cNvCxnSpPr>
                  <a:stCxn id="68" idx="0"/>
                  <a:endCxn id="67" idx="2"/>
                </p:cNvCxnSpPr>
                <p:nvPr/>
              </p:nvCxnSpPr>
              <p:spPr>
                <a:xfrm flipV="1">
                  <a:off x="1660014" y="3299166"/>
                  <a:ext cx="1908773" cy="8349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1" name="直線矢印コネクタ 70">
                  <a:extLst>
                    <a:ext uri="{FF2B5EF4-FFF2-40B4-BE49-F238E27FC236}">
                      <a16:creationId xmlns:a16="http://schemas.microsoft.com/office/drawing/2014/main" id="{7548C81A-2BC3-42E2-B004-5DBCD3AA6168}"/>
                    </a:ext>
                  </a:extLst>
                </p:cNvPr>
                <p:cNvCxnSpPr>
                  <a:cxnSpLocks/>
                  <a:stCxn id="69" idx="0"/>
                  <a:endCxn id="67" idx="2"/>
                </p:cNvCxnSpPr>
                <p:nvPr/>
              </p:nvCxnSpPr>
              <p:spPr>
                <a:xfrm flipH="1" flipV="1">
                  <a:off x="3568787" y="3299166"/>
                  <a:ext cx="1902857" cy="8349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2" name="次の値と等しい 71">
                  <a:extLst>
                    <a:ext uri="{FF2B5EF4-FFF2-40B4-BE49-F238E27FC236}">
                      <a16:creationId xmlns:a16="http://schemas.microsoft.com/office/drawing/2014/main" id="{4367F8E8-5943-470A-8FA2-0FAC81DD00A9}"/>
                    </a:ext>
                  </a:extLst>
                </p:cNvPr>
                <p:cNvSpPr/>
                <p:nvPr/>
              </p:nvSpPr>
              <p:spPr>
                <a:xfrm>
                  <a:off x="2950311" y="4838330"/>
                  <a:ext cx="1225118" cy="33735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grpSp>
          <p:sp>
            <p:nvSpPr>
              <p:cNvPr id="61" name="テキスト ボックス 60">
                <a:extLst>
                  <a:ext uri="{FF2B5EF4-FFF2-40B4-BE49-F238E27FC236}">
                    <a16:creationId xmlns:a16="http://schemas.microsoft.com/office/drawing/2014/main" id="{37705608-2BBF-423E-AF5C-A69029515019}"/>
                  </a:ext>
                </a:extLst>
              </p:cNvPr>
              <p:cNvSpPr txBox="1"/>
              <p:nvPr/>
            </p:nvSpPr>
            <p:spPr>
              <a:xfrm>
                <a:off x="4272924" y="5383509"/>
                <a:ext cx="1381079" cy="288609"/>
              </a:xfrm>
              <a:prstGeom prst="rect">
                <a:avLst/>
              </a:prstGeom>
              <a:noFill/>
            </p:spPr>
            <p:txBody>
              <a:bodyPr wrap="square" rtlCol="0">
                <a:spAutoFit/>
              </a:bodyPr>
              <a:lstStyle/>
              <a:p>
                <a:r>
                  <a:rPr kumimoji="1" lang="ja-JP" altLang="en-US" sz="1100" dirty="0"/>
                  <a:t>スイッチあり</a:t>
                </a:r>
              </a:p>
            </p:txBody>
          </p:sp>
          <p:sp>
            <p:nvSpPr>
              <p:cNvPr id="62" name="テキスト ボックス 61">
                <a:extLst>
                  <a:ext uri="{FF2B5EF4-FFF2-40B4-BE49-F238E27FC236}">
                    <a16:creationId xmlns:a16="http://schemas.microsoft.com/office/drawing/2014/main" id="{960313D6-422F-4766-8A0B-CE73C3AA6806}"/>
                  </a:ext>
                </a:extLst>
              </p:cNvPr>
              <p:cNvSpPr txBox="1"/>
              <p:nvPr/>
            </p:nvSpPr>
            <p:spPr>
              <a:xfrm>
                <a:off x="248898" y="5288455"/>
                <a:ext cx="1653617" cy="288609"/>
              </a:xfrm>
              <a:prstGeom prst="rect">
                <a:avLst/>
              </a:prstGeom>
              <a:noFill/>
            </p:spPr>
            <p:txBody>
              <a:bodyPr wrap="square" rtlCol="0">
                <a:spAutoFit/>
              </a:bodyPr>
              <a:lstStyle/>
              <a:p>
                <a:r>
                  <a:rPr kumimoji="1" lang="ja-JP" altLang="en-US" sz="1100" dirty="0"/>
                  <a:t>スイッチあり</a:t>
                </a:r>
              </a:p>
            </p:txBody>
          </p:sp>
          <p:sp>
            <p:nvSpPr>
              <p:cNvPr id="63" name="テキスト ボックス 62">
                <a:extLst>
                  <a:ext uri="{FF2B5EF4-FFF2-40B4-BE49-F238E27FC236}">
                    <a16:creationId xmlns:a16="http://schemas.microsoft.com/office/drawing/2014/main" id="{31B9742D-046C-492E-BB1A-30340165F53E}"/>
                  </a:ext>
                </a:extLst>
              </p:cNvPr>
              <p:cNvSpPr txBox="1"/>
              <p:nvPr/>
            </p:nvSpPr>
            <p:spPr>
              <a:xfrm>
                <a:off x="3089428" y="3626419"/>
                <a:ext cx="1422562" cy="288609"/>
              </a:xfrm>
              <a:prstGeom prst="rect">
                <a:avLst/>
              </a:prstGeom>
              <a:noFill/>
            </p:spPr>
            <p:txBody>
              <a:bodyPr wrap="square" rtlCol="0">
                <a:spAutoFit/>
              </a:bodyPr>
              <a:lstStyle/>
              <a:p>
                <a:r>
                  <a:rPr kumimoji="1" lang="ja-JP" altLang="en-US" sz="1100" dirty="0"/>
                  <a:t>スイッチ</a:t>
                </a:r>
                <a:r>
                  <a:rPr lang="ja-JP" altLang="en-US" sz="1100" dirty="0"/>
                  <a:t>無し</a:t>
                </a:r>
                <a:endParaRPr kumimoji="1" lang="ja-JP" altLang="en-US" sz="1100" dirty="0"/>
              </a:p>
            </p:txBody>
          </p:sp>
          <p:sp>
            <p:nvSpPr>
              <p:cNvPr id="64" name="テキスト ボックス 63">
                <a:extLst>
                  <a:ext uri="{FF2B5EF4-FFF2-40B4-BE49-F238E27FC236}">
                    <a16:creationId xmlns:a16="http://schemas.microsoft.com/office/drawing/2014/main" id="{B90BFEAD-B85D-41C4-A01A-BA7F175D3A21}"/>
                  </a:ext>
                </a:extLst>
              </p:cNvPr>
              <p:cNvSpPr txBox="1"/>
              <p:nvPr/>
            </p:nvSpPr>
            <p:spPr>
              <a:xfrm>
                <a:off x="2624801" y="3811619"/>
                <a:ext cx="392835" cy="261610"/>
              </a:xfrm>
              <a:prstGeom prst="rect">
                <a:avLst/>
              </a:prstGeom>
              <a:noFill/>
            </p:spPr>
            <p:txBody>
              <a:bodyPr wrap="square" rtlCol="0">
                <a:spAutoFit/>
              </a:bodyPr>
              <a:lstStyle/>
              <a:p>
                <a:pPr algn="ctr"/>
                <a:r>
                  <a:rPr kumimoji="1" lang="en-US" altLang="ja-JP" sz="1100" b="1" dirty="0"/>
                  <a:t>A</a:t>
                </a:r>
                <a:endParaRPr kumimoji="1" lang="ja-JP" altLang="en-US" sz="1100" b="1" dirty="0"/>
              </a:p>
            </p:txBody>
          </p:sp>
          <p:sp>
            <p:nvSpPr>
              <p:cNvPr id="65" name="テキスト ボックス 64">
                <a:extLst>
                  <a:ext uri="{FF2B5EF4-FFF2-40B4-BE49-F238E27FC236}">
                    <a16:creationId xmlns:a16="http://schemas.microsoft.com/office/drawing/2014/main" id="{C11E7E83-171C-4494-A039-2B81D7E15DB2}"/>
                  </a:ext>
                </a:extLst>
              </p:cNvPr>
              <p:cNvSpPr txBox="1"/>
              <p:nvPr/>
            </p:nvSpPr>
            <p:spPr>
              <a:xfrm>
                <a:off x="1366661" y="5514314"/>
                <a:ext cx="392835" cy="261610"/>
              </a:xfrm>
              <a:prstGeom prst="rect">
                <a:avLst/>
              </a:prstGeom>
              <a:noFill/>
            </p:spPr>
            <p:txBody>
              <a:bodyPr wrap="square" rtlCol="0">
                <a:spAutoFit/>
              </a:bodyPr>
              <a:lstStyle/>
              <a:p>
                <a:pPr algn="ctr"/>
                <a:r>
                  <a:rPr lang="en-US" altLang="ja-JP" sz="1100" b="1" dirty="0"/>
                  <a:t>B</a:t>
                </a:r>
                <a:endParaRPr kumimoji="1" lang="ja-JP" altLang="en-US" sz="1100" b="1" dirty="0"/>
              </a:p>
            </p:txBody>
          </p:sp>
          <p:sp>
            <p:nvSpPr>
              <p:cNvPr id="66" name="テキスト ボックス 65">
                <a:extLst>
                  <a:ext uri="{FF2B5EF4-FFF2-40B4-BE49-F238E27FC236}">
                    <a16:creationId xmlns:a16="http://schemas.microsoft.com/office/drawing/2014/main" id="{207C561F-C5A1-4FAD-8B79-9FC83F16E5F9}"/>
                  </a:ext>
                </a:extLst>
              </p:cNvPr>
              <p:cNvSpPr txBox="1"/>
              <p:nvPr/>
            </p:nvSpPr>
            <p:spPr>
              <a:xfrm>
                <a:off x="3897845" y="5520465"/>
                <a:ext cx="392835" cy="261610"/>
              </a:xfrm>
              <a:prstGeom prst="rect">
                <a:avLst/>
              </a:prstGeom>
              <a:noFill/>
            </p:spPr>
            <p:txBody>
              <a:bodyPr wrap="square" rtlCol="0">
                <a:spAutoFit/>
              </a:bodyPr>
              <a:lstStyle/>
              <a:p>
                <a:pPr algn="ctr"/>
                <a:r>
                  <a:rPr kumimoji="1" lang="en-US" altLang="ja-JP" sz="1100" b="1" dirty="0"/>
                  <a:t>C</a:t>
                </a:r>
                <a:endParaRPr kumimoji="1" lang="ja-JP" altLang="en-US" sz="1100" b="1" dirty="0"/>
              </a:p>
            </p:txBody>
          </p:sp>
        </p:grpSp>
      </p:grpSp>
      <p:sp>
        <p:nvSpPr>
          <p:cNvPr id="74" name="矢印: 右 73">
            <a:extLst>
              <a:ext uri="{FF2B5EF4-FFF2-40B4-BE49-F238E27FC236}">
                <a16:creationId xmlns:a16="http://schemas.microsoft.com/office/drawing/2014/main" id="{67010BF0-0978-4890-96BC-2A4DF9FB62ED}"/>
              </a:ext>
            </a:extLst>
          </p:cNvPr>
          <p:cNvSpPr/>
          <p:nvPr/>
        </p:nvSpPr>
        <p:spPr>
          <a:xfrm rot="18920810">
            <a:off x="7983364" y="3350454"/>
            <a:ext cx="952943" cy="40123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4981882B-E08F-4641-AB4B-4CDF762AF876}"/>
              </a:ext>
            </a:extLst>
          </p:cNvPr>
          <p:cNvSpPr txBox="1"/>
          <p:nvPr/>
        </p:nvSpPr>
        <p:spPr>
          <a:xfrm>
            <a:off x="8321252" y="3867265"/>
            <a:ext cx="1821396" cy="938719"/>
          </a:xfrm>
          <a:prstGeom prst="rect">
            <a:avLst/>
          </a:prstGeom>
          <a:noFill/>
        </p:spPr>
        <p:txBody>
          <a:bodyPr wrap="square" rtlCol="0">
            <a:spAutoFit/>
          </a:bodyPr>
          <a:lstStyle/>
          <a:p>
            <a:r>
              <a:rPr kumimoji="1" lang="ja-JP" altLang="en-US" sz="1100" dirty="0"/>
              <a:t>一定の</a:t>
            </a:r>
            <a:endParaRPr kumimoji="1" lang="en-US" altLang="ja-JP" sz="1100" dirty="0"/>
          </a:p>
          <a:p>
            <a:r>
              <a:rPr kumimoji="1" lang="ja-JP" altLang="en-US" sz="1100" dirty="0"/>
              <a:t>インターバル後</a:t>
            </a:r>
            <a:r>
              <a:rPr kumimoji="1" lang="en-US" altLang="ja-JP" sz="1100" dirty="0"/>
              <a:t>,</a:t>
            </a:r>
          </a:p>
          <a:p>
            <a:r>
              <a:rPr lang="ja-JP" altLang="en-US" sz="1100" b="1" dirty="0"/>
              <a:t>分かりやすい</a:t>
            </a:r>
            <a:endParaRPr lang="en-US" altLang="ja-JP" sz="1100" b="1" dirty="0"/>
          </a:p>
          <a:p>
            <a:r>
              <a:rPr lang="ja-JP" altLang="en-US" sz="1100" b="1" dirty="0"/>
              <a:t>効果音とともに</a:t>
            </a:r>
            <a:endParaRPr lang="en-US" altLang="ja-JP" sz="1100" b="1" dirty="0"/>
          </a:p>
          <a:p>
            <a:r>
              <a:rPr kumimoji="1" lang="ja-JP" altLang="en-US" sz="1100" dirty="0"/>
              <a:t>トランジションが発火</a:t>
            </a:r>
          </a:p>
        </p:txBody>
      </p:sp>
      <p:grpSp>
        <p:nvGrpSpPr>
          <p:cNvPr id="79" name="グループ化 78">
            <a:extLst>
              <a:ext uri="{FF2B5EF4-FFF2-40B4-BE49-F238E27FC236}">
                <a16:creationId xmlns:a16="http://schemas.microsoft.com/office/drawing/2014/main" id="{368F8911-5D58-496D-BD40-E0C7E6A98072}"/>
              </a:ext>
            </a:extLst>
          </p:cNvPr>
          <p:cNvGrpSpPr/>
          <p:nvPr/>
        </p:nvGrpSpPr>
        <p:grpSpPr>
          <a:xfrm>
            <a:off x="7598340" y="21622"/>
            <a:ext cx="4307834" cy="3118282"/>
            <a:chOff x="248898" y="3107184"/>
            <a:chExt cx="5405105" cy="3440098"/>
          </a:xfrm>
        </p:grpSpPr>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6CB269ED-944C-4237-BE17-99D34A3E0639}"/>
                    </a:ext>
                  </a:extLst>
                </p:cNvPr>
                <p:cNvSpPr txBox="1"/>
                <p:nvPr/>
              </p:nvSpPr>
              <p:spPr>
                <a:xfrm>
                  <a:off x="2556769" y="3107184"/>
                  <a:ext cx="532660" cy="4074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80" name="テキスト ボックス 79">
                  <a:extLst>
                    <a:ext uri="{FF2B5EF4-FFF2-40B4-BE49-F238E27FC236}">
                      <a16:creationId xmlns:a16="http://schemas.microsoft.com/office/drawing/2014/main" id="{6CB269ED-944C-4237-BE17-99D34A3E0639}"/>
                    </a:ext>
                  </a:extLst>
                </p:cNvPr>
                <p:cNvSpPr txBox="1">
                  <a:spLocks noRot="1" noChangeAspect="1" noMove="1" noResize="1" noEditPoints="1" noAdjustHandles="1" noChangeArrowheads="1" noChangeShapeType="1" noTextEdit="1"/>
                </p:cNvSpPr>
                <p:nvPr/>
              </p:nvSpPr>
              <p:spPr>
                <a:xfrm>
                  <a:off x="2556769" y="3107184"/>
                  <a:ext cx="532660" cy="407448"/>
                </a:xfrm>
                <a:prstGeom prst="rect">
                  <a:avLst/>
                </a:prstGeom>
                <a:blipFill>
                  <a:blip r:embed="rId4"/>
                  <a:stretch>
                    <a:fillRect/>
                  </a:stretch>
                </a:blipFill>
              </p:spPr>
              <p:txBody>
                <a:bodyPr/>
                <a:lstStyle/>
                <a:p>
                  <a:r>
                    <a:rPr lang="ja-JP" altLang="en-US">
                      <a:noFill/>
                    </a:rPr>
                    <a:t> </a:t>
                  </a:r>
                </a:p>
              </p:txBody>
            </p:sp>
          </mc:Fallback>
        </mc:AlternateContent>
        <p:grpSp>
          <p:nvGrpSpPr>
            <p:cNvPr id="81" name="グループ化 80">
              <a:extLst>
                <a:ext uri="{FF2B5EF4-FFF2-40B4-BE49-F238E27FC236}">
                  <a16:creationId xmlns:a16="http://schemas.microsoft.com/office/drawing/2014/main" id="{6305EDE6-2226-4BEC-88FF-EAA6F0BA3577}"/>
                </a:ext>
              </a:extLst>
            </p:cNvPr>
            <p:cNvGrpSpPr/>
            <p:nvPr/>
          </p:nvGrpSpPr>
          <p:grpSpPr>
            <a:xfrm>
              <a:off x="248898" y="3626419"/>
              <a:ext cx="5405105" cy="2920863"/>
              <a:chOff x="248898" y="3626419"/>
              <a:chExt cx="5405105" cy="2920863"/>
            </a:xfrm>
          </p:grpSpPr>
          <p:grpSp>
            <p:nvGrpSpPr>
              <p:cNvPr id="82" name="グループ化 81">
                <a:extLst>
                  <a:ext uri="{FF2B5EF4-FFF2-40B4-BE49-F238E27FC236}">
                    <a16:creationId xmlns:a16="http://schemas.microsoft.com/office/drawing/2014/main" id="{4498C6FF-58DD-43D5-8F87-1989BCF95DCE}"/>
                  </a:ext>
                </a:extLst>
              </p:cNvPr>
              <p:cNvGrpSpPr/>
              <p:nvPr/>
            </p:nvGrpSpPr>
            <p:grpSpPr>
              <a:xfrm>
                <a:off x="621436" y="3668517"/>
                <a:ext cx="4403474" cy="2878765"/>
                <a:chOff x="230670" y="1536300"/>
                <a:chExt cx="6670317" cy="4360710"/>
              </a:xfrm>
            </p:grpSpPr>
            <p:sp>
              <p:nvSpPr>
                <p:cNvPr id="89" name="フローチャート: 判断 88">
                  <a:extLst>
                    <a:ext uri="{FF2B5EF4-FFF2-40B4-BE49-F238E27FC236}">
                      <a16:creationId xmlns:a16="http://schemas.microsoft.com/office/drawing/2014/main" id="{A94079E0-0DA8-4AE6-B732-03C1D99CB5E6}"/>
                    </a:ext>
                  </a:extLst>
                </p:cNvPr>
                <p:cNvSpPr/>
                <p:nvPr/>
              </p:nvSpPr>
              <p:spPr>
                <a:xfrm>
                  <a:off x="2139443" y="1536300"/>
                  <a:ext cx="2858687" cy="176286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a:t>
                  </a:r>
                </a:p>
              </p:txBody>
            </p:sp>
            <p:sp>
              <p:nvSpPr>
                <p:cNvPr id="90" name="フローチャート: 判断 89">
                  <a:extLst>
                    <a:ext uri="{FF2B5EF4-FFF2-40B4-BE49-F238E27FC236}">
                      <a16:creationId xmlns:a16="http://schemas.microsoft.com/office/drawing/2014/main" id="{267CE233-A30A-4DE2-82E4-EC8C3A5793EA}"/>
                    </a:ext>
                  </a:extLst>
                </p:cNvPr>
                <p:cNvSpPr/>
                <p:nvPr/>
              </p:nvSpPr>
              <p:spPr>
                <a:xfrm>
                  <a:off x="230670" y="4134144"/>
                  <a:ext cx="2858687" cy="1762866"/>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dirty="0"/>
                </a:p>
              </p:txBody>
            </p:sp>
            <p:sp>
              <p:nvSpPr>
                <p:cNvPr id="91" name="フローチャート: 判断 90">
                  <a:extLst>
                    <a:ext uri="{FF2B5EF4-FFF2-40B4-BE49-F238E27FC236}">
                      <a16:creationId xmlns:a16="http://schemas.microsoft.com/office/drawing/2014/main" id="{0173268F-A952-4169-BB48-42C0ECE7082E}"/>
                    </a:ext>
                  </a:extLst>
                </p:cNvPr>
                <p:cNvSpPr/>
                <p:nvPr/>
              </p:nvSpPr>
              <p:spPr>
                <a:xfrm>
                  <a:off x="4042300" y="4134144"/>
                  <a:ext cx="2858687" cy="1762866"/>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cxnSp>
              <p:nvCxnSpPr>
                <p:cNvPr id="92" name="直線矢印コネクタ 91">
                  <a:extLst>
                    <a:ext uri="{FF2B5EF4-FFF2-40B4-BE49-F238E27FC236}">
                      <a16:creationId xmlns:a16="http://schemas.microsoft.com/office/drawing/2014/main" id="{728F57EC-894E-4AFC-BDA7-03344688D394}"/>
                    </a:ext>
                  </a:extLst>
                </p:cNvPr>
                <p:cNvCxnSpPr>
                  <a:stCxn id="90" idx="0"/>
                  <a:endCxn id="89" idx="2"/>
                </p:cNvCxnSpPr>
                <p:nvPr/>
              </p:nvCxnSpPr>
              <p:spPr>
                <a:xfrm flipV="1">
                  <a:off x="1660014" y="3299166"/>
                  <a:ext cx="1908773" cy="8349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3" name="直線矢印コネクタ 92">
                  <a:extLst>
                    <a:ext uri="{FF2B5EF4-FFF2-40B4-BE49-F238E27FC236}">
                      <a16:creationId xmlns:a16="http://schemas.microsoft.com/office/drawing/2014/main" id="{2BF6346B-0702-4098-B98F-1970F726D25C}"/>
                    </a:ext>
                  </a:extLst>
                </p:cNvPr>
                <p:cNvCxnSpPr>
                  <a:cxnSpLocks/>
                  <a:stCxn id="91" idx="0"/>
                  <a:endCxn id="89" idx="2"/>
                </p:cNvCxnSpPr>
                <p:nvPr/>
              </p:nvCxnSpPr>
              <p:spPr>
                <a:xfrm flipH="1" flipV="1">
                  <a:off x="3568787" y="3299166"/>
                  <a:ext cx="1902857" cy="8349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4" name="次の値と等しい 93">
                  <a:extLst>
                    <a:ext uri="{FF2B5EF4-FFF2-40B4-BE49-F238E27FC236}">
                      <a16:creationId xmlns:a16="http://schemas.microsoft.com/office/drawing/2014/main" id="{6275994D-BA3F-43FC-AB69-366AC550C9B1}"/>
                    </a:ext>
                  </a:extLst>
                </p:cNvPr>
                <p:cNvSpPr/>
                <p:nvPr/>
              </p:nvSpPr>
              <p:spPr>
                <a:xfrm>
                  <a:off x="2950311" y="4838330"/>
                  <a:ext cx="1225118" cy="33735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grpSp>
          <p:sp>
            <p:nvSpPr>
              <p:cNvPr id="83" name="テキスト ボックス 82">
                <a:extLst>
                  <a:ext uri="{FF2B5EF4-FFF2-40B4-BE49-F238E27FC236}">
                    <a16:creationId xmlns:a16="http://schemas.microsoft.com/office/drawing/2014/main" id="{1B0B0DD3-DDFB-4FFC-BA38-C98CEDD0E623}"/>
                  </a:ext>
                </a:extLst>
              </p:cNvPr>
              <p:cNvSpPr txBox="1"/>
              <p:nvPr/>
            </p:nvSpPr>
            <p:spPr>
              <a:xfrm>
                <a:off x="4272924" y="5383509"/>
                <a:ext cx="1381079" cy="288609"/>
              </a:xfrm>
              <a:prstGeom prst="rect">
                <a:avLst/>
              </a:prstGeom>
              <a:noFill/>
            </p:spPr>
            <p:txBody>
              <a:bodyPr wrap="square" rtlCol="0">
                <a:spAutoFit/>
              </a:bodyPr>
              <a:lstStyle/>
              <a:p>
                <a:r>
                  <a:rPr kumimoji="1" lang="ja-JP" altLang="en-US" sz="1100" dirty="0"/>
                  <a:t>スイッチあり</a:t>
                </a:r>
              </a:p>
            </p:txBody>
          </p:sp>
          <p:sp>
            <p:nvSpPr>
              <p:cNvPr id="84" name="テキスト ボックス 83">
                <a:extLst>
                  <a:ext uri="{FF2B5EF4-FFF2-40B4-BE49-F238E27FC236}">
                    <a16:creationId xmlns:a16="http://schemas.microsoft.com/office/drawing/2014/main" id="{E8DE07C3-1E97-48F5-A31B-E27B588FFB35}"/>
                  </a:ext>
                </a:extLst>
              </p:cNvPr>
              <p:cNvSpPr txBox="1"/>
              <p:nvPr/>
            </p:nvSpPr>
            <p:spPr>
              <a:xfrm>
                <a:off x="248898" y="5288455"/>
                <a:ext cx="1653617" cy="288609"/>
              </a:xfrm>
              <a:prstGeom prst="rect">
                <a:avLst/>
              </a:prstGeom>
              <a:noFill/>
            </p:spPr>
            <p:txBody>
              <a:bodyPr wrap="square" rtlCol="0">
                <a:spAutoFit/>
              </a:bodyPr>
              <a:lstStyle/>
              <a:p>
                <a:r>
                  <a:rPr kumimoji="1" lang="ja-JP" altLang="en-US" sz="1100" dirty="0"/>
                  <a:t>スイッチあり</a:t>
                </a:r>
              </a:p>
            </p:txBody>
          </p:sp>
          <p:sp>
            <p:nvSpPr>
              <p:cNvPr id="85" name="テキスト ボックス 84">
                <a:extLst>
                  <a:ext uri="{FF2B5EF4-FFF2-40B4-BE49-F238E27FC236}">
                    <a16:creationId xmlns:a16="http://schemas.microsoft.com/office/drawing/2014/main" id="{28E648C3-3A9E-4B1F-B2DD-9B47F4260022}"/>
                  </a:ext>
                </a:extLst>
              </p:cNvPr>
              <p:cNvSpPr txBox="1"/>
              <p:nvPr/>
            </p:nvSpPr>
            <p:spPr>
              <a:xfrm>
                <a:off x="3089428" y="3626419"/>
                <a:ext cx="1422562" cy="288609"/>
              </a:xfrm>
              <a:prstGeom prst="rect">
                <a:avLst/>
              </a:prstGeom>
              <a:noFill/>
            </p:spPr>
            <p:txBody>
              <a:bodyPr wrap="square" rtlCol="0">
                <a:spAutoFit/>
              </a:bodyPr>
              <a:lstStyle/>
              <a:p>
                <a:r>
                  <a:rPr kumimoji="1" lang="ja-JP" altLang="en-US" sz="1100" dirty="0"/>
                  <a:t>スイッチ</a:t>
                </a:r>
                <a:r>
                  <a:rPr lang="ja-JP" altLang="en-US" sz="1100" dirty="0"/>
                  <a:t>無し</a:t>
                </a:r>
                <a:endParaRPr kumimoji="1" lang="ja-JP" altLang="en-US" sz="1100" dirty="0"/>
              </a:p>
            </p:txBody>
          </p:sp>
          <p:sp>
            <p:nvSpPr>
              <p:cNvPr id="86" name="テキスト ボックス 85">
                <a:extLst>
                  <a:ext uri="{FF2B5EF4-FFF2-40B4-BE49-F238E27FC236}">
                    <a16:creationId xmlns:a16="http://schemas.microsoft.com/office/drawing/2014/main" id="{CC7F382F-AA51-48FC-9127-563404B7359C}"/>
                  </a:ext>
                </a:extLst>
              </p:cNvPr>
              <p:cNvSpPr txBox="1"/>
              <p:nvPr/>
            </p:nvSpPr>
            <p:spPr>
              <a:xfrm>
                <a:off x="2624801" y="3811619"/>
                <a:ext cx="392835" cy="261610"/>
              </a:xfrm>
              <a:prstGeom prst="rect">
                <a:avLst/>
              </a:prstGeom>
              <a:noFill/>
            </p:spPr>
            <p:txBody>
              <a:bodyPr wrap="square" rtlCol="0">
                <a:spAutoFit/>
              </a:bodyPr>
              <a:lstStyle/>
              <a:p>
                <a:pPr algn="ctr"/>
                <a:r>
                  <a:rPr kumimoji="1" lang="en-US" altLang="ja-JP" sz="1100" b="1" dirty="0"/>
                  <a:t>A</a:t>
                </a:r>
                <a:endParaRPr kumimoji="1" lang="ja-JP" altLang="en-US" sz="1100" b="1" dirty="0"/>
              </a:p>
            </p:txBody>
          </p:sp>
          <p:sp>
            <p:nvSpPr>
              <p:cNvPr id="87" name="テキスト ボックス 86">
                <a:extLst>
                  <a:ext uri="{FF2B5EF4-FFF2-40B4-BE49-F238E27FC236}">
                    <a16:creationId xmlns:a16="http://schemas.microsoft.com/office/drawing/2014/main" id="{1AFDFE9E-CB9D-44F1-B0BD-B8CBD1CDA705}"/>
                  </a:ext>
                </a:extLst>
              </p:cNvPr>
              <p:cNvSpPr txBox="1"/>
              <p:nvPr/>
            </p:nvSpPr>
            <p:spPr>
              <a:xfrm>
                <a:off x="1366661" y="5514314"/>
                <a:ext cx="392835" cy="261610"/>
              </a:xfrm>
              <a:prstGeom prst="rect">
                <a:avLst/>
              </a:prstGeom>
              <a:noFill/>
            </p:spPr>
            <p:txBody>
              <a:bodyPr wrap="square" rtlCol="0">
                <a:spAutoFit/>
              </a:bodyPr>
              <a:lstStyle/>
              <a:p>
                <a:pPr algn="ctr"/>
                <a:r>
                  <a:rPr lang="en-US" altLang="ja-JP" sz="1100" b="1" dirty="0"/>
                  <a:t>B</a:t>
                </a:r>
                <a:endParaRPr kumimoji="1" lang="ja-JP" altLang="en-US" sz="1100" b="1" dirty="0"/>
              </a:p>
            </p:txBody>
          </p:sp>
          <p:sp>
            <p:nvSpPr>
              <p:cNvPr id="88" name="テキスト ボックス 87">
                <a:extLst>
                  <a:ext uri="{FF2B5EF4-FFF2-40B4-BE49-F238E27FC236}">
                    <a16:creationId xmlns:a16="http://schemas.microsoft.com/office/drawing/2014/main" id="{AD629C97-D462-449B-A59D-87E971A3B2E2}"/>
                  </a:ext>
                </a:extLst>
              </p:cNvPr>
              <p:cNvSpPr txBox="1"/>
              <p:nvPr/>
            </p:nvSpPr>
            <p:spPr>
              <a:xfrm>
                <a:off x="3897845" y="5520465"/>
                <a:ext cx="392835" cy="261610"/>
              </a:xfrm>
              <a:prstGeom prst="rect">
                <a:avLst/>
              </a:prstGeom>
              <a:noFill/>
            </p:spPr>
            <p:txBody>
              <a:bodyPr wrap="square" rtlCol="0">
                <a:spAutoFit/>
              </a:bodyPr>
              <a:lstStyle/>
              <a:p>
                <a:pPr algn="ctr"/>
                <a:r>
                  <a:rPr kumimoji="1" lang="en-US" altLang="ja-JP" sz="1100" b="1" dirty="0"/>
                  <a:t>C</a:t>
                </a:r>
                <a:endParaRPr kumimoji="1" lang="ja-JP" altLang="en-US" sz="1100" b="1" dirty="0"/>
              </a:p>
            </p:txBody>
          </p:sp>
        </p:grpSp>
      </p:grpSp>
      <p:sp>
        <p:nvSpPr>
          <p:cNvPr id="96" name="テキスト ボックス 95">
            <a:extLst>
              <a:ext uri="{FF2B5EF4-FFF2-40B4-BE49-F238E27FC236}">
                <a16:creationId xmlns:a16="http://schemas.microsoft.com/office/drawing/2014/main" id="{C134EA9D-71A2-4DA1-89F3-E2C969B808B4}"/>
              </a:ext>
            </a:extLst>
          </p:cNvPr>
          <p:cNvSpPr txBox="1"/>
          <p:nvPr/>
        </p:nvSpPr>
        <p:spPr>
          <a:xfrm>
            <a:off x="7017692" y="379763"/>
            <a:ext cx="1821396" cy="1107996"/>
          </a:xfrm>
          <a:prstGeom prst="rect">
            <a:avLst/>
          </a:prstGeom>
          <a:noFill/>
        </p:spPr>
        <p:txBody>
          <a:bodyPr wrap="square" rtlCol="0">
            <a:spAutoFit/>
          </a:bodyPr>
          <a:lstStyle/>
          <a:p>
            <a:r>
              <a:rPr lang="ja-JP" altLang="en-US" sz="1100" dirty="0"/>
              <a:t>また同様に</a:t>
            </a:r>
            <a:r>
              <a:rPr lang="en-US" altLang="ja-JP" sz="1100" dirty="0"/>
              <a:t>B, C </a:t>
            </a:r>
            <a:r>
              <a:rPr lang="ja-JP" altLang="en-US" sz="1100" dirty="0"/>
              <a:t>のスイッチを押せば発火できるが</a:t>
            </a:r>
            <a:r>
              <a:rPr lang="en-US" altLang="ja-JP" sz="1100" dirty="0"/>
              <a:t>,</a:t>
            </a:r>
          </a:p>
          <a:p>
            <a:endParaRPr kumimoji="1" lang="en-US" altLang="ja-JP" sz="1100" dirty="0"/>
          </a:p>
          <a:p>
            <a:r>
              <a:rPr lang="en-US" altLang="ja-JP" sz="1100" dirty="0"/>
              <a:t>A </a:t>
            </a:r>
            <a:r>
              <a:rPr lang="ja-JP" altLang="en-US" sz="1100" dirty="0"/>
              <a:t>はすでにトークンが置かれているので何も起こらない</a:t>
            </a:r>
            <a:r>
              <a:rPr lang="en-US" altLang="ja-JP" sz="1100" dirty="0"/>
              <a:t> (?)</a:t>
            </a:r>
            <a:endParaRPr kumimoji="1" lang="ja-JP" altLang="en-US" sz="1100" dirty="0"/>
          </a:p>
        </p:txBody>
      </p:sp>
      <p:pic>
        <p:nvPicPr>
          <p:cNvPr id="98" name="図 97" descr="テーブル, 座る, 暗い, 男 が含まれている画像&#10;&#10;自動的に生成された説明">
            <a:extLst>
              <a:ext uri="{FF2B5EF4-FFF2-40B4-BE49-F238E27FC236}">
                <a16:creationId xmlns:a16="http://schemas.microsoft.com/office/drawing/2014/main" id="{5C87420E-A776-4E43-BD80-DE9E8568BE11}"/>
              </a:ext>
            </a:extLst>
          </p:cNvPr>
          <p:cNvPicPr>
            <a:picLocks noChangeAspect="1"/>
          </p:cNvPicPr>
          <p:nvPr/>
        </p:nvPicPr>
        <p:blipFill rotWithShape="1">
          <a:blip r:embed="rId5">
            <a:extLst>
              <a:ext uri="{28A0092B-C50C-407E-A947-70E740481C1C}">
                <a14:useLocalDpi xmlns:a14="http://schemas.microsoft.com/office/drawing/2010/main" val="0"/>
              </a:ext>
            </a:extLst>
          </a:blip>
          <a:srcRect r="48767" b="80476"/>
          <a:stretch/>
        </p:blipFill>
        <p:spPr>
          <a:xfrm>
            <a:off x="3237193" y="5848083"/>
            <a:ext cx="683127" cy="646332"/>
          </a:xfrm>
          <a:prstGeom prst="rect">
            <a:avLst/>
          </a:prstGeom>
        </p:spPr>
      </p:pic>
      <p:pic>
        <p:nvPicPr>
          <p:cNvPr id="100" name="図 99" descr="テーブル, 座る, 暗い, 男 が含まれている画像&#10;&#10;自動的に生成された説明">
            <a:extLst>
              <a:ext uri="{FF2B5EF4-FFF2-40B4-BE49-F238E27FC236}">
                <a16:creationId xmlns:a16="http://schemas.microsoft.com/office/drawing/2014/main" id="{27E1B699-EF80-4010-BC1D-850006A889AE}"/>
              </a:ext>
            </a:extLst>
          </p:cNvPr>
          <p:cNvPicPr>
            <a:picLocks noChangeAspect="1"/>
          </p:cNvPicPr>
          <p:nvPr/>
        </p:nvPicPr>
        <p:blipFill rotWithShape="1">
          <a:blip r:embed="rId5">
            <a:extLst>
              <a:ext uri="{28A0092B-C50C-407E-A947-70E740481C1C}">
                <a14:useLocalDpi xmlns:a14="http://schemas.microsoft.com/office/drawing/2010/main" val="0"/>
              </a:ext>
            </a:extLst>
          </a:blip>
          <a:srcRect r="48767" b="80476"/>
          <a:stretch/>
        </p:blipFill>
        <p:spPr>
          <a:xfrm>
            <a:off x="8118168" y="5900950"/>
            <a:ext cx="683127" cy="646332"/>
          </a:xfrm>
          <a:prstGeom prst="rect">
            <a:avLst/>
          </a:prstGeom>
        </p:spPr>
      </p:pic>
      <p:pic>
        <p:nvPicPr>
          <p:cNvPr id="102" name="図 101" descr="テーブル, 座る, 暗い, 男 が含まれている画像&#10;&#10;自動的に生成された説明">
            <a:extLst>
              <a:ext uri="{FF2B5EF4-FFF2-40B4-BE49-F238E27FC236}">
                <a16:creationId xmlns:a16="http://schemas.microsoft.com/office/drawing/2014/main" id="{B4362635-310A-4422-9776-D3494ABC2F1A}"/>
              </a:ext>
            </a:extLst>
          </p:cNvPr>
          <p:cNvPicPr>
            <a:picLocks noChangeAspect="1"/>
          </p:cNvPicPr>
          <p:nvPr/>
        </p:nvPicPr>
        <p:blipFill rotWithShape="1">
          <a:blip r:embed="rId5">
            <a:extLst>
              <a:ext uri="{28A0092B-C50C-407E-A947-70E740481C1C}">
                <a14:useLocalDpi xmlns:a14="http://schemas.microsoft.com/office/drawing/2010/main" val="0"/>
              </a:ext>
            </a:extLst>
          </a:blip>
          <a:srcRect r="48767" b="80476"/>
          <a:stretch/>
        </p:blipFill>
        <p:spPr>
          <a:xfrm>
            <a:off x="10630792" y="2462017"/>
            <a:ext cx="683127" cy="646332"/>
          </a:xfrm>
          <a:prstGeom prst="rect">
            <a:avLst/>
          </a:prstGeom>
        </p:spPr>
      </p:pic>
    </p:spTree>
    <p:extLst>
      <p:ext uri="{BB962C8B-B14F-4D97-AF65-F5344CB8AC3E}">
        <p14:creationId xmlns:p14="http://schemas.microsoft.com/office/powerpoint/2010/main" val="200466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6C51F08-843B-4996-AE59-438632B12DE4}"/>
              </a:ext>
            </a:extLst>
          </p:cNvPr>
          <p:cNvSpPr txBox="1"/>
          <p:nvPr/>
        </p:nvSpPr>
        <p:spPr>
          <a:xfrm>
            <a:off x="621437" y="310718"/>
            <a:ext cx="4589755" cy="646331"/>
          </a:xfrm>
          <a:prstGeom prst="rect">
            <a:avLst/>
          </a:prstGeom>
          <a:noFill/>
        </p:spPr>
        <p:txBody>
          <a:bodyPr wrap="square" rtlCol="0">
            <a:spAutoFit/>
          </a:bodyPr>
          <a:lstStyle/>
          <a:p>
            <a:r>
              <a:rPr kumimoji="1" lang="ja-JP" altLang="en-US" sz="3600" b="1" dirty="0"/>
              <a:t>全体のマップ</a:t>
            </a:r>
            <a:r>
              <a:rPr kumimoji="1" lang="en-US" altLang="ja-JP" sz="3600" b="1" dirty="0"/>
              <a:t>(</a:t>
            </a:r>
            <a:r>
              <a:rPr kumimoji="1" lang="ja-JP" altLang="en-US" sz="3600" b="1" dirty="0"/>
              <a:t>仮</a:t>
            </a:r>
            <a:r>
              <a:rPr kumimoji="1" lang="en-US" altLang="ja-JP" sz="3600" b="1" dirty="0"/>
              <a:t>)</a:t>
            </a:r>
            <a:endParaRPr kumimoji="1" lang="ja-JP" altLang="en-US" sz="3600" b="1" dirty="0"/>
          </a:p>
        </p:txBody>
      </p:sp>
      <p:sp>
        <p:nvSpPr>
          <p:cNvPr id="120" name="吹き出し: 円形 119">
            <a:extLst>
              <a:ext uri="{FF2B5EF4-FFF2-40B4-BE49-F238E27FC236}">
                <a16:creationId xmlns:a16="http://schemas.microsoft.com/office/drawing/2014/main" id="{239F8703-D739-4933-A751-F2B53D44AE98}"/>
              </a:ext>
            </a:extLst>
          </p:cNvPr>
          <p:cNvSpPr/>
          <p:nvPr/>
        </p:nvSpPr>
        <p:spPr>
          <a:xfrm>
            <a:off x="4813237" y="1345121"/>
            <a:ext cx="2308411" cy="1093560"/>
          </a:xfrm>
          <a:prstGeom prst="wedgeEllipseCallout">
            <a:avLst>
              <a:gd name="adj1" fmla="val -99628"/>
              <a:gd name="adj2" fmla="val 83907"/>
            </a:avLst>
          </a:prstGeom>
          <a:blipFill>
            <a:blip r:embed="rId2"/>
            <a:tile tx="0" ty="0" sx="100000" sy="100000" flip="none" algn="tl"/>
          </a:blipFill>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ja-JP" sz="1400" dirty="0">
                <a:solidFill>
                  <a:schemeClr val="tx1"/>
                </a:solidFill>
              </a:rPr>
              <a:t>C</a:t>
            </a:r>
            <a:r>
              <a:rPr kumimoji="1" lang="en-US" altLang="ja-JP" sz="1400" dirty="0">
                <a:solidFill>
                  <a:schemeClr val="tx1"/>
                </a:solidFill>
              </a:rPr>
              <a:t> </a:t>
            </a:r>
            <a:r>
              <a:rPr kumimoji="1" lang="ja-JP" altLang="en-US" sz="1400" dirty="0">
                <a:solidFill>
                  <a:schemeClr val="tx1"/>
                </a:solidFill>
              </a:rPr>
              <a:t>にトークンが</a:t>
            </a:r>
            <a:endParaRPr kumimoji="1" lang="en-US" altLang="ja-JP" sz="1400" dirty="0">
              <a:solidFill>
                <a:schemeClr val="tx1"/>
              </a:solidFill>
            </a:endParaRPr>
          </a:p>
          <a:p>
            <a:pPr algn="ctr"/>
            <a:r>
              <a:rPr kumimoji="1" lang="ja-JP" altLang="en-US" sz="1400" dirty="0">
                <a:solidFill>
                  <a:schemeClr val="tx1"/>
                </a:solidFill>
              </a:rPr>
              <a:t>ないと進めない</a:t>
            </a:r>
          </a:p>
        </p:txBody>
      </p:sp>
      <p:sp>
        <p:nvSpPr>
          <p:cNvPr id="162" name="テキスト ボックス 161">
            <a:extLst>
              <a:ext uri="{FF2B5EF4-FFF2-40B4-BE49-F238E27FC236}">
                <a16:creationId xmlns:a16="http://schemas.microsoft.com/office/drawing/2014/main" id="{BEF78963-FB06-42CE-86D7-A63974878C00}"/>
              </a:ext>
            </a:extLst>
          </p:cNvPr>
          <p:cNvSpPr txBox="1"/>
          <p:nvPr/>
        </p:nvSpPr>
        <p:spPr>
          <a:xfrm>
            <a:off x="1733704" y="6283062"/>
            <a:ext cx="2269355" cy="461665"/>
          </a:xfrm>
          <a:prstGeom prst="rect">
            <a:avLst/>
          </a:prstGeom>
          <a:noFill/>
        </p:spPr>
        <p:txBody>
          <a:bodyPr wrap="square" rtlCol="0">
            <a:spAutoFit/>
          </a:bodyPr>
          <a:lstStyle/>
          <a:p>
            <a:pPr algn="ctr"/>
            <a:r>
              <a:rPr kumimoji="1" lang="ja-JP" altLang="en-US" sz="1200" dirty="0"/>
              <a:t>出入りするたびに</a:t>
            </a:r>
            <a:endParaRPr kumimoji="1" lang="en-US" altLang="ja-JP" sz="1200" dirty="0"/>
          </a:p>
          <a:p>
            <a:pPr algn="ctr"/>
            <a:r>
              <a:rPr kumimoji="1" lang="ja-JP" altLang="en-US" sz="1200" dirty="0"/>
              <a:t>トークン情報は初期化</a:t>
            </a:r>
            <a:endParaRPr kumimoji="1" lang="en-US" altLang="ja-JP" sz="1200" dirty="0"/>
          </a:p>
        </p:txBody>
      </p:sp>
      <p:sp>
        <p:nvSpPr>
          <p:cNvPr id="163" name="テキスト ボックス 162">
            <a:extLst>
              <a:ext uri="{FF2B5EF4-FFF2-40B4-BE49-F238E27FC236}">
                <a16:creationId xmlns:a16="http://schemas.microsoft.com/office/drawing/2014/main" id="{C4432DA8-E565-45D9-9F5C-83FC91FE5192}"/>
              </a:ext>
            </a:extLst>
          </p:cNvPr>
          <p:cNvSpPr txBox="1"/>
          <p:nvPr/>
        </p:nvSpPr>
        <p:spPr>
          <a:xfrm>
            <a:off x="656462" y="1836506"/>
            <a:ext cx="1403989" cy="369332"/>
          </a:xfrm>
          <a:prstGeom prst="rect">
            <a:avLst/>
          </a:prstGeom>
          <a:noFill/>
        </p:spPr>
        <p:txBody>
          <a:bodyPr wrap="square" rtlCol="0">
            <a:spAutoFit/>
          </a:bodyPr>
          <a:lstStyle/>
          <a:p>
            <a:r>
              <a:rPr kumimoji="1" lang="ja-JP" altLang="en-US" dirty="0"/>
              <a:t>初期状態</a:t>
            </a:r>
          </a:p>
        </p:txBody>
      </p:sp>
      <p:grpSp>
        <p:nvGrpSpPr>
          <p:cNvPr id="174" name="グループ化 173">
            <a:extLst>
              <a:ext uri="{FF2B5EF4-FFF2-40B4-BE49-F238E27FC236}">
                <a16:creationId xmlns:a16="http://schemas.microsoft.com/office/drawing/2014/main" id="{AFA40EFC-CE10-4702-93AE-6E1E3D58703A}"/>
              </a:ext>
            </a:extLst>
          </p:cNvPr>
          <p:cNvGrpSpPr/>
          <p:nvPr/>
        </p:nvGrpSpPr>
        <p:grpSpPr>
          <a:xfrm>
            <a:off x="123802" y="1893217"/>
            <a:ext cx="6845169" cy="4716618"/>
            <a:chOff x="-989" y="2875645"/>
            <a:chExt cx="5212181" cy="3863178"/>
          </a:xfrm>
        </p:grpSpPr>
        <p:grpSp>
          <p:nvGrpSpPr>
            <p:cNvPr id="175" name="グループ化 174">
              <a:extLst>
                <a:ext uri="{FF2B5EF4-FFF2-40B4-BE49-F238E27FC236}">
                  <a16:creationId xmlns:a16="http://schemas.microsoft.com/office/drawing/2014/main" id="{1FC8DDFF-DE03-4224-8E2F-F68E339CD94A}"/>
                </a:ext>
              </a:extLst>
            </p:cNvPr>
            <p:cNvGrpSpPr/>
            <p:nvPr/>
          </p:nvGrpSpPr>
          <p:grpSpPr>
            <a:xfrm>
              <a:off x="-989" y="2875645"/>
              <a:ext cx="5212181" cy="3863178"/>
              <a:chOff x="-990" y="1949041"/>
              <a:chExt cx="7212755" cy="4788181"/>
            </a:xfrm>
          </p:grpSpPr>
          <p:grpSp>
            <p:nvGrpSpPr>
              <p:cNvPr id="181" name="グループ化 180">
                <a:extLst>
                  <a:ext uri="{FF2B5EF4-FFF2-40B4-BE49-F238E27FC236}">
                    <a16:creationId xmlns:a16="http://schemas.microsoft.com/office/drawing/2014/main" id="{FA18BC3D-8821-45FE-AEA9-D2043E3A330A}"/>
                  </a:ext>
                </a:extLst>
              </p:cNvPr>
              <p:cNvGrpSpPr/>
              <p:nvPr/>
            </p:nvGrpSpPr>
            <p:grpSpPr>
              <a:xfrm>
                <a:off x="1603764" y="3102775"/>
                <a:ext cx="2576061" cy="764490"/>
                <a:chOff x="621436" y="5383509"/>
                <a:chExt cx="4403474" cy="1163773"/>
              </a:xfrm>
            </p:grpSpPr>
            <p:grpSp>
              <p:nvGrpSpPr>
                <p:cNvPr id="221" name="グループ化 220">
                  <a:extLst>
                    <a:ext uri="{FF2B5EF4-FFF2-40B4-BE49-F238E27FC236}">
                      <a16:creationId xmlns:a16="http://schemas.microsoft.com/office/drawing/2014/main" id="{FDA5CF03-EE79-41E4-A17F-41018024B223}"/>
                    </a:ext>
                  </a:extLst>
                </p:cNvPr>
                <p:cNvGrpSpPr/>
                <p:nvPr/>
              </p:nvGrpSpPr>
              <p:grpSpPr>
                <a:xfrm>
                  <a:off x="621436" y="5383509"/>
                  <a:ext cx="4403474" cy="1163773"/>
                  <a:chOff x="230670" y="4134144"/>
                  <a:chExt cx="6670317" cy="1762866"/>
                </a:xfrm>
              </p:grpSpPr>
              <p:sp>
                <p:nvSpPr>
                  <p:cNvPr id="224" name="フローチャート: 判断 223">
                    <a:extLst>
                      <a:ext uri="{FF2B5EF4-FFF2-40B4-BE49-F238E27FC236}">
                        <a16:creationId xmlns:a16="http://schemas.microsoft.com/office/drawing/2014/main" id="{44FABE2A-749F-4B34-938B-6A9BCC8081B0}"/>
                      </a:ext>
                    </a:extLst>
                  </p:cNvPr>
                  <p:cNvSpPr/>
                  <p:nvPr/>
                </p:nvSpPr>
                <p:spPr>
                  <a:xfrm>
                    <a:off x="230670" y="4134144"/>
                    <a:ext cx="2858687" cy="1762866"/>
                  </a:xfrm>
                  <a:prstGeom prst="flowChartDecision">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050" dirty="0"/>
                  </a:p>
                </p:txBody>
              </p:sp>
              <p:sp>
                <p:nvSpPr>
                  <p:cNvPr id="225" name="フローチャート: 判断 224">
                    <a:extLst>
                      <a:ext uri="{FF2B5EF4-FFF2-40B4-BE49-F238E27FC236}">
                        <a16:creationId xmlns:a16="http://schemas.microsoft.com/office/drawing/2014/main" id="{DB7335BB-0B3A-4E53-B130-F0CD9CA72B66}"/>
                      </a:ext>
                    </a:extLst>
                  </p:cNvPr>
                  <p:cNvSpPr/>
                  <p:nvPr/>
                </p:nvSpPr>
                <p:spPr>
                  <a:xfrm>
                    <a:off x="4042300" y="4134144"/>
                    <a:ext cx="2858687" cy="1762866"/>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sp>
                <p:nvSpPr>
                  <p:cNvPr id="226" name="次の値と等しい 225">
                    <a:extLst>
                      <a:ext uri="{FF2B5EF4-FFF2-40B4-BE49-F238E27FC236}">
                        <a16:creationId xmlns:a16="http://schemas.microsoft.com/office/drawing/2014/main" id="{421C7627-C2BB-4A00-9B00-239D30E7E165}"/>
                      </a:ext>
                    </a:extLst>
                  </p:cNvPr>
                  <p:cNvSpPr/>
                  <p:nvPr/>
                </p:nvSpPr>
                <p:spPr>
                  <a:xfrm>
                    <a:off x="2950311" y="4838330"/>
                    <a:ext cx="1225118" cy="33735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grpSp>
            <p:sp>
              <p:nvSpPr>
                <p:cNvPr id="222" name="テキスト ボックス 221">
                  <a:extLst>
                    <a:ext uri="{FF2B5EF4-FFF2-40B4-BE49-F238E27FC236}">
                      <a16:creationId xmlns:a16="http://schemas.microsoft.com/office/drawing/2014/main" id="{C752E60E-ED14-48C1-AEEA-053C1EA3D343}"/>
                    </a:ext>
                  </a:extLst>
                </p:cNvPr>
                <p:cNvSpPr txBox="1"/>
                <p:nvPr/>
              </p:nvSpPr>
              <p:spPr>
                <a:xfrm>
                  <a:off x="1366662" y="5514314"/>
                  <a:ext cx="392835" cy="313581"/>
                </a:xfrm>
                <a:prstGeom prst="rect">
                  <a:avLst/>
                </a:prstGeom>
                <a:noFill/>
              </p:spPr>
              <p:txBody>
                <a:bodyPr wrap="square" rtlCol="0">
                  <a:spAutoFit/>
                </a:bodyPr>
                <a:lstStyle/>
                <a:p>
                  <a:pPr algn="ctr"/>
                  <a:r>
                    <a:rPr lang="en-US" altLang="ja-JP" sz="700" b="1" dirty="0"/>
                    <a:t>B</a:t>
                  </a:r>
                  <a:endParaRPr kumimoji="1" lang="ja-JP" altLang="en-US" sz="700" b="1" dirty="0"/>
                </a:p>
              </p:txBody>
            </p:sp>
            <p:sp>
              <p:nvSpPr>
                <p:cNvPr id="223" name="テキスト ボックス 222">
                  <a:extLst>
                    <a:ext uri="{FF2B5EF4-FFF2-40B4-BE49-F238E27FC236}">
                      <a16:creationId xmlns:a16="http://schemas.microsoft.com/office/drawing/2014/main" id="{4901C313-29D4-4245-A2A8-48578AB495FD}"/>
                    </a:ext>
                  </a:extLst>
                </p:cNvPr>
                <p:cNvSpPr txBox="1"/>
                <p:nvPr/>
              </p:nvSpPr>
              <p:spPr>
                <a:xfrm>
                  <a:off x="3897846" y="5520465"/>
                  <a:ext cx="392835" cy="313581"/>
                </a:xfrm>
                <a:prstGeom prst="rect">
                  <a:avLst/>
                </a:prstGeom>
                <a:noFill/>
              </p:spPr>
              <p:txBody>
                <a:bodyPr wrap="square" rtlCol="0">
                  <a:spAutoFit/>
                </a:bodyPr>
                <a:lstStyle/>
                <a:p>
                  <a:pPr algn="ctr"/>
                  <a:r>
                    <a:rPr kumimoji="1" lang="en-US" altLang="ja-JP" sz="700" b="1" dirty="0"/>
                    <a:t>C</a:t>
                  </a:r>
                  <a:endParaRPr kumimoji="1" lang="ja-JP" altLang="en-US" sz="700" b="1" dirty="0"/>
                </a:p>
              </p:txBody>
            </p:sp>
          </p:grpSp>
          <p:sp>
            <p:nvSpPr>
              <p:cNvPr id="182" name="次の値と等しい 181">
                <a:extLst>
                  <a:ext uri="{FF2B5EF4-FFF2-40B4-BE49-F238E27FC236}">
                    <a16:creationId xmlns:a16="http://schemas.microsoft.com/office/drawing/2014/main" id="{A0F3A63C-B3C5-45F6-B9E0-80850311F286}"/>
                  </a:ext>
                </a:extLst>
              </p:cNvPr>
              <p:cNvSpPr/>
              <p:nvPr/>
            </p:nvSpPr>
            <p:spPr>
              <a:xfrm rot="16200000">
                <a:off x="3391245" y="2838165"/>
                <a:ext cx="473138" cy="146297"/>
              </a:xfrm>
              <a:prstGeom prst="mathEqual">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83" name="フローチャート: 判断 182">
                <a:extLst>
                  <a:ext uri="{FF2B5EF4-FFF2-40B4-BE49-F238E27FC236}">
                    <a16:creationId xmlns:a16="http://schemas.microsoft.com/office/drawing/2014/main" id="{778FD509-908D-4F85-A00E-28EE25FF5BD5}"/>
                  </a:ext>
                </a:extLst>
              </p:cNvPr>
              <p:cNvSpPr/>
              <p:nvPr/>
            </p:nvSpPr>
            <p:spPr>
              <a:xfrm>
                <a:off x="3075805" y="1949041"/>
                <a:ext cx="1104018" cy="76449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050" dirty="0"/>
              </a:p>
            </p:txBody>
          </p:sp>
          <p:sp>
            <p:nvSpPr>
              <p:cNvPr id="184" name="テキスト ボックス 183">
                <a:extLst>
                  <a:ext uri="{FF2B5EF4-FFF2-40B4-BE49-F238E27FC236}">
                    <a16:creationId xmlns:a16="http://schemas.microsoft.com/office/drawing/2014/main" id="{4AA62AFF-DDD2-465B-8A59-DA0E2D9A2FC0}"/>
                  </a:ext>
                </a:extLst>
              </p:cNvPr>
              <p:cNvSpPr txBox="1"/>
              <p:nvPr/>
            </p:nvSpPr>
            <p:spPr>
              <a:xfrm>
                <a:off x="3497935" y="2019637"/>
                <a:ext cx="229811" cy="247956"/>
              </a:xfrm>
              <a:prstGeom prst="rect">
                <a:avLst/>
              </a:prstGeom>
              <a:noFill/>
            </p:spPr>
            <p:txBody>
              <a:bodyPr wrap="square" rtlCol="0">
                <a:spAutoFit/>
              </a:bodyPr>
              <a:lstStyle/>
              <a:p>
                <a:pPr algn="ctr"/>
                <a:r>
                  <a:rPr kumimoji="1" lang="en-US" altLang="ja-JP" sz="700" b="1" dirty="0"/>
                  <a:t>A</a:t>
                </a:r>
                <a:endParaRPr kumimoji="1" lang="ja-JP" altLang="en-US" sz="700" b="1" dirty="0"/>
              </a:p>
            </p:txBody>
          </p:sp>
          <p:sp>
            <p:nvSpPr>
              <p:cNvPr id="185" name="フローチャート: 判断 184">
                <a:extLst>
                  <a:ext uri="{FF2B5EF4-FFF2-40B4-BE49-F238E27FC236}">
                    <a16:creationId xmlns:a16="http://schemas.microsoft.com/office/drawing/2014/main" id="{4D53AFC2-26CF-4EE3-A70F-D181D5BF080F}"/>
                  </a:ext>
                </a:extLst>
              </p:cNvPr>
              <p:cNvSpPr/>
              <p:nvPr/>
            </p:nvSpPr>
            <p:spPr>
              <a:xfrm>
                <a:off x="4553436" y="3087721"/>
                <a:ext cx="1104018" cy="76449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186" name="テキスト ボックス 185">
                <a:extLst>
                  <a:ext uri="{FF2B5EF4-FFF2-40B4-BE49-F238E27FC236}">
                    <a16:creationId xmlns:a16="http://schemas.microsoft.com/office/drawing/2014/main" id="{A69C2619-5D2C-4079-BAF0-0FB56F310552}"/>
                  </a:ext>
                </a:extLst>
              </p:cNvPr>
              <p:cNvSpPr txBox="1"/>
              <p:nvPr/>
            </p:nvSpPr>
            <p:spPr>
              <a:xfrm>
                <a:off x="4981381" y="3178954"/>
                <a:ext cx="229811" cy="205993"/>
              </a:xfrm>
              <a:prstGeom prst="rect">
                <a:avLst/>
              </a:prstGeom>
              <a:noFill/>
            </p:spPr>
            <p:txBody>
              <a:bodyPr wrap="square" rtlCol="0">
                <a:spAutoFit/>
              </a:bodyPr>
              <a:lstStyle/>
              <a:p>
                <a:pPr algn="ctr"/>
                <a:r>
                  <a:rPr lang="en-US" altLang="ja-JP" sz="700" b="1" dirty="0"/>
                  <a:t>D</a:t>
                </a:r>
                <a:endParaRPr kumimoji="1" lang="ja-JP" altLang="en-US" sz="700" b="1" dirty="0"/>
              </a:p>
            </p:txBody>
          </p:sp>
          <p:pic>
            <p:nvPicPr>
              <p:cNvPr id="187" name="図 186">
                <a:extLst>
                  <a:ext uri="{FF2B5EF4-FFF2-40B4-BE49-F238E27FC236}">
                    <a16:creationId xmlns:a16="http://schemas.microsoft.com/office/drawing/2014/main" id="{2EF015C9-50BF-463E-8216-86520B82F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523" y="2059683"/>
                <a:ext cx="762916" cy="762916"/>
              </a:xfrm>
              <a:prstGeom prst="rect">
                <a:avLst/>
              </a:prstGeom>
            </p:spPr>
          </p:pic>
          <p:cxnSp>
            <p:nvCxnSpPr>
              <p:cNvPr id="188" name="直線矢印コネクタ 187">
                <a:extLst>
                  <a:ext uri="{FF2B5EF4-FFF2-40B4-BE49-F238E27FC236}">
                    <a16:creationId xmlns:a16="http://schemas.microsoft.com/office/drawing/2014/main" id="{C7585CAB-DE41-471E-93C5-428E2F4F1274}"/>
                  </a:ext>
                </a:extLst>
              </p:cNvPr>
              <p:cNvCxnSpPr>
                <a:cxnSpLocks/>
                <a:stCxn id="185" idx="1"/>
                <a:endCxn id="225" idx="3"/>
              </p:cNvCxnSpPr>
              <p:nvPr/>
            </p:nvCxnSpPr>
            <p:spPr>
              <a:xfrm flipH="1">
                <a:off x="4179825" y="3469966"/>
                <a:ext cx="373611" cy="150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9" name="フローチャート: 判断 188">
                <a:extLst>
                  <a:ext uri="{FF2B5EF4-FFF2-40B4-BE49-F238E27FC236}">
                    <a16:creationId xmlns:a16="http://schemas.microsoft.com/office/drawing/2014/main" id="{5737A1E8-D648-4BA0-8B61-4D7736B5E2ED}"/>
                  </a:ext>
                </a:extLst>
              </p:cNvPr>
              <p:cNvSpPr/>
              <p:nvPr/>
            </p:nvSpPr>
            <p:spPr>
              <a:xfrm>
                <a:off x="888957" y="4294738"/>
                <a:ext cx="1104018" cy="76449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190" name="フローチャート: 判断 189">
                <a:extLst>
                  <a:ext uri="{FF2B5EF4-FFF2-40B4-BE49-F238E27FC236}">
                    <a16:creationId xmlns:a16="http://schemas.microsoft.com/office/drawing/2014/main" id="{AF545719-E471-447A-8561-566797EFBA92}"/>
                  </a:ext>
                </a:extLst>
              </p:cNvPr>
              <p:cNvSpPr/>
              <p:nvPr/>
            </p:nvSpPr>
            <p:spPr>
              <a:xfrm>
                <a:off x="2364305" y="4294738"/>
                <a:ext cx="1104018" cy="764490"/>
              </a:xfrm>
              <a:prstGeom prst="flowChartDecis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a:t>
                </a:r>
                <a:endParaRPr kumimoji="1" lang="ja-JP" altLang="en-US" sz="1050" dirty="0"/>
              </a:p>
            </p:txBody>
          </p:sp>
          <p:sp>
            <p:nvSpPr>
              <p:cNvPr id="191" name="次の値と等しい 190">
                <a:extLst>
                  <a:ext uri="{FF2B5EF4-FFF2-40B4-BE49-F238E27FC236}">
                    <a16:creationId xmlns:a16="http://schemas.microsoft.com/office/drawing/2014/main" id="{CC66C958-A88C-41D3-BF3A-694A6CAE5CC0}"/>
                  </a:ext>
                </a:extLst>
              </p:cNvPr>
              <p:cNvSpPr/>
              <p:nvPr/>
            </p:nvSpPr>
            <p:spPr>
              <a:xfrm>
                <a:off x="1942071"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92" name="直線矢印コネクタ 191">
                <a:extLst>
                  <a:ext uri="{FF2B5EF4-FFF2-40B4-BE49-F238E27FC236}">
                    <a16:creationId xmlns:a16="http://schemas.microsoft.com/office/drawing/2014/main" id="{13DF12C7-9422-4A11-8C2C-9FA70F324F71}"/>
                  </a:ext>
                </a:extLst>
              </p:cNvPr>
              <p:cNvCxnSpPr>
                <a:cxnSpLocks/>
                <a:stCxn id="189" idx="0"/>
                <a:endCxn id="224" idx="2"/>
              </p:cNvCxnSpPr>
              <p:nvPr/>
            </p:nvCxnSpPr>
            <p:spPr>
              <a:xfrm flipV="1">
                <a:off x="1440966" y="3867265"/>
                <a:ext cx="714807" cy="42747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93" name="直線矢印コネクタ 192">
                <a:extLst>
                  <a:ext uri="{FF2B5EF4-FFF2-40B4-BE49-F238E27FC236}">
                    <a16:creationId xmlns:a16="http://schemas.microsoft.com/office/drawing/2014/main" id="{0C369384-DA09-4592-89BD-C3CE2EB70A05}"/>
                  </a:ext>
                </a:extLst>
              </p:cNvPr>
              <p:cNvCxnSpPr>
                <a:cxnSpLocks/>
                <a:stCxn id="190" idx="0"/>
                <a:endCxn id="224" idx="2"/>
              </p:cNvCxnSpPr>
              <p:nvPr/>
            </p:nvCxnSpPr>
            <p:spPr>
              <a:xfrm flipH="1" flipV="1">
                <a:off x="2155773" y="3867265"/>
                <a:ext cx="760541" cy="4274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4" name="次の値と等しい 193">
                <a:extLst>
                  <a:ext uri="{FF2B5EF4-FFF2-40B4-BE49-F238E27FC236}">
                    <a16:creationId xmlns:a16="http://schemas.microsoft.com/office/drawing/2014/main" id="{19E7F2B6-8AFA-44B8-97F7-2D12D8403169}"/>
                  </a:ext>
                </a:extLst>
              </p:cNvPr>
              <p:cNvSpPr/>
              <p:nvPr/>
            </p:nvSpPr>
            <p:spPr>
              <a:xfrm>
                <a:off x="3407632"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95" name="フローチャート: 判断 194">
                <a:extLst>
                  <a:ext uri="{FF2B5EF4-FFF2-40B4-BE49-F238E27FC236}">
                    <a16:creationId xmlns:a16="http://schemas.microsoft.com/office/drawing/2014/main" id="{9F356F08-3918-4280-B6C4-50ECF55442A0}"/>
                  </a:ext>
                </a:extLst>
              </p:cNvPr>
              <p:cNvSpPr/>
              <p:nvPr/>
            </p:nvSpPr>
            <p:spPr>
              <a:xfrm>
                <a:off x="3839653" y="4294738"/>
                <a:ext cx="1104018" cy="76449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196" name="テキスト ボックス 195">
                <a:extLst>
                  <a:ext uri="{FF2B5EF4-FFF2-40B4-BE49-F238E27FC236}">
                    <a16:creationId xmlns:a16="http://schemas.microsoft.com/office/drawing/2014/main" id="{A38848D2-E952-4096-9796-D7ED2052246A}"/>
                  </a:ext>
                </a:extLst>
              </p:cNvPr>
              <p:cNvSpPr txBox="1"/>
              <p:nvPr/>
            </p:nvSpPr>
            <p:spPr>
              <a:xfrm>
                <a:off x="-990" y="4546178"/>
                <a:ext cx="668433" cy="205993"/>
              </a:xfrm>
              <a:prstGeom prst="rect">
                <a:avLst/>
              </a:prstGeom>
              <a:noFill/>
            </p:spPr>
            <p:txBody>
              <a:bodyPr wrap="square" rtlCol="0">
                <a:spAutoFit/>
              </a:bodyPr>
              <a:lstStyle/>
              <a:p>
                <a:pPr algn="ctr"/>
                <a:r>
                  <a:rPr kumimoji="1" lang="ja-JP" altLang="en-US" sz="700" b="1" dirty="0"/>
                  <a:t>・・・</a:t>
                </a:r>
              </a:p>
            </p:txBody>
          </p:sp>
          <p:sp>
            <p:nvSpPr>
              <p:cNvPr id="197" name="テキスト ボックス 196">
                <a:extLst>
                  <a:ext uri="{FF2B5EF4-FFF2-40B4-BE49-F238E27FC236}">
                    <a16:creationId xmlns:a16="http://schemas.microsoft.com/office/drawing/2014/main" id="{391CAD8D-6BE3-408A-82BA-F1E588075BA1}"/>
                  </a:ext>
                </a:extLst>
              </p:cNvPr>
              <p:cNvSpPr txBox="1"/>
              <p:nvPr/>
            </p:nvSpPr>
            <p:spPr>
              <a:xfrm>
                <a:off x="6543332" y="4545724"/>
                <a:ext cx="668433" cy="205993"/>
              </a:xfrm>
              <a:prstGeom prst="rect">
                <a:avLst/>
              </a:prstGeom>
              <a:noFill/>
            </p:spPr>
            <p:txBody>
              <a:bodyPr wrap="square" rtlCol="0">
                <a:spAutoFit/>
              </a:bodyPr>
              <a:lstStyle/>
              <a:p>
                <a:pPr algn="ctr"/>
                <a:r>
                  <a:rPr kumimoji="1" lang="ja-JP" altLang="en-US" sz="700" b="1" dirty="0"/>
                  <a:t>・・・</a:t>
                </a:r>
              </a:p>
            </p:txBody>
          </p:sp>
          <p:sp>
            <p:nvSpPr>
              <p:cNvPr id="198" name="フローチャート: 判断 197">
                <a:extLst>
                  <a:ext uri="{FF2B5EF4-FFF2-40B4-BE49-F238E27FC236}">
                    <a16:creationId xmlns:a16="http://schemas.microsoft.com/office/drawing/2014/main" id="{6851A9A9-0ACE-490B-B88D-82777DE9B2F1}"/>
                  </a:ext>
                </a:extLst>
              </p:cNvPr>
              <p:cNvSpPr/>
              <p:nvPr/>
            </p:nvSpPr>
            <p:spPr>
              <a:xfrm>
                <a:off x="5243743" y="4294738"/>
                <a:ext cx="1104018" cy="76449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050" dirty="0"/>
              </a:p>
            </p:txBody>
          </p:sp>
          <p:cxnSp>
            <p:nvCxnSpPr>
              <p:cNvPr id="199" name="直線矢印コネクタ 198">
                <a:extLst>
                  <a:ext uri="{FF2B5EF4-FFF2-40B4-BE49-F238E27FC236}">
                    <a16:creationId xmlns:a16="http://schemas.microsoft.com/office/drawing/2014/main" id="{ECCD1D50-4A85-43A3-9D4C-9157232B521D}"/>
                  </a:ext>
                </a:extLst>
              </p:cNvPr>
              <p:cNvCxnSpPr>
                <a:cxnSpLocks/>
                <a:stCxn id="198" idx="1"/>
                <a:endCxn id="225" idx="3"/>
              </p:cNvCxnSpPr>
              <p:nvPr/>
            </p:nvCxnSpPr>
            <p:spPr>
              <a:xfrm flipH="1" flipV="1">
                <a:off x="4179825" y="3485020"/>
                <a:ext cx="1063918" cy="119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テキスト ボックス 199">
                <a:extLst>
                  <a:ext uri="{FF2B5EF4-FFF2-40B4-BE49-F238E27FC236}">
                    <a16:creationId xmlns:a16="http://schemas.microsoft.com/office/drawing/2014/main" id="{A734B8A9-9D2E-4454-9C79-A1DD089EA82B}"/>
                  </a:ext>
                </a:extLst>
              </p:cNvPr>
              <p:cNvSpPr txBox="1"/>
              <p:nvPr/>
            </p:nvSpPr>
            <p:spPr>
              <a:xfrm>
                <a:off x="4276755" y="5420041"/>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201" name="テキスト ボックス 200">
                <a:extLst>
                  <a:ext uri="{FF2B5EF4-FFF2-40B4-BE49-F238E27FC236}">
                    <a16:creationId xmlns:a16="http://schemas.microsoft.com/office/drawing/2014/main" id="{5E613376-3F66-409D-BB1E-4CAFD016575A}"/>
                  </a:ext>
                </a:extLst>
              </p:cNvPr>
              <p:cNvSpPr txBox="1"/>
              <p:nvPr/>
            </p:nvSpPr>
            <p:spPr>
              <a:xfrm rot="10800000">
                <a:off x="4981381" y="2530040"/>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202" name="次の値と等しい 201">
                <a:extLst>
                  <a:ext uri="{FF2B5EF4-FFF2-40B4-BE49-F238E27FC236}">
                    <a16:creationId xmlns:a16="http://schemas.microsoft.com/office/drawing/2014/main" id="{13EBD900-28CD-4FD4-8639-3B18C08CE814}"/>
                  </a:ext>
                </a:extLst>
              </p:cNvPr>
              <p:cNvSpPr/>
              <p:nvPr/>
            </p:nvSpPr>
            <p:spPr>
              <a:xfrm rot="5400000">
                <a:off x="2679744" y="516389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203" name="テキスト ボックス 202">
                <a:extLst>
                  <a:ext uri="{FF2B5EF4-FFF2-40B4-BE49-F238E27FC236}">
                    <a16:creationId xmlns:a16="http://schemas.microsoft.com/office/drawing/2014/main" id="{8A7BF45C-31AE-406E-AB35-D00F10079E26}"/>
                  </a:ext>
                </a:extLst>
              </p:cNvPr>
              <p:cNvSpPr txBox="1"/>
              <p:nvPr/>
            </p:nvSpPr>
            <p:spPr>
              <a:xfrm>
                <a:off x="2425489" y="5473910"/>
                <a:ext cx="991113" cy="269376"/>
              </a:xfrm>
              <a:prstGeom prst="rect">
                <a:avLst/>
              </a:prstGeom>
              <a:noFill/>
            </p:spPr>
            <p:txBody>
              <a:bodyPr wrap="square" rtlCol="0">
                <a:spAutoFit/>
              </a:bodyPr>
              <a:lstStyle/>
              <a:p>
                <a:pPr algn="ctr"/>
                <a:r>
                  <a:rPr kumimoji="1" lang="ja-JP" altLang="en-US" sz="1050" dirty="0"/>
                  <a:t>出入口</a:t>
                </a:r>
                <a:endParaRPr kumimoji="1" lang="en-US" altLang="ja-JP" sz="1050" dirty="0"/>
              </a:p>
            </p:txBody>
          </p:sp>
          <p:pic>
            <p:nvPicPr>
              <p:cNvPr id="204" name="図 203" descr="テーブル, 座る, 暗い, 男 が含まれている画像&#10;&#10;自動的に生成された説明">
                <a:extLst>
                  <a:ext uri="{FF2B5EF4-FFF2-40B4-BE49-F238E27FC236}">
                    <a16:creationId xmlns:a16="http://schemas.microsoft.com/office/drawing/2014/main" id="{123FD4EA-8C2A-405A-B73C-2C636E9E1C82}"/>
                  </a:ext>
                </a:extLst>
              </p:cNvPr>
              <p:cNvPicPr>
                <a:picLocks noChangeAspect="1"/>
              </p:cNvPicPr>
              <p:nvPr/>
            </p:nvPicPr>
            <p:blipFill rotWithShape="1">
              <a:blip r:embed="rId4">
                <a:extLst>
                  <a:ext uri="{28A0092B-C50C-407E-A947-70E740481C1C}">
                    <a14:useLocalDpi xmlns:a14="http://schemas.microsoft.com/office/drawing/2010/main" val="0"/>
                  </a:ext>
                </a:extLst>
              </a:blip>
              <a:srcRect r="48767" b="80476"/>
              <a:stretch/>
            </p:blipFill>
            <p:spPr>
              <a:xfrm>
                <a:off x="2574747" y="5696312"/>
                <a:ext cx="683127" cy="646333"/>
              </a:xfrm>
              <a:prstGeom prst="rect">
                <a:avLst/>
              </a:prstGeom>
            </p:spPr>
          </p:pic>
          <p:sp>
            <p:nvSpPr>
              <p:cNvPr id="205" name="テキスト ボックス 204">
                <a:extLst>
                  <a:ext uri="{FF2B5EF4-FFF2-40B4-BE49-F238E27FC236}">
                    <a16:creationId xmlns:a16="http://schemas.microsoft.com/office/drawing/2014/main" id="{AE058EBD-ECCB-44B4-807C-DBFB85094444}"/>
                  </a:ext>
                </a:extLst>
              </p:cNvPr>
              <p:cNvSpPr txBox="1"/>
              <p:nvPr/>
            </p:nvSpPr>
            <p:spPr>
              <a:xfrm>
                <a:off x="677913" y="4171367"/>
                <a:ext cx="763054" cy="205993"/>
              </a:xfrm>
              <a:prstGeom prst="rect">
                <a:avLst/>
              </a:prstGeom>
              <a:noFill/>
            </p:spPr>
            <p:txBody>
              <a:bodyPr wrap="square" rtlCol="0">
                <a:spAutoFit/>
              </a:bodyPr>
              <a:lstStyle/>
              <a:p>
                <a:pPr algn="ctr"/>
                <a:r>
                  <a:rPr kumimoji="1" lang="ja-JP" altLang="en-US" sz="700" dirty="0"/>
                  <a:t>スイッチ</a:t>
                </a:r>
              </a:p>
            </p:txBody>
          </p:sp>
          <p:sp>
            <p:nvSpPr>
              <p:cNvPr id="206" name="次の値と等しい 205">
                <a:extLst>
                  <a:ext uri="{FF2B5EF4-FFF2-40B4-BE49-F238E27FC236}">
                    <a16:creationId xmlns:a16="http://schemas.microsoft.com/office/drawing/2014/main" id="{6A761910-2CEB-4CFE-8488-59726411F946}"/>
                  </a:ext>
                </a:extLst>
              </p:cNvPr>
              <p:cNvSpPr/>
              <p:nvPr/>
            </p:nvSpPr>
            <p:spPr>
              <a:xfrm rot="1941106">
                <a:off x="3458674" y="4011148"/>
                <a:ext cx="1094465" cy="17356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207" name="直線矢印コネクタ 206">
                <a:extLst>
                  <a:ext uri="{FF2B5EF4-FFF2-40B4-BE49-F238E27FC236}">
                    <a16:creationId xmlns:a16="http://schemas.microsoft.com/office/drawing/2014/main" id="{B26414C5-DFE0-4077-AD21-E97EBFDE83A0}"/>
                  </a:ext>
                </a:extLst>
              </p:cNvPr>
              <p:cNvCxnSpPr>
                <a:cxnSpLocks/>
                <a:stCxn id="195" idx="2"/>
                <a:endCxn id="200" idx="0"/>
              </p:cNvCxnSpPr>
              <p:nvPr/>
            </p:nvCxnSpPr>
            <p:spPr>
              <a:xfrm flipH="1">
                <a:off x="4391661" y="5059228"/>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08" name="直線矢印コネクタ 207">
                <a:extLst>
                  <a:ext uri="{FF2B5EF4-FFF2-40B4-BE49-F238E27FC236}">
                    <a16:creationId xmlns:a16="http://schemas.microsoft.com/office/drawing/2014/main" id="{24E2324F-18BA-4BB6-9BE3-4609582A7784}"/>
                  </a:ext>
                </a:extLst>
              </p:cNvPr>
              <p:cNvCxnSpPr/>
              <p:nvPr/>
            </p:nvCxnSpPr>
            <p:spPr>
              <a:xfrm flipH="1">
                <a:off x="5066644" y="2717642"/>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09" name="次の値と等しい 208">
                <a:extLst>
                  <a:ext uri="{FF2B5EF4-FFF2-40B4-BE49-F238E27FC236}">
                    <a16:creationId xmlns:a16="http://schemas.microsoft.com/office/drawing/2014/main" id="{FC44ADEB-D65C-4B3E-83EA-6AE5E5F72191}"/>
                  </a:ext>
                </a:extLst>
              </p:cNvPr>
              <p:cNvSpPr/>
              <p:nvPr/>
            </p:nvSpPr>
            <p:spPr>
              <a:xfrm rot="5400000">
                <a:off x="5557292" y="5193235"/>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210" name="フローチャート: 判断 209">
                <a:extLst>
                  <a:ext uri="{FF2B5EF4-FFF2-40B4-BE49-F238E27FC236}">
                    <a16:creationId xmlns:a16="http://schemas.microsoft.com/office/drawing/2014/main" id="{62E8D8FE-AF1A-43B8-BB40-643B764CA1D5}"/>
                  </a:ext>
                </a:extLst>
              </p:cNvPr>
              <p:cNvSpPr/>
              <p:nvPr/>
            </p:nvSpPr>
            <p:spPr>
              <a:xfrm>
                <a:off x="5243743" y="5460997"/>
                <a:ext cx="1104018" cy="764490"/>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cxnSp>
            <p:nvCxnSpPr>
              <p:cNvPr id="211" name="直線矢印コネクタ 210">
                <a:extLst>
                  <a:ext uri="{FF2B5EF4-FFF2-40B4-BE49-F238E27FC236}">
                    <a16:creationId xmlns:a16="http://schemas.microsoft.com/office/drawing/2014/main" id="{55853163-A4C1-4950-A25E-70D9FF29EFC9}"/>
                  </a:ext>
                </a:extLst>
              </p:cNvPr>
              <p:cNvCxnSpPr>
                <a:cxnSpLocks/>
                <a:stCxn id="210" idx="2"/>
              </p:cNvCxnSpPr>
              <p:nvPr/>
            </p:nvCxnSpPr>
            <p:spPr>
              <a:xfrm flipH="1">
                <a:off x="5793859" y="6225487"/>
                <a:ext cx="1893" cy="3084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12" name="テキスト ボックス 211">
                <a:extLst>
                  <a:ext uri="{FF2B5EF4-FFF2-40B4-BE49-F238E27FC236}">
                    <a16:creationId xmlns:a16="http://schemas.microsoft.com/office/drawing/2014/main" id="{E2A76616-E175-4867-923F-CD2E18549313}"/>
                  </a:ext>
                </a:extLst>
              </p:cNvPr>
              <p:cNvSpPr txBox="1"/>
              <p:nvPr/>
            </p:nvSpPr>
            <p:spPr>
              <a:xfrm>
                <a:off x="5675515" y="6531229"/>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cxnSp>
            <p:nvCxnSpPr>
              <p:cNvPr id="213" name="直線矢印コネクタ 212">
                <a:extLst>
                  <a:ext uri="{FF2B5EF4-FFF2-40B4-BE49-F238E27FC236}">
                    <a16:creationId xmlns:a16="http://schemas.microsoft.com/office/drawing/2014/main" id="{7BFB1CA1-F6CC-48C4-BA42-512F8ECE9E07}"/>
                  </a:ext>
                </a:extLst>
              </p:cNvPr>
              <p:cNvCxnSpPr>
                <a:cxnSpLocks/>
              </p:cNvCxnSpPr>
              <p:nvPr/>
            </p:nvCxnSpPr>
            <p:spPr>
              <a:xfrm flipH="1">
                <a:off x="5130633" y="2725955"/>
                <a:ext cx="1" cy="3525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14" name="テキスト ボックス 213">
                <a:extLst>
                  <a:ext uri="{FF2B5EF4-FFF2-40B4-BE49-F238E27FC236}">
                    <a16:creationId xmlns:a16="http://schemas.microsoft.com/office/drawing/2014/main" id="{7278C3EC-15F5-46E2-B45A-C6DF4A8B1866}"/>
                  </a:ext>
                </a:extLst>
              </p:cNvPr>
              <p:cNvSpPr txBox="1"/>
              <p:nvPr/>
            </p:nvSpPr>
            <p:spPr>
              <a:xfrm>
                <a:off x="5905815" y="5449156"/>
                <a:ext cx="763054" cy="205993"/>
              </a:xfrm>
              <a:prstGeom prst="rect">
                <a:avLst/>
              </a:prstGeom>
              <a:noFill/>
            </p:spPr>
            <p:txBody>
              <a:bodyPr wrap="square" rtlCol="0">
                <a:spAutoFit/>
              </a:bodyPr>
              <a:lstStyle/>
              <a:p>
                <a:pPr algn="ctr"/>
                <a:r>
                  <a:rPr kumimoji="1" lang="ja-JP" altLang="en-US" sz="700" dirty="0"/>
                  <a:t>スイッチ</a:t>
                </a:r>
              </a:p>
            </p:txBody>
          </p:sp>
          <p:sp>
            <p:nvSpPr>
              <p:cNvPr id="215" name="テキスト ボックス 214">
                <a:extLst>
                  <a:ext uri="{FF2B5EF4-FFF2-40B4-BE49-F238E27FC236}">
                    <a16:creationId xmlns:a16="http://schemas.microsoft.com/office/drawing/2014/main" id="{18DCFA7B-9609-4C9D-99BD-C44EE4170185}"/>
                  </a:ext>
                </a:extLst>
              </p:cNvPr>
              <p:cNvSpPr txBox="1"/>
              <p:nvPr/>
            </p:nvSpPr>
            <p:spPr>
              <a:xfrm>
                <a:off x="1322204" y="4365218"/>
                <a:ext cx="229811" cy="205993"/>
              </a:xfrm>
              <a:prstGeom prst="rect">
                <a:avLst/>
              </a:prstGeom>
              <a:noFill/>
            </p:spPr>
            <p:txBody>
              <a:bodyPr wrap="square" rtlCol="0">
                <a:spAutoFit/>
              </a:bodyPr>
              <a:lstStyle/>
              <a:p>
                <a:pPr algn="ctr"/>
                <a:r>
                  <a:rPr lang="en-US" altLang="ja-JP" sz="700" b="1" dirty="0"/>
                  <a:t>E</a:t>
                </a:r>
                <a:endParaRPr kumimoji="1" lang="ja-JP" altLang="en-US" sz="700" b="1" dirty="0"/>
              </a:p>
            </p:txBody>
          </p:sp>
          <p:sp>
            <p:nvSpPr>
              <p:cNvPr id="216" name="テキスト ボックス 215">
                <a:extLst>
                  <a:ext uri="{FF2B5EF4-FFF2-40B4-BE49-F238E27FC236}">
                    <a16:creationId xmlns:a16="http://schemas.microsoft.com/office/drawing/2014/main" id="{D5E64DC5-D62D-427E-86D1-F615C1B0C485}"/>
                  </a:ext>
                </a:extLst>
              </p:cNvPr>
              <p:cNvSpPr txBox="1"/>
              <p:nvPr/>
            </p:nvSpPr>
            <p:spPr>
              <a:xfrm>
                <a:off x="2817528" y="4365218"/>
                <a:ext cx="229811" cy="205993"/>
              </a:xfrm>
              <a:prstGeom prst="rect">
                <a:avLst/>
              </a:prstGeom>
              <a:noFill/>
            </p:spPr>
            <p:txBody>
              <a:bodyPr wrap="square" rtlCol="0">
                <a:spAutoFit/>
              </a:bodyPr>
              <a:lstStyle/>
              <a:p>
                <a:pPr algn="ctr"/>
                <a:r>
                  <a:rPr kumimoji="1" lang="en-US" altLang="ja-JP" sz="700" b="1" dirty="0"/>
                  <a:t>S</a:t>
                </a:r>
                <a:endParaRPr kumimoji="1" lang="ja-JP" altLang="en-US" sz="700" b="1" dirty="0"/>
              </a:p>
            </p:txBody>
          </p:sp>
          <p:sp>
            <p:nvSpPr>
              <p:cNvPr id="217" name="テキスト ボックス 216">
                <a:extLst>
                  <a:ext uri="{FF2B5EF4-FFF2-40B4-BE49-F238E27FC236}">
                    <a16:creationId xmlns:a16="http://schemas.microsoft.com/office/drawing/2014/main" id="{421ECE87-D3AE-49B9-B011-2657CD0BC181}"/>
                  </a:ext>
                </a:extLst>
              </p:cNvPr>
              <p:cNvSpPr txBox="1"/>
              <p:nvPr/>
            </p:nvSpPr>
            <p:spPr>
              <a:xfrm>
                <a:off x="4284824" y="4363958"/>
                <a:ext cx="229811" cy="205993"/>
              </a:xfrm>
              <a:prstGeom prst="rect">
                <a:avLst/>
              </a:prstGeom>
              <a:noFill/>
            </p:spPr>
            <p:txBody>
              <a:bodyPr wrap="square" rtlCol="0">
                <a:spAutoFit/>
              </a:bodyPr>
              <a:lstStyle/>
              <a:p>
                <a:pPr algn="ctr"/>
                <a:r>
                  <a:rPr kumimoji="1" lang="en-US" altLang="ja-JP" sz="700" b="1" dirty="0"/>
                  <a:t>F</a:t>
                </a:r>
                <a:endParaRPr kumimoji="1" lang="ja-JP" altLang="en-US" sz="700" b="1" dirty="0"/>
              </a:p>
            </p:txBody>
          </p:sp>
          <p:sp>
            <p:nvSpPr>
              <p:cNvPr id="218" name="テキスト ボックス 217">
                <a:extLst>
                  <a:ext uri="{FF2B5EF4-FFF2-40B4-BE49-F238E27FC236}">
                    <a16:creationId xmlns:a16="http://schemas.microsoft.com/office/drawing/2014/main" id="{00BBC2E4-0460-4EA2-BB67-C078B879C626}"/>
                  </a:ext>
                </a:extLst>
              </p:cNvPr>
              <p:cNvSpPr txBox="1"/>
              <p:nvPr/>
            </p:nvSpPr>
            <p:spPr>
              <a:xfrm>
                <a:off x="5674269" y="4361818"/>
                <a:ext cx="229811" cy="205993"/>
              </a:xfrm>
              <a:prstGeom prst="rect">
                <a:avLst/>
              </a:prstGeom>
              <a:noFill/>
            </p:spPr>
            <p:txBody>
              <a:bodyPr wrap="square" rtlCol="0">
                <a:spAutoFit/>
              </a:bodyPr>
              <a:lstStyle/>
              <a:p>
                <a:pPr algn="ctr"/>
                <a:r>
                  <a:rPr kumimoji="1" lang="en-US" altLang="ja-JP" sz="700" b="1" dirty="0"/>
                  <a:t>H</a:t>
                </a:r>
                <a:endParaRPr kumimoji="1" lang="ja-JP" altLang="en-US" sz="700" b="1" dirty="0"/>
              </a:p>
            </p:txBody>
          </p:sp>
          <p:sp>
            <p:nvSpPr>
              <p:cNvPr id="219" name="テキスト ボックス 218">
                <a:extLst>
                  <a:ext uri="{FF2B5EF4-FFF2-40B4-BE49-F238E27FC236}">
                    <a16:creationId xmlns:a16="http://schemas.microsoft.com/office/drawing/2014/main" id="{0F48D001-4C33-4377-AD3E-0D595205FD65}"/>
                  </a:ext>
                </a:extLst>
              </p:cNvPr>
              <p:cNvSpPr txBox="1"/>
              <p:nvPr/>
            </p:nvSpPr>
            <p:spPr>
              <a:xfrm>
                <a:off x="5680846" y="5506587"/>
                <a:ext cx="229811" cy="205993"/>
              </a:xfrm>
              <a:prstGeom prst="rect">
                <a:avLst/>
              </a:prstGeom>
              <a:noFill/>
            </p:spPr>
            <p:txBody>
              <a:bodyPr wrap="square" rtlCol="0">
                <a:spAutoFit/>
              </a:bodyPr>
              <a:lstStyle/>
              <a:p>
                <a:pPr algn="ctr"/>
                <a:r>
                  <a:rPr kumimoji="1" lang="en-US" altLang="ja-JP" sz="700" b="1" dirty="0"/>
                  <a:t>I</a:t>
                </a:r>
                <a:endParaRPr kumimoji="1" lang="ja-JP" altLang="en-US" sz="700" b="1" dirty="0"/>
              </a:p>
            </p:txBody>
          </p:sp>
          <p:sp>
            <p:nvSpPr>
              <p:cNvPr id="220" name="テキスト ボックス 219">
                <a:extLst>
                  <a:ext uri="{FF2B5EF4-FFF2-40B4-BE49-F238E27FC236}">
                    <a16:creationId xmlns:a16="http://schemas.microsoft.com/office/drawing/2014/main" id="{0AF441F8-72FC-4B81-A408-BD533EA243A5}"/>
                  </a:ext>
                </a:extLst>
              </p:cNvPr>
              <p:cNvSpPr txBox="1"/>
              <p:nvPr/>
            </p:nvSpPr>
            <p:spPr>
              <a:xfrm>
                <a:off x="4310207" y="4178112"/>
                <a:ext cx="763054" cy="205993"/>
              </a:xfrm>
              <a:prstGeom prst="rect">
                <a:avLst/>
              </a:prstGeom>
              <a:noFill/>
            </p:spPr>
            <p:txBody>
              <a:bodyPr wrap="square" rtlCol="0">
                <a:spAutoFit/>
              </a:bodyPr>
              <a:lstStyle/>
              <a:p>
                <a:pPr algn="ctr"/>
                <a:r>
                  <a:rPr kumimoji="1" lang="ja-JP" altLang="en-US" sz="700" dirty="0"/>
                  <a:t>スイッチ</a:t>
                </a:r>
              </a:p>
            </p:txBody>
          </p:sp>
        </p:grpSp>
        <p:cxnSp>
          <p:nvCxnSpPr>
            <p:cNvPr id="176" name="直線矢印コネクタ 175">
              <a:extLst>
                <a:ext uri="{FF2B5EF4-FFF2-40B4-BE49-F238E27FC236}">
                  <a16:creationId xmlns:a16="http://schemas.microsoft.com/office/drawing/2014/main" id="{7122C266-8DBA-4685-96E8-9E04895E63AF}"/>
                </a:ext>
              </a:extLst>
            </p:cNvPr>
            <p:cNvCxnSpPr>
              <a:cxnSpLocks/>
              <a:stCxn id="189" idx="1"/>
            </p:cNvCxnSpPr>
            <p:nvPr/>
          </p:nvCxnSpPr>
          <p:spPr>
            <a:xfrm flipH="1" flipV="1">
              <a:off x="371518" y="5076591"/>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77" name="直線矢印コネクタ 176">
              <a:extLst>
                <a:ext uri="{FF2B5EF4-FFF2-40B4-BE49-F238E27FC236}">
                  <a16:creationId xmlns:a16="http://schemas.microsoft.com/office/drawing/2014/main" id="{9D443B95-652F-459C-8E2E-B1E4653DB306}"/>
                </a:ext>
              </a:extLst>
            </p:cNvPr>
            <p:cNvCxnSpPr>
              <a:cxnSpLocks/>
            </p:cNvCxnSpPr>
            <p:nvPr/>
          </p:nvCxnSpPr>
          <p:spPr>
            <a:xfrm flipH="1" flipV="1">
              <a:off x="888062" y="41088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78" name="テキスト ボックス 177">
              <a:extLst>
                <a:ext uri="{FF2B5EF4-FFF2-40B4-BE49-F238E27FC236}">
                  <a16:creationId xmlns:a16="http://schemas.microsoft.com/office/drawing/2014/main" id="{B43288EA-58A2-4EC4-86DA-509AD5E5C16F}"/>
                </a:ext>
              </a:extLst>
            </p:cNvPr>
            <p:cNvSpPr txBox="1"/>
            <p:nvPr/>
          </p:nvSpPr>
          <p:spPr>
            <a:xfrm>
              <a:off x="509457" y="4003289"/>
              <a:ext cx="483033" cy="166199"/>
            </a:xfrm>
            <a:prstGeom prst="rect">
              <a:avLst/>
            </a:prstGeom>
            <a:noFill/>
          </p:spPr>
          <p:txBody>
            <a:bodyPr wrap="square" rtlCol="0">
              <a:spAutoFit/>
            </a:bodyPr>
            <a:lstStyle/>
            <a:p>
              <a:pPr algn="ctr"/>
              <a:r>
                <a:rPr kumimoji="1" lang="ja-JP" altLang="en-US" sz="700" b="1" dirty="0"/>
                <a:t>・・・</a:t>
              </a:r>
            </a:p>
          </p:txBody>
        </p:sp>
        <p:cxnSp>
          <p:nvCxnSpPr>
            <p:cNvPr id="179" name="直線矢印コネクタ 178">
              <a:extLst>
                <a:ext uri="{FF2B5EF4-FFF2-40B4-BE49-F238E27FC236}">
                  <a16:creationId xmlns:a16="http://schemas.microsoft.com/office/drawing/2014/main" id="{F5641640-564F-48E3-91E8-64FE5B6907E7}"/>
                </a:ext>
              </a:extLst>
            </p:cNvPr>
            <p:cNvCxnSpPr>
              <a:cxnSpLocks/>
            </p:cNvCxnSpPr>
            <p:nvPr/>
          </p:nvCxnSpPr>
          <p:spPr>
            <a:xfrm flipH="1" flipV="1">
              <a:off x="4577446" y="50163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80" name="直線矢印コネクタ 179">
              <a:extLst>
                <a:ext uri="{FF2B5EF4-FFF2-40B4-BE49-F238E27FC236}">
                  <a16:creationId xmlns:a16="http://schemas.microsoft.com/office/drawing/2014/main" id="{E9C95A1C-C7C1-4DA0-9AE4-47566118836A}"/>
                </a:ext>
              </a:extLst>
            </p:cNvPr>
            <p:cNvCxnSpPr>
              <a:cxnSpLocks/>
            </p:cNvCxnSpPr>
            <p:nvPr/>
          </p:nvCxnSpPr>
          <p:spPr>
            <a:xfrm flipH="1" flipV="1">
              <a:off x="4577446" y="5114893"/>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955448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6C51F08-843B-4996-AE59-438632B12DE4}"/>
              </a:ext>
            </a:extLst>
          </p:cNvPr>
          <p:cNvSpPr txBox="1"/>
          <p:nvPr/>
        </p:nvSpPr>
        <p:spPr>
          <a:xfrm>
            <a:off x="621437" y="310718"/>
            <a:ext cx="4589755" cy="646331"/>
          </a:xfrm>
          <a:prstGeom prst="rect">
            <a:avLst/>
          </a:prstGeom>
          <a:noFill/>
        </p:spPr>
        <p:txBody>
          <a:bodyPr wrap="square" rtlCol="0">
            <a:spAutoFit/>
          </a:bodyPr>
          <a:lstStyle/>
          <a:p>
            <a:r>
              <a:rPr kumimoji="1" lang="ja-JP" altLang="en-US" sz="3600" b="1" dirty="0"/>
              <a:t>攻略</a:t>
            </a:r>
          </a:p>
        </p:txBody>
      </p:sp>
      <p:grpSp>
        <p:nvGrpSpPr>
          <p:cNvPr id="21" name="グループ化 20">
            <a:extLst>
              <a:ext uri="{FF2B5EF4-FFF2-40B4-BE49-F238E27FC236}">
                <a16:creationId xmlns:a16="http://schemas.microsoft.com/office/drawing/2014/main" id="{A8221DA8-BD59-48F0-AC64-4AC342750C71}"/>
              </a:ext>
            </a:extLst>
          </p:cNvPr>
          <p:cNvGrpSpPr/>
          <p:nvPr/>
        </p:nvGrpSpPr>
        <p:grpSpPr>
          <a:xfrm>
            <a:off x="-989" y="2875645"/>
            <a:ext cx="5212181" cy="3863178"/>
            <a:chOff x="-989" y="2875645"/>
            <a:chExt cx="5212181" cy="3863178"/>
          </a:xfrm>
        </p:grpSpPr>
        <p:grpSp>
          <p:nvGrpSpPr>
            <p:cNvPr id="160" name="グループ化 159">
              <a:extLst>
                <a:ext uri="{FF2B5EF4-FFF2-40B4-BE49-F238E27FC236}">
                  <a16:creationId xmlns:a16="http://schemas.microsoft.com/office/drawing/2014/main" id="{1DD2DAC6-C882-4C93-B2B8-DB4BD69A374D}"/>
                </a:ext>
              </a:extLst>
            </p:cNvPr>
            <p:cNvGrpSpPr/>
            <p:nvPr/>
          </p:nvGrpSpPr>
          <p:grpSpPr>
            <a:xfrm>
              <a:off x="-989" y="2875645"/>
              <a:ext cx="5212181" cy="3863178"/>
              <a:chOff x="-990" y="1949041"/>
              <a:chExt cx="7212755" cy="4788181"/>
            </a:xfrm>
          </p:grpSpPr>
          <p:grpSp>
            <p:nvGrpSpPr>
              <p:cNvPr id="39" name="グループ化 38">
                <a:extLst>
                  <a:ext uri="{FF2B5EF4-FFF2-40B4-BE49-F238E27FC236}">
                    <a16:creationId xmlns:a16="http://schemas.microsoft.com/office/drawing/2014/main" id="{0ED2700D-FBEE-4AED-946D-8D3C0BED0F9D}"/>
                  </a:ext>
                </a:extLst>
              </p:cNvPr>
              <p:cNvGrpSpPr/>
              <p:nvPr/>
            </p:nvGrpSpPr>
            <p:grpSpPr>
              <a:xfrm>
                <a:off x="1603764" y="3102775"/>
                <a:ext cx="2576061" cy="764490"/>
                <a:chOff x="621436" y="5383509"/>
                <a:chExt cx="4403474" cy="1163773"/>
              </a:xfrm>
            </p:grpSpPr>
            <p:grpSp>
              <p:nvGrpSpPr>
                <p:cNvPr id="6" name="グループ化 5">
                  <a:extLst>
                    <a:ext uri="{FF2B5EF4-FFF2-40B4-BE49-F238E27FC236}">
                      <a16:creationId xmlns:a16="http://schemas.microsoft.com/office/drawing/2014/main" id="{DDCE4345-6577-40ED-AAC6-F5597EC4FFCF}"/>
                    </a:ext>
                  </a:extLst>
                </p:cNvPr>
                <p:cNvGrpSpPr/>
                <p:nvPr/>
              </p:nvGrpSpPr>
              <p:grpSpPr>
                <a:xfrm>
                  <a:off x="621436" y="5383509"/>
                  <a:ext cx="4403474" cy="1163773"/>
                  <a:chOff x="230670" y="4134144"/>
                  <a:chExt cx="6670317" cy="1762866"/>
                </a:xfrm>
              </p:grpSpPr>
              <p:sp>
                <p:nvSpPr>
                  <p:cNvPr id="11" name="フローチャート: 判断 10">
                    <a:extLst>
                      <a:ext uri="{FF2B5EF4-FFF2-40B4-BE49-F238E27FC236}">
                        <a16:creationId xmlns:a16="http://schemas.microsoft.com/office/drawing/2014/main" id="{7FC94062-3F90-47FD-9AC1-BB08A6CAC64F}"/>
                      </a:ext>
                    </a:extLst>
                  </p:cNvPr>
                  <p:cNvSpPr/>
                  <p:nvPr/>
                </p:nvSpPr>
                <p:spPr>
                  <a:xfrm>
                    <a:off x="230670" y="4134144"/>
                    <a:ext cx="2858687" cy="1762866"/>
                  </a:xfrm>
                  <a:prstGeom prst="flowChartDecision">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050" dirty="0"/>
                  </a:p>
                </p:txBody>
              </p:sp>
              <p:sp>
                <p:nvSpPr>
                  <p:cNvPr id="13" name="フローチャート: 判断 12">
                    <a:extLst>
                      <a:ext uri="{FF2B5EF4-FFF2-40B4-BE49-F238E27FC236}">
                        <a16:creationId xmlns:a16="http://schemas.microsoft.com/office/drawing/2014/main" id="{1DE712AF-4717-41C9-960C-7143E271E7EC}"/>
                      </a:ext>
                    </a:extLst>
                  </p:cNvPr>
                  <p:cNvSpPr/>
                  <p:nvPr/>
                </p:nvSpPr>
                <p:spPr>
                  <a:xfrm>
                    <a:off x="4042300" y="4134144"/>
                    <a:ext cx="2858687" cy="1762866"/>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sp>
                <p:nvSpPr>
                  <p:cNvPr id="2" name="次の値と等しい 1">
                    <a:extLst>
                      <a:ext uri="{FF2B5EF4-FFF2-40B4-BE49-F238E27FC236}">
                        <a16:creationId xmlns:a16="http://schemas.microsoft.com/office/drawing/2014/main" id="{D79BB354-8DED-48D4-9303-33E7C66A4FA3}"/>
                      </a:ext>
                    </a:extLst>
                  </p:cNvPr>
                  <p:cNvSpPr/>
                  <p:nvPr/>
                </p:nvSpPr>
                <p:spPr>
                  <a:xfrm>
                    <a:off x="2950311" y="4838330"/>
                    <a:ext cx="1225118" cy="33735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grpSp>
            <p:sp>
              <p:nvSpPr>
                <p:cNvPr id="30" name="テキスト ボックス 29">
                  <a:extLst>
                    <a:ext uri="{FF2B5EF4-FFF2-40B4-BE49-F238E27FC236}">
                      <a16:creationId xmlns:a16="http://schemas.microsoft.com/office/drawing/2014/main" id="{0FD6157D-AD6E-4321-B9CC-0EBDBA0A9720}"/>
                    </a:ext>
                  </a:extLst>
                </p:cNvPr>
                <p:cNvSpPr txBox="1"/>
                <p:nvPr/>
              </p:nvSpPr>
              <p:spPr>
                <a:xfrm>
                  <a:off x="1366662" y="5514314"/>
                  <a:ext cx="392835" cy="313581"/>
                </a:xfrm>
                <a:prstGeom prst="rect">
                  <a:avLst/>
                </a:prstGeom>
                <a:noFill/>
              </p:spPr>
              <p:txBody>
                <a:bodyPr wrap="square" rtlCol="0">
                  <a:spAutoFit/>
                </a:bodyPr>
                <a:lstStyle/>
                <a:p>
                  <a:pPr algn="ctr"/>
                  <a:r>
                    <a:rPr lang="en-US" altLang="ja-JP" sz="700" b="1" dirty="0"/>
                    <a:t>B</a:t>
                  </a:r>
                  <a:endParaRPr kumimoji="1" lang="ja-JP" altLang="en-US" sz="700" b="1" dirty="0"/>
                </a:p>
              </p:txBody>
            </p:sp>
            <p:sp>
              <p:nvSpPr>
                <p:cNvPr id="32" name="テキスト ボックス 31">
                  <a:extLst>
                    <a:ext uri="{FF2B5EF4-FFF2-40B4-BE49-F238E27FC236}">
                      <a16:creationId xmlns:a16="http://schemas.microsoft.com/office/drawing/2014/main" id="{3D0ACB6F-74FA-46BF-9EB8-0BC7B4F8CC0C}"/>
                    </a:ext>
                  </a:extLst>
                </p:cNvPr>
                <p:cNvSpPr txBox="1"/>
                <p:nvPr/>
              </p:nvSpPr>
              <p:spPr>
                <a:xfrm>
                  <a:off x="3897846" y="5520465"/>
                  <a:ext cx="392835" cy="313581"/>
                </a:xfrm>
                <a:prstGeom prst="rect">
                  <a:avLst/>
                </a:prstGeom>
                <a:noFill/>
              </p:spPr>
              <p:txBody>
                <a:bodyPr wrap="square" rtlCol="0">
                  <a:spAutoFit/>
                </a:bodyPr>
                <a:lstStyle/>
                <a:p>
                  <a:pPr algn="ctr"/>
                  <a:r>
                    <a:rPr kumimoji="1" lang="en-US" altLang="ja-JP" sz="700" b="1" dirty="0"/>
                    <a:t>C</a:t>
                  </a:r>
                  <a:endParaRPr kumimoji="1" lang="ja-JP" altLang="en-US" sz="700" b="1" dirty="0"/>
                </a:p>
              </p:txBody>
            </p:sp>
          </p:grpSp>
          <p:sp>
            <p:nvSpPr>
              <p:cNvPr id="4" name="次の値と等しい 3">
                <a:extLst>
                  <a:ext uri="{FF2B5EF4-FFF2-40B4-BE49-F238E27FC236}">
                    <a16:creationId xmlns:a16="http://schemas.microsoft.com/office/drawing/2014/main" id="{04F7209E-010B-45D5-8CCE-80B6C3BB3B23}"/>
                  </a:ext>
                </a:extLst>
              </p:cNvPr>
              <p:cNvSpPr/>
              <p:nvPr/>
            </p:nvSpPr>
            <p:spPr>
              <a:xfrm rot="16200000">
                <a:off x="3391245" y="2838165"/>
                <a:ext cx="473138" cy="146297"/>
              </a:xfrm>
              <a:prstGeom prst="mathEqual">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5" name="フローチャート: 判断 4">
                <a:extLst>
                  <a:ext uri="{FF2B5EF4-FFF2-40B4-BE49-F238E27FC236}">
                    <a16:creationId xmlns:a16="http://schemas.microsoft.com/office/drawing/2014/main" id="{91256EB0-A3A5-47A4-85F6-D43B49D2EEBC}"/>
                  </a:ext>
                </a:extLst>
              </p:cNvPr>
              <p:cNvSpPr/>
              <p:nvPr/>
            </p:nvSpPr>
            <p:spPr>
              <a:xfrm>
                <a:off x="3075805" y="1949041"/>
                <a:ext cx="1104018" cy="76449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050" dirty="0"/>
              </a:p>
            </p:txBody>
          </p:sp>
          <p:sp>
            <p:nvSpPr>
              <p:cNvPr id="7" name="テキスト ボックス 6">
                <a:extLst>
                  <a:ext uri="{FF2B5EF4-FFF2-40B4-BE49-F238E27FC236}">
                    <a16:creationId xmlns:a16="http://schemas.microsoft.com/office/drawing/2014/main" id="{C0BE55BF-016F-4CD9-A898-722FC2E18479}"/>
                  </a:ext>
                </a:extLst>
              </p:cNvPr>
              <p:cNvSpPr txBox="1"/>
              <p:nvPr/>
            </p:nvSpPr>
            <p:spPr>
              <a:xfrm>
                <a:off x="3497935" y="2019637"/>
                <a:ext cx="229811" cy="247956"/>
              </a:xfrm>
              <a:prstGeom prst="rect">
                <a:avLst/>
              </a:prstGeom>
              <a:noFill/>
            </p:spPr>
            <p:txBody>
              <a:bodyPr wrap="square" rtlCol="0">
                <a:spAutoFit/>
              </a:bodyPr>
              <a:lstStyle/>
              <a:p>
                <a:pPr algn="ctr"/>
                <a:r>
                  <a:rPr kumimoji="1" lang="en-US" altLang="ja-JP" sz="700" b="1" dirty="0"/>
                  <a:t>A</a:t>
                </a:r>
                <a:endParaRPr kumimoji="1" lang="ja-JP" altLang="en-US" sz="700" b="1" dirty="0"/>
              </a:p>
            </p:txBody>
          </p:sp>
          <p:sp>
            <p:nvSpPr>
              <p:cNvPr id="18" name="フローチャート: 判断 17">
                <a:extLst>
                  <a:ext uri="{FF2B5EF4-FFF2-40B4-BE49-F238E27FC236}">
                    <a16:creationId xmlns:a16="http://schemas.microsoft.com/office/drawing/2014/main" id="{9A0450DC-9151-4AE7-817B-E8D16DE2F152}"/>
                  </a:ext>
                </a:extLst>
              </p:cNvPr>
              <p:cNvSpPr/>
              <p:nvPr/>
            </p:nvSpPr>
            <p:spPr>
              <a:xfrm>
                <a:off x="4553436" y="3087721"/>
                <a:ext cx="1104018" cy="76449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19" name="テキスト ボックス 18">
                <a:extLst>
                  <a:ext uri="{FF2B5EF4-FFF2-40B4-BE49-F238E27FC236}">
                    <a16:creationId xmlns:a16="http://schemas.microsoft.com/office/drawing/2014/main" id="{48F18B6C-03B0-451F-8E8E-33910D1FB02C}"/>
                  </a:ext>
                </a:extLst>
              </p:cNvPr>
              <p:cNvSpPr txBox="1"/>
              <p:nvPr/>
            </p:nvSpPr>
            <p:spPr>
              <a:xfrm>
                <a:off x="4981381" y="3178954"/>
                <a:ext cx="229811" cy="205993"/>
              </a:xfrm>
              <a:prstGeom prst="rect">
                <a:avLst/>
              </a:prstGeom>
              <a:noFill/>
            </p:spPr>
            <p:txBody>
              <a:bodyPr wrap="square" rtlCol="0">
                <a:spAutoFit/>
              </a:bodyPr>
              <a:lstStyle/>
              <a:p>
                <a:pPr algn="ctr"/>
                <a:r>
                  <a:rPr lang="en-US" altLang="ja-JP" sz="700" b="1" dirty="0"/>
                  <a:t>D</a:t>
                </a:r>
                <a:endParaRPr kumimoji="1" lang="ja-JP" altLang="en-US" sz="700" b="1" dirty="0"/>
              </a:p>
            </p:txBody>
          </p:sp>
          <p:pic>
            <p:nvPicPr>
              <p:cNvPr id="22" name="図 21">
                <a:extLst>
                  <a:ext uri="{FF2B5EF4-FFF2-40B4-BE49-F238E27FC236}">
                    <a16:creationId xmlns:a16="http://schemas.microsoft.com/office/drawing/2014/main" id="{211F3127-1051-4A55-AEA4-B80699B9A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523" y="2059683"/>
                <a:ext cx="762916" cy="762916"/>
              </a:xfrm>
              <a:prstGeom prst="rect">
                <a:avLst/>
              </a:prstGeom>
            </p:spPr>
          </p:pic>
          <p:cxnSp>
            <p:nvCxnSpPr>
              <p:cNvPr id="24" name="直線矢印コネクタ 23">
                <a:extLst>
                  <a:ext uri="{FF2B5EF4-FFF2-40B4-BE49-F238E27FC236}">
                    <a16:creationId xmlns:a16="http://schemas.microsoft.com/office/drawing/2014/main" id="{B997E3B8-3CAC-42BA-9AB5-F5EA920EE0B6}"/>
                  </a:ext>
                </a:extLst>
              </p:cNvPr>
              <p:cNvCxnSpPr>
                <a:cxnSpLocks/>
                <a:stCxn id="18" idx="1"/>
                <a:endCxn id="13" idx="3"/>
              </p:cNvCxnSpPr>
              <p:nvPr/>
            </p:nvCxnSpPr>
            <p:spPr>
              <a:xfrm flipH="1">
                <a:off x="4179825" y="3469966"/>
                <a:ext cx="373611" cy="150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フローチャート: 判断 24">
                <a:extLst>
                  <a:ext uri="{FF2B5EF4-FFF2-40B4-BE49-F238E27FC236}">
                    <a16:creationId xmlns:a16="http://schemas.microsoft.com/office/drawing/2014/main" id="{BF454042-6CC6-4CB9-AA38-D39C1900F485}"/>
                  </a:ext>
                </a:extLst>
              </p:cNvPr>
              <p:cNvSpPr/>
              <p:nvPr/>
            </p:nvSpPr>
            <p:spPr>
              <a:xfrm>
                <a:off x="888957" y="4294738"/>
                <a:ext cx="1104018" cy="76449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26" name="フローチャート: 判断 25">
                <a:extLst>
                  <a:ext uri="{FF2B5EF4-FFF2-40B4-BE49-F238E27FC236}">
                    <a16:creationId xmlns:a16="http://schemas.microsoft.com/office/drawing/2014/main" id="{BA37393B-3045-4336-8DBD-9E090939A51F}"/>
                  </a:ext>
                </a:extLst>
              </p:cNvPr>
              <p:cNvSpPr/>
              <p:nvPr/>
            </p:nvSpPr>
            <p:spPr>
              <a:xfrm>
                <a:off x="2364305" y="4294738"/>
                <a:ext cx="1104018" cy="764490"/>
              </a:xfrm>
              <a:prstGeom prst="flowChartDecis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a:t>
                </a:r>
                <a:endParaRPr kumimoji="1" lang="ja-JP" altLang="en-US" sz="1050" dirty="0"/>
              </a:p>
            </p:txBody>
          </p:sp>
          <p:sp>
            <p:nvSpPr>
              <p:cNvPr id="27" name="次の値と等しい 26">
                <a:extLst>
                  <a:ext uri="{FF2B5EF4-FFF2-40B4-BE49-F238E27FC236}">
                    <a16:creationId xmlns:a16="http://schemas.microsoft.com/office/drawing/2014/main" id="{A1ACE488-8E61-4F13-9AE2-7B21BEA7706A}"/>
                  </a:ext>
                </a:extLst>
              </p:cNvPr>
              <p:cNvSpPr/>
              <p:nvPr/>
            </p:nvSpPr>
            <p:spPr>
              <a:xfrm>
                <a:off x="1942071"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31" name="直線矢印コネクタ 30">
                <a:extLst>
                  <a:ext uri="{FF2B5EF4-FFF2-40B4-BE49-F238E27FC236}">
                    <a16:creationId xmlns:a16="http://schemas.microsoft.com/office/drawing/2014/main" id="{C5FC90C3-672E-47D1-923B-B61434ADE3BC}"/>
                  </a:ext>
                </a:extLst>
              </p:cNvPr>
              <p:cNvCxnSpPr>
                <a:cxnSpLocks/>
                <a:stCxn id="25" idx="0"/>
                <a:endCxn id="11" idx="2"/>
              </p:cNvCxnSpPr>
              <p:nvPr/>
            </p:nvCxnSpPr>
            <p:spPr>
              <a:xfrm flipV="1">
                <a:off x="1440966" y="3867265"/>
                <a:ext cx="714807" cy="42747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5" name="直線矢印コネクタ 34">
                <a:extLst>
                  <a:ext uri="{FF2B5EF4-FFF2-40B4-BE49-F238E27FC236}">
                    <a16:creationId xmlns:a16="http://schemas.microsoft.com/office/drawing/2014/main" id="{7ACAF8F1-5C04-40B9-B2D7-EF59C7E7E444}"/>
                  </a:ext>
                </a:extLst>
              </p:cNvPr>
              <p:cNvCxnSpPr>
                <a:cxnSpLocks/>
                <a:stCxn id="26" idx="0"/>
                <a:endCxn id="11" idx="2"/>
              </p:cNvCxnSpPr>
              <p:nvPr/>
            </p:nvCxnSpPr>
            <p:spPr>
              <a:xfrm flipH="1" flipV="1">
                <a:off x="2155773" y="3867265"/>
                <a:ext cx="760541" cy="4274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次の値と等しい 35">
                <a:extLst>
                  <a:ext uri="{FF2B5EF4-FFF2-40B4-BE49-F238E27FC236}">
                    <a16:creationId xmlns:a16="http://schemas.microsoft.com/office/drawing/2014/main" id="{65419BB5-83AE-48F8-A039-67A7B195DDCA}"/>
                  </a:ext>
                </a:extLst>
              </p:cNvPr>
              <p:cNvSpPr/>
              <p:nvPr/>
            </p:nvSpPr>
            <p:spPr>
              <a:xfrm>
                <a:off x="3407632"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37" name="フローチャート: 判断 36">
                <a:extLst>
                  <a:ext uri="{FF2B5EF4-FFF2-40B4-BE49-F238E27FC236}">
                    <a16:creationId xmlns:a16="http://schemas.microsoft.com/office/drawing/2014/main" id="{14A115A8-3988-405D-A405-363D78386A35}"/>
                  </a:ext>
                </a:extLst>
              </p:cNvPr>
              <p:cNvSpPr/>
              <p:nvPr/>
            </p:nvSpPr>
            <p:spPr>
              <a:xfrm>
                <a:off x="3839653" y="4294738"/>
                <a:ext cx="1104018" cy="76449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48" name="テキスト ボックス 47">
                <a:extLst>
                  <a:ext uri="{FF2B5EF4-FFF2-40B4-BE49-F238E27FC236}">
                    <a16:creationId xmlns:a16="http://schemas.microsoft.com/office/drawing/2014/main" id="{43F3E524-8F92-49DA-BF6F-D8230CD723E0}"/>
                  </a:ext>
                </a:extLst>
              </p:cNvPr>
              <p:cNvSpPr txBox="1"/>
              <p:nvPr/>
            </p:nvSpPr>
            <p:spPr>
              <a:xfrm>
                <a:off x="-990" y="4546178"/>
                <a:ext cx="668433" cy="205993"/>
              </a:xfrm>
              <a:prstGeom prst="rect">
                <a:avLst/>
              </a:prstGeom>
              <a:noFill/>
            </p:spPr>
            <p:txBody>
              <a:bodyPr wrap="square" rtlCol="0">
                <a:spAutoFit/>
              </a:bodyPr>
              <a:lstStyle/>
              <a:p>
                <a:pPr algn="ctr"/>
                <a:r>
                  <a:rPr kumimoji="1" lang="ja-JP" altLang="en-US" sz="700" b="1" dirty="0"/>
                  <a:t>・・・</a:t>
                </a:r>
              </a:p>
            </p:txBody>
          </p:sp>
          <p:sp>
            <p:nvSpPr>
              <p:cNvPr id="49" name="テキスト ボックス 48">
                <a:extLst>
                  <a:ext uri="{FF2B5EF4-FFF2-40B4-BE49-F238E27FC236}">
                    <a16:creationId xmlns:a16="http://schemas.microsoft.com/office/drawing/2014/main" id="{FD7C096F-F8F3-4266-81B9-E08248151DD5}"/>
                  </a:ext>
                </a:extLst>
              </p:cNvPr>
              <p:cNvSpPr txBox="1"/>
              <p:nvPr/>
            </p:nvSpPr>
            <p:spPr>
              <a:xfrm>
                <a:off x="6543332" y="4545724"/>
                <a:ext cx="668433" cy="205993"/>
              </a:xfrm>
              <a:prstGeom prst="rect">
                <a:avLst/>
              </a:prstGeom>
              <a:noFill/>
            </p:spPr>
            <p:txBody>
              <a:bodyPr wrap="square" rtlCol="0">
                <a:spAutoFit/>
              </a:bodyPr>
              <a:lstStyle/>
              <a:p>
                <a:pPr algn="ctr"/>
                <a:r>
                  <a:rPr kumimoji="1" lang="ja-JP" altLang="en-US" sz="700" b="1" dirty="0"/>
                  <a:t>・・・</a:t>
                </a:r>
              </a:p>
            </p:txBody>
          </p:sp>
          <p:sp>
            <p:nvSpPr>
              <p:cNvPr id="50" name="フローチャート: 判断 49">
                <a:extLst>
                  <a:ext uri="{FF2B5EF4-FFF2-40B4-BE49-F238E27FC236}">
                    <a16:creationId xmlns:a16="http://schemas.microsoft.com/office/drawing/2014/main" id="{C009F618-B69C-4F45-8347-979C6A1D5DB5}"/>
                  </a:ext>
                </a:extLst>
              </p:cNvPr>
              <p:cNvSpPr/>
              <p:nvPr/>
            </p:nvSpPr>
            <p:spPr>
              <a:xfrm>
                <a:off x="5243743" y="4294738"/>
                <a:ext cx="1104018" cy="76449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050" dirty="0"/>
              </a:p>
            </p:txBody>
          </p:sp>
          <p:cxnSp>
            <p:nvCxnSpPr>
              <p:cNvPr id="53" name="直線矢印コネクタ 52">
                <a:extLst>
                  <a:ext uri="{FF2B5EF4-FFF2-40B4-BE49-F238E27FC236}">
                    <a16:creationId xmlns:a16="http://schemas.microsoft.com/office/drawing/2014/main" id="{DDD0C59E-5DF9-42C8-B00F-EC5354A68C9E}"/>
                  </a:ext>
                </a:extLst>
              </p:cNvPr>
              <p:cNvCxnSpPr>
                <a:cxnSpLocks/>
                <a:stCxn id="50" idx="1"/>
                <a:endCxn id="13" idx="3"/>
              </p:cNvCxnSpPr>
              <p:nvPr/>
            </p:nvCxnSpPr>
            <p:spPr>
              <a:xfrm flipH="1" flipV="1">
                <a:off x="4179825" y="3485020"/>
                <a:ext cx="1063918" cy="119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3950E8E1-3B50-4B0F-B6E7-E35AB920B894}"/>
                  </a:ext>
                </a:extLst>
              </p:cNvPr>
              <p:cNvSpPr txBox="1"/>
              <p:nvPr/>
            </p:nvSpPr>
            <p:spPr>
              <a:xfrm>
                <a:off x="4276755" y="5420041"/>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13" name="テキスト ボックス 112">
                <a:extLst>
                  <a:ext uri="{FF2B5EF4-FFF2-40B4-BE49-F238E27FC236}">
                    <a16:creationId xmlns:a16="http://schemas.microsoft.com/office/drawing/2014/main" id="{AE2ACE95-D127-46C8-BD63-046FC954C349}"/>
                  </a:ext>
                </a:extLst>
              </p:cNvPr>
              <p:cNvSpPr txBox="1"/>
              <p:nvPr/>
            </p:nvSpPr>
            <p:spPr>
              <a:xfrm rot="10800000">
                <a:off x="4981381" y="2530040"/>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15" name="次の値と等しい 114">
                <a:extLst>
                  <a:ext uri="{FF2B5EF4-FFF2-40B4-BE49-F238E27FC236}">
                    <a16:creationId xmlns:a16="http://schemas.microsoft.com/office/drawing/2014/main" id="{E50F68B9-60EC-4EF8-A281-6B402B85F258}"/>
                  </a:ext>
                </a:extLst>
              </p:cNvPr>
              <p:cNvSpPr/>
              <p:nvPr/>
            </p:nvSpPr>
            <p:spPr>
              <a:xfrm rot="5400000">
                <a:off x="2679744" y="516389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17" name="テキスト ボックス 116">
                <a:extLst>
                  <a:ext uri="{FF2B5EF4-FFF2-40B4-BE49-F238E27FC236}">
                    <a16:creationId xmlns:a16="http://schemas.microsoft.com/office/drawing/2014/main" id="{37554411-5692-4C6B-AF6F-D555E2C8CB65}"/>
                  </a:ext>
                </a:extLst>
              </p:cNvPr>
              <p:cNvSpPr txBox="1"/>
              <p:nvPr/>
            </p:nvSpPr>
            <p:spPr>
              <a:xfrm>
                <a:off x="2425489" y="5473910"/>
                <a:ext cx="991113" cy="269376"/>
              </a:xfrm>
              <a:prstGeom prst="rect">
                <a:avLst/>
              </a:prstGeom>
              <a:noFill/>
            </p:spPr>
            <p:txBody>
              <a:bodyPr wrap="square" rtlCol="0">
                <a:spAutoFit/>
              </a:bodyPr>
              <a:lstStyle/>
              <a:p>
                <a:pPr algn="ctr"/>
                <a:r>
                  <a:rPr kumimoji="1" lang="ja-JP" altLang="en-US" sz="1050" dirty="0"/>
                  <a:t>出入口</a:t>
                </a:r>
                <a:endParaRPr kumimoji="1" lang="en-US" altLang="ja-JP" sz="1050" dirty="0"/>
              </a:p>
            </p:txBody>
          </p:sp>
          <p:pic>
            <p:nvPicPr>
              <p:cNvPr id="119" name="図 118" descr="テーブル, 座る, 暗い, 男 が含まれている画像&#10;&#10;自動的に生成された説明">
                <a:extLst>
                  <a:ext uri="{FF2B5EF4-FFF2-40B4-BE49-F238E27FC236}">
                    <a16:creationId xmlns:a16="http://schemas.microsoft.com/office/drawing/2014/main" id="{70869B1A-6C65-4537-AE0F-C8BB2F003998}"/>
                  </a:ext>
                </a:extLst>
              </p:cNvPr>
              <p:cNvPicPr>
                <a:picLocks noChangeAspect="1"/>
              </p:cNvPicPr>
              <p:nvPr/>
            </p:nvPicPr>
            <p:blipFill rotWithShape="1">
              <a:blip r:embed="rId3">
                <a:extLst>
                  <a:ext uri="{28A0092B-C50C-407E-A947-70E740481C1C}">
                    <a14:useLocalDpi xmlns:a14="http://schemas.microsoft.com/office/drawing/2010/main" val="0"/>
                  </a:ext>
                </a:extLst>
              </a:blip>
              <a:srcRect r="48767" b="80476"/>
              <a:stretch/>
            </p:blipFill>
            <p:spPr>
              <a:xfrm>
                <a:off x="2574747" y="5696312"/>
                <a:ext cx="683127" cy="646333"/>
              </a:xfrm>
              <a:prstGeom prst="rect">
                <a:avLst/>
              </a:prstGeom>
            </p:spPr>
          </p:pic>
          <p:sp>
            <p:nvSpPr>
              <p:cNvPr id="122" name="テキスト ボックス 121">
                <a:extLst>
                  <a:ext uri="{FF2B5EF4-FFF2-40B4-BE49-F238E27FC236}">
                    <a16:creationId xmlns:a16="http://schemas.microsoft.com/office/drawing/2014/main" id="{FBA93447-9AA5-4707-97F1-7ECA7FB20934}"/>
                  </a:ext>
                </a:extLst>
              </p:cNvPr>
              <p:cNvSpPr txBox="1"/>
              <p:nvPr/>
            </p:nvSpPr>
            <p:spPr>
              <a:xfrm>
                <a:off x="677913" y="4171367"/>
                <a:ext cx="763054" cy="205993"/>
              </a:xfrm>
              <a:prstGeom prst="rect">
                <a:avLst/>
              </a:prstGeom>
              <a:noFill/>
            </p:spPr>
            <p:txBody>
              <a:bodyPr wrap="square" rtlCol="0">
                <a:spAutoFit/>
              </a:bodyPr>
              <a:lstStyle/>
              <a:p>
                <a:pPr algn="ctr"/>
                <a:r>
                  <a:rPr kumimoji="1" lang="ja-JP" altLang="en-US" sz="700" dirty="0"/>
                  <a:t>スイッチ</a:t>
                </a:r>
              </a:p>
            </p:txBody>
          </p:sp>
          <p:sp>
            <p:nvSpPr>
              <p:cNvPr id="128" name="次の値と等しい 127">
                <a:extLst>
                  <a:ext uri="{FF2B5EF4-FFF2-40B4-BE49-F238E27FC236}">
                    <a16:creationId xmlns:a16="http://schemas.microsoft.com/office/drawing/2014/main" id="{AE7AE0C9-E8FF-4FCB-BD94-CB3FE1BB25CE}"/>
                  </a:ext>
                </a:extLst>
              </p:cNvPr>
              <p:cNvSpPr/>
              <p:nvPr/>
            </p:nvSpPr>
            <p:spPr>
              <a:xfrm rot="1941106">
                <a:off x="3458674" y="4011148"/>
                <a:ext cx="1094465" cy="17356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32" name="直線矢印コネクタ 131">
                <a:extLst>
                  <a:ext uri="{FF2B5EF4-FFF2-40B4-BE49-F238E27FC236}">
                    <a16:creationId xmlns:a16="http://schemas.microsoft.com/office/drawing/2014/main" id="{A3085029-3447-4201-97C1-712E4D7E0765}"/>
                  </a:ext>
                </a:extLst>
              </p:cNvPr>
              <p:cNvCxnSpPr>
                <a:cxnSpLocks/>
                <a:stCxn id="37" idx="2"/>
                <a:endCxn id="55" idx="0"/>
              </p:cNvCxnSpPr>
              <p:nvPr/>
            </p:nvCxnSpPr>
            <p:spPr>
              <a:xfrm flipH="1">
                <a:off x="4391661" y="5059228"/>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3" name="直線矢印コネクタ 132">
                <a:extLst>
                  <a:ext uri="{FF2B5EF4-FFF2-40B4-BE49-F238E27FC236}">
                    <a16:creationId xmlns:a16="http://schemas.microsoft.com/office/drawing/2014/main" id="{51DC35ED-93DC-4B32-BF79-542A6D68D6BF}"/>
                  </a:ext>
                </a:extLst>
              </p:cNvPr>
              <p:cNvCxnSpPr/>
              <p:nvPr/>
            </p:nvCxnSpPr>
            <p:spPr>
              <a:xfrm flipH="1">
                <a:off x="5066644" y="2717642"/>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5" name="次の値と等しい 134">
                <a:extLst>
                  <a:ext uri="{FF2B5EF4-FFF2-40B4-BE49-F238E27FC236}">
                    <a16:creationId xmlns:a16="http://schemas.microsoft.com/office/drawing/2014/main" id="{FBE5EC38-AE21-44F9-93D3-48A85A90EE1B}"/>
                  </a:ext>
                </a:extLst>
              </p:cNvPr>
              <p:cNvSpPr/>
              <p:nvPr/>
            </p:nvSpPr>
            <p:spPr>
              <a:xfrm rot="5400000">
                <a:off x="5557292" y="5193235"/>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37" name="フローチャート: 判断 136">
                <a:extLst>
                  <a:ext uri="{FF2B5EF4-FFF2-40B4-BE49-F238E27FC236}">
                    <a16:creationId xmlns:a16="http://schemas.microsoft.com/office/drawing/2014/main" id="{7F58C884-68DA-45D0-B11C-1F0217D807F8}"/>
                  </a:ext>
                </a:extLst>
              </p:cNvPr>
              <p:cNvSpPr/>
              <p:nvPr/>
            </p:nvSpPr>
            <p:spPr>
              <a:xfrm>
                <a:off x="5243743" y="5460997"/>
                <a:ext cx="1104018" cy="764490"/>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cxnSp>
            <p:nvCxnSpPr>
              <p:cNvPr id="139" name="直線矢印コネクタ 138">
                <a:extLst>
                  <a:ext uri="{FF2B5EF4-FFF2-40B4-BE49-F238E27FC236}">
                    <a16:creationId xmlns:a16="http://schemas.microsoft.com/office/drawing/2014/main" id="{BD4CAD8D-BC82-43B2-87C9-55C1EBE094EC}"/>
                  </a:ext>
                </a:extLst>
              </p:cNvPr>
              <p:cNvCxnSpPr>
                <a:cxnSpLocks/>
                <a:stCxn id="137" idx="2"/>
              </p:cNvCxnSpPr>
              <p:nvPr/>
            </p:nvCxnSpPr>
            <p:spPr>
              <a:xfrm flipH="1">
                <a:off x="5793859" y="6225487"/>
                <a:ext cx="1893" cy="3084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1" name="テキスト ボックス 140">
                <a:extLst>
                  <a:ext uri="{FF2B5EF4-FFF2-40B4-BE49-F238E27FC236}">
                    <a16:creationId xmlns:a16="http://schemas.microsoft.com/office/drawing/2014/main" id="{71E3A21C-DC66-467C-896E-02CC433FC61E}"/>
                  </a:ext>
                </a:extLst>
              </p:cNvPr>
              <p:cNvSpPr txBox="1"/>
              <p:nvPr/>
            </p:nvSpPr>
            <p:spPr>
              <a:xfrm>
                <a:off x="5675515" y="6531229"/>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cxnSp>
            <p:nvCxnSpPr>
              <p:cNvPr id="142" name="直線矢印コネクタ 141">
                <a:extLst>
                  <a:ext uri="{FF2B5EF4-FFF2-40B4-BE49-F238E27FC236}">
                    <a16:creationId xmlns:a16="http://schemas.microsoft.com/office/drawing/2014/main" id="{F45FE51C-413B-4A0F-AAC5-F95A25AB6CB2}"/>
                  </a:ext>
                </a:extLst>
              </p:cNvPr>
              <p:cNvCxnSpPr>
                <a:cxnSpLocks/>
              </p:cNvCxnSpPr>
              <p:nvPr/>
            </p:nvCxnSpPr>
            <p:spPr>
              <a:xfrm flipH="1">
                <a:off x="5130633" y="2725955"/>
                <a:ext cx="1" cy="3525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5" name="テキスト ボックス 144">
                <a:extLst>
                  <a:ext uri="{FF2B5EF4-FFF2-40B4-BE49-F238E27FC236}">
                    <a16:creationId xmlns:a16="http://schemas.microsoft.com/office/drawing/2014/main" id="{41CE9CA8-683E-4C35-BB8F-52C3266C71D2}"/>
                  </a:ext>
                </a:extLst>
              </p:cNvPr>
              <p:cNvSpPr txBox="1"/>
              <p:nvPr/>
            </p:nvSpPr>
            <p:spPr>
              <a:xfrm>
                <a:off x="5905815" y="5449156"/>
                <a:ext cx="763054" cy="205993"/>
              </a:xfrm>
              <a:prstGeom prst="rect">
                <a:avLst/>
              </a:prstGeom>
              <a:noFill/>
            </p:spPr>
            <p:txBody>
              <a:bodyPr wrap="square" rtlCol="0">
                <a:spAutoFit/>
              </a:bodyPr>
              <a:lstStyle/>
              <a:p>
                <a:pPr algn="ctr"/>
                <a:r>
                  <a:rPr kumimoji="1" lang="ja-JP" altLang="en-US" sz="700" dirty="0"/>
                  <a:t>スイッチ</a:t>
                </a:r>
              </a:p>
            </p:txBody>
          </p:sp>
          <p:sp>
            <p:nvSpPr>
              <p:cNvPr id="147" name="テキスト ボックス 146">
                <a:extLst>
                  <a:ext uri="{FF2B5EF4-FFF2-40B4-BE49-F238E27FC236}">
                    <a16:creationId xmlns:a16="http://schemas.microsoft.com/office/drawing/2014/main" id="{4044A090-2C47-4321-A372-487BA02745B9}"/>
                  </a:ext>
                </a:extLst>
              </p:cNvPr>
              <p:cNvSpPr txBox="1"/>
              <p:nvPr/>
            </p:nvSpPr>
            <p:spPr>
              <a:xfrm>
                <a:off x="1322204" y="4365218"/>
                <a:ext cx="229811" cy="205993"/>
              </a:xfrm>
              <a:prstGeom prst="rect">
                <a:avLst/>
              </a:prstGeom>
              <a:noFill/>
            </p:spPr>
            <p:txBody>
              <a:bodyPr wrap="square" rtlCol="0">
                <a:spAutoFit/>
              </a:bodyPr>
              <a:lstStyle/>
              <a:p>
                <a:pPr algn="ctr"/>
                <a:r>
                  <a:rPr lang="en-US" altLang="ja-JP" sz="700" b="1" dirty="0"/>
                  <a:t>E</a:t>
                </a:r>
                <a:endParaRPr kumimoji="1" lang="ja-JP" altLang="en-US" sz="700" b="1" dirty="0"/>
              </a:p>
            </p:txBody>
          </p:sp>
          <p:sp>
            <p:nvSpPr>
              <p:cNvPr id="149" name="テキスト ボックス 148">
                <a:extLst>
                  <a:ext uri="{FF2B5EF4-FFF2-40B4-BE49-F238E27FC236}">
                    <a16:creationId xmlns:a16="http://schemas.microsoft.com/office/drawing/2014/main" id="{773A010E-983D-4392-A350-582BF31C5A89}"/>
                  </a:ext>
                </a:extLst>
              </p:cNvPr>
              <p:cNvSpPr txBox="1"/>
              <p:nvPr/>
            </p:nvSpPr>
            <p:spPr>
              <a:xfrm>
                <a:off x="2817528" y="4365218"/>
                <a:ext cx="229811" cy="205993"/>
              </a:xfrm>
              <a:prstGeom prst="rect">
                <a:avLst/>
              </a:prstGeom>
              <a:noFill/>
            </p:spPr>
            <p:txBody>
              <a:bodyPr wrap="square" rtlCol="0">
                <a:spAutoFit/>
              </a:bodyPr>
              <a:lstStyle/>
              <a:p>
                <a:pPr algn="ctr"/>
                <a:r>
                  <a:rPr kumimoji="1" lang="en-US" altLang="ja-JP" sz="700" b="1" dirty="0"/>
                  <a:t>S</a:t>
                </a:r>
                <a:endParaRPr kumimoji="1" lang="ja-JP" altLang="en-US" sz="700" b="1" dirty="0"/>
              </a:p>
            </p:txBody>
          </p:sp>
          <p:sp>
            <p:nvSpPr>
              <p:cNvPr id="151" name="テキスト ボックス 150">
                <a:extLst>
                  <a:ext uri="{FF2B5EF4-FFF2-40B4-BE49-F238E27FC236}">
                    <a16:creationId xmlns:a16="http://schemas.microsoft.com/office/drawing/2014/main" id="{2D9A6ED4-8164-459F-9F6C-BFE25C5EC1FF}"/>
                  </a:ext>
                </a:extLst>
              </p:cNvPr>
              <p:cNvSpPr txBox="1"/>
              <p:nvPr/>
            </p:nvSpPr>
            <p:spPr>
              <a:xfrm>
                <a:off x="4284824" y="4363958"/>
                <a:ext cx="229811" cy="205993"/>
              </a:xfrm>
              <a:prstGeom prst="rect">
                <a:avLst/>
              </a:prstGeom>
              <a:noFill/>
            </p:spPr>
            <p:txBody>
              <a:bodyPr wrap="square" rtlCol="0">
                <a:spAutoFit/>
              </a:bodyPr>
              <a:lstStyle/>
              <a:p>
                <a:pPr algn="ctr"/>
                <a:r>
                  <a:rPr kumimoji="1" lang="en-US" altLang="ja-JP" sz="700" b="1" dirty="0"/>
                  <a:t>F</a:t>
                </a:r>
                <a:endParaRPr kumimoji="1" lang="ja-JP" altLang="en-US" sz="700" b="1" dirty="0"/>
              </a:p>
            </p:txBody>
          </p:sp>
          <p:sp>
            <p:nvSpPr>
              <p:cNvPr id="153" name="テキスト ボックス 152">
                <a:extLst>
                  <a:ext uri="{FF2B5EF4-FFF2-40B4-BE49-F238E27FC236}">
                    <a16:creationId xmlns:a16="http://schemas.microsoft.com/office/drawing/2014/main" id="{7B265C1E-C3C0-4149-BC84-4F8927A1452C}"/>
                  </a:ext>
                </a:extLst>
              </p:cNvPr>
              <p:cNvSpPr txBox="1"/>
              <p:nvPr/>
            </p:nvSpPr>
            <p:spPr>
              <a:xfrm>
                <a:off x="5674269" y="4361818"/>
                <a:ext cx="229811" cy="205993"/>
              </a:xfrm>
              <a:prstGeom prst="rect">
                <a:avLst/>
              </a:prstGeom>
              <a:noFill/>
            </p:spPr>
            <p:txBody>
              <a:bodyPr wrap="square" rtlCol="0">
                <a:spAutoFit/>
              </a:bodyPr>
              <a:lstStyle/>
              <a:p>
                <a:pPr algn="ctr"/>
                <a:r>
                  <a:rPr kumimoji="1" lang="en-US" altLang="ja-JP" sz="700" b="1" dirty="0"/>
                  <a:t>H</a:t>
                </a:r>
                <a:endParaRPr kumimoji="1" lang="ja-JP" altLang="en-US" sz="700" b="1" dirty="0"/>
              </a:p>
            </p:txBody>
          </p:sp>
          <p:sp>
            <p:nvSpPr>
              <p:cNvPr id="155" name="テキスト ボックス 154">
                <a:extLst>
                  <a:ext uri="{FF2B5EF4-FFF2-40B4-BE49-F238E27FC236}">
                    <a16:creationId xmlns:a16="http://schemas.microsoft.com/office/drawing/2014/main" id="{8F06FD4A-7119-4804-96E5-354ECA5503B9}"/>
                  </a:ext>
                </a:extLst>
              </p:cNvPr>
              <p:cNvSpPr txBox="1"/>
              <p:nvPr/>
            </p:nvSpPr>
            <p:spPr>
              <a:xfrm>
                <a:off x="5680846" y="5506587"/>
                <a:ext cx="229811" cy="205993"/>
              </a:xfrm>
              <a:prstGeom prst="rect">
                <a:avLst/>
              </a:prstGeom>
              <a:noFill/>
            </p:spPr>
            <p:txBody>
              <a:bodyPr wrap="square" rtlCol="0">
                <a:spAutoFit/>
              </a:bodyPr>
              <a:lstStyle/>
              <a:p>
                <a:pPr algn="ctr"/>
                <a:r>
                  <a:rPr kumimoji="1" lang="en-US" altLang="ja-JP" sz="700" b="1" dirty="0"/>
                  <a:t>I</a:t>
                </a:r>
                <a:endParaRPr kumimoji="1" lang="ja-JP" altLang="en-US" sz="700" b="1" dirty="0"/>
              </a:p>
            </p:txBody>
          </p:sp>
          <p:sp>
            <p:nvSpPr>
              <p:cNvPr id="159" name="テキスト ボックス 158">
                <a:extLst>
                  <a:ext uri="{FF2B5EF4-FFF2-40B4-BE49-F238E27FC236}">
                    <a16:creationId xmlns:a16="http://schemas.microsoft.com/office/drawing/2014/main" id="{E28FA4C7-4D63-417F-9BF4-0CC8155C60CB}"/>
                  </a:ext>
                </a:extLst>
              </p:cNvPr>
              <p:cNvSpPr txBox="1"/>
              <p:nvPr/>
            </p:nvSpPr>
            <p:spPr>
              <a:xfrm>
                <a:off x="4310207" y="4178112"/>
                <a:ext cx="763054" cy="205993"/>
              </a:xfrm>
              <a:prstGeom prst="rect">
                <a:avLst/>
              </a:prstGeom>
              <a:noFill/>
            </p:spPr>
            <p:txBody>
              <a:bodyPr wrap="square" rtlCol="0">
                <a:spAutoFit/>
              </a:bodyPr>
              <a:lstStyle/>
              <a:p>
                <a:pPr algn="ctr"/>
                <a:r>
                  <a:rPr kumimoji="1" lang="ja-JP" altLang="en-US" sz="700" dirty="0"/>
                  <a:t>スイッチ</a:t>
                </a:r>
              </a:p>
            </p:txBody>
          </p:sp>
        </p:grpSp>
        <p:cxnSp>
          <p:nvCxnSpPr>
            <p:cNvPr id="164" name="直線矢印コネクタ 163">
              <a:extLst>
                <a:ext uri="{FF2B5EF4-FFF2-40B4-BE49-F238E27FC236}">
                  <a16:creationId xmlns:a16="http://schemas.microsoft.com/office/drawing/2014/main" id="{08D12650-B995-486D-A39E-719FCCFDA27E}"/>
                </a:ext>
              </a:extLst>
            </p:cNvPr>
            <p:cNvCxnSpPr>
              <a:cxnSpLocks/>
              <a:stCxn id="25" idx="1"/>
            </p:cNvCxnSpPr>
            <p:nvPr/>
          </p:nvCxnSpPr>
          <p:spPr>
            <a:xfrm flipH="1" flipV="1">
              <a:off x="371518" y="5076591"/>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67" name="直線矢印コネクタ 166">
              <a:extLst>
                <a:ext uri="{FF2B5EF4-FFF2-40B4-BE49-F238E27FC236}">
                  <a16:creationId xmlns:a16="http://schemas.microsoft.com/office/drawing/2014/main" id="{A035936A-00DE-4278-B589-6455A7D03F09}"/>
                </a:ext>
              </a:extLst>
            </p:cNvPr>
            <p:cNvCxnSpPr>
              <a:cxnSpLocks/>
            </p:cNvCxnSpPr>
            <p:nvPr/>
          </p:nvCxnSpPr>
          <p:spPr>
            <a:xfrm flipH="1" flipV="1">
              <a:off x="888062" y="41088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69" name="テキスト ボックス 168">
              <a:extLst>
                <a:ext uri="{FF2B5EF4-FFF2-40B4-BE49-F238E27FC236}">
                  <a16:creationId xmlns:a16="http://schemas.microsoft.com/office/drawing/2014/main" id="{22A1FE2B-B58C-4E92-9F49-98D5DF484800}"/>
                </a:ext>
              </a:extLst>
            </p:cNvPr>
            <p:cNvSpPr txBox="1"/>
            <p:nvPr/>
          </p:nvSpPr>
          <p:spPr>
            <a:xfrm>
              <a:off x="509457" y="4003289"/>
              <a:ext cx="483033" cy="166199"/>
            </a:xfrm>
            <a:prstGeom prst="rect">
              <a:avLst/>
            </a:prstGeom>
            <a:noFill/>
          </p:spPr>
          <p:txBody>
            <a:bodyPr wrap="square" rtlCol="0">
              <a:spAutoFit/>
            </a:bodyPr>
            <a:lstStyle/>
            <a:p>
              <a:pPr algn="ctr"/>
              <a:r>
                <a:rPr kumimoji="1" lang="ja-JP" altLang="en-US" sz="700" b="1" dirty="0"/>
                <a:t>・・・</a:t>
              </a:r>
            </a:p>
          </p:txBody>
        </p:sp>
        <p:cxnSp>
          <p:nvCxnSpPr>
            <p:cNvPr id="170" name="直線矢印コネクタ 169">
              <a:extLst>
                <a:ext uri="{FF2B5EF4-FFF2-40B4-BE49-F238E27FC236}">
                  <a16:creationId xmlns:a16="http://schemas.microsoft.com/office/drawing/2014/main" id="{1223DC05-C85C-47F2-B183-D0317549B59D}"/>
                </a:ext>
              </a:extLst>
            </p:cNvPr>
            <p:cNvCxnSpPr>
              <a:cxnSpLocks/>
            </p:cNvCxnSpPr>
            <p:nvPr/>
          </p:nvCxnSpPr>
          <p:spPr>
            <a:xfrm flipH="1" flipV="1">
              <a:off x="4577446" y="50163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1" name="直線矢印コネクタ 170">
              <a:extLst>
                <a:ext uri="{FF2B5EF4-FFF2-40B4-BE49-F238E27FC236}">
                  <a16:creationId xmlns:a16="http://schemas.microsoft.com/office/drawing/2014/main" id="{9E0FBD09-FECF-4C16-8F38-92E587AAD19F}"/>
                </a:ext>
              </a:extLst>
            </p:cNvPr>
            <p:cNvCxnSpPr>
              <a:cxnSpLocks/>
            </p:cNvCxnSpPr>
            <p:nvPr/>
          </p:nvCxnSpPr>
          <p:spPr>
            <a:xfrm flipH="1" flipV="1">
              <a:off x="4577446" y="5114893"/>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grpSp>
        <p:nvGrpSpPr>
          <p:cNvPr id="134" name="グループ化 133">
            <a:extLst>
              <a:ext uri="{FF2B5EF4-FFF2-40B4-BE49-F238E27FC236}">
                <a16:creationId xmlns:a16="http://schemas.microsoft.com/office/drawing/2014/main" id="{F59887A2-DCCA-4ED8-89C5-9798E177DCFB}"/>
              </a:ext>
            </a:extLst>
          </p:cNvPr>
          <p:cNvGrpSpPr/>
          <p:nvPr/>
        </p:nvGrpSpPr>
        <p:grpSpPr>
          <a:xfrm>
            <a:off x="6979819" y="2792546"/>
            <a:ext cx="5212181" cy="3863178"/>
            <a:chOff x="-989" y="2875645"/>
            <a:chExt cx="5212181" cy="3863178"/>
          </a:xfrm>
        </p:grpSpPr>
        <p:grpSp>
          <p:nvGrpSpPr>
            <p:cNvPr id="136" name="グループ化 135">
              <a:extLst>
                <a:ext uri="{FF2B5EF4-FFF2-40B4-BE49-F238E27FC236}">
                  <a16:creationId xmlns:a16="http://schemas.microsoft.com/office/drawing/2014/main" id="{3018B82A-F886-46DF-B94B-EFA894BF6204}"/>
                </a:ext>
              </a:extLst>
            </p:cNvPr>
            <p:cNvGrpSpPr/>
            <p:nvPr/>
          </p:nvGrpSpPr>
          <p:grpSpPr>
            <a:xfrm>
              <a:off x="-989" y="2875645"/>
              <a:ext cx="5212181" cy="3863178"/>
              <a:chOff x="-990" y="1949041"/>
              <a:chExt cx="7212755" cy="4788181"/>
            </a:xfrm>
          </p:grpSpPr>
          <p:grpSp>
            <p:nvGrpSpPr>
              <p:cNvPr id="148" name="グループ化 147">
                <a:extLst>
                  <a:ext uri="{FF2B5EF4-FFF2-40B4-BE49-F238E27FC236}">
                    <a16:creationId xmlns:a16="http://schemas.microsoft.com/office/drawing/2014/main" id="{5EA77DDF-E98F-4E62-8C34-1C470BDA09D8}"/>
                  </a:ext>
                </a:extLst>
              </p:cNvPr>
              <p:cNvGrpSpPr/>
              <p:nvPr/>
            </p:nvGrpSpPr>
            <p:grpSpPr>
              <a:xfrm>
                <a:off x="1603764" y="3102775"/>
                <a:ext cx="2576061" cy="764490"/>
                <a:chOff x="621436" y="5383509"/>
                <a:chExt cx="4403474" cy="1163773"/>
              </a:xfrm>
            </p:grpSpPr>
            <p:grpSp>
              <p:nvGrpSpPr>
                <p:cNvPr id="199" name="グループ化 198">
                  <a:extLst>
                    <a:ext uri="{FF2B5EF4-FFF2-40B4-BE49-F238E27FC236}">
                      <a16:creationId xmlns:a16="http://schemas.microsoft.com/office/drawing/2014/main" id="{2E4F10E6-1407-49C1-AE4F-C2FEA57C5369}"/>
                    </a:ext>
                  </a:extLst>
                </p:cNvPr>
                <p:cNvGrpSpPr/>
                <p:nvPr/>
              </p:nvGrpSpPr>
              <p:grpSpPr>
                <a:xfrm>
                  <a:off x="621436" y="5383509"/>
                  <a:ext cx="4403474" cy="1163773"/>
                  <a:chOff x="230670" y="4134144"/>
                  <a:chExt cx="6670317" cy="1762866"/>
                </a:xfrm>
              </p:grpSpPr>
              <p:sp>
                <p:nvSpPr>
                  <p:cNvPr id="202" name="フローチャート: 判断 201">
                    <a:extLst>
                      <a:ext uri="{FF2B5EF4-FFF2-40B4-BE49-F238E27FC236}">
                        <a16:creationId xmlns:a16="http://schemas.microsoft.com/office/drawing/2014/main" id="{C491D55D-89FA-4FEC-AA8C-745306A73422}"/>
                      </a:ext>
                    </a:extLst>
                  </p:cNvPr>
                  <p:cNvSpPr/>
                  <p:nvPr/>
                </p:nvSpPr>
                <p:spPr>
                  <a:xfrm>
                    <a:off x="230670" y="4134144"/>
                    <a:ext cx="2858687" cy="1762866"/>
                  </a:xfrm>
                  <a:prstGeom prst="flowChartDecision">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050" dirty="0"/>
                  </a:p>
                </p:txBody>
              </p:sp>
              <p:sp>
                <p:nvSpPr>
                  <p:cNvPr id="203" name="フローチャート: 判断 202">
                    <a:extLst>
                      <a:ext uri="{FF2B5EF4-FFF2-40B4-BE49-F238E27FC236}">
                        <a16:creationId xmlns:a16="http://schemas.microsoft.com/office/drawing/2014/main" id="{519FC7B6-BA80-4A0B-A0F9-27178DD5F6CA}"/>
                      </a:ext>
                    </a:extLst>
                  </p:cNvPr>
                  <p:cNvSpPr/>
                  <p:nvPr/>
                </p:nvSpPr>
                <p:spPr>
                  <a:xfrm>
                    <a:off x="4042300" y="4134144"/>
                    <a:ext cx="2858687" cy="1762866"/>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sp>
                <p:nvSpPr>
                  <p:cNvPr id="204" name="次の値と等しい 203">
                    <a:extLst>
                      <a:ext uri="{FF2B5EF4-FFF2-40B4-BE49-F238E27FC236}">
                        <a16:creationId xmlns:a16="http://schemas.microsoft.com/office/drawing/2014/main" id="{210F4544-76D0-4034-A4B4-C821CD29AB6F}"/>
                      </a:ext>
                    </a:extLst>
                  </p:cNvPr>
                  <p:cNvSpPr/>
                  <p:nvPr/>
                </p:nvSpPr>
                <p:spPr>
                  <a:xfrm>
                    <a:off x="2950311" y="4838330"/>
                    <a:ext cx="1225118" cy="33735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grpSp>
            <p:sp>
              <p:nvSpPr>
                <p:cNvPr id="200" name="テキスト ボックス 199">
                  <a:extLst>
                    <a:ext uri="{FF2B5EF4-FFF2-40B4-BE49-F238E27FC236}">
                      <a16:creationId xmlns:a16="http://schemas.microsoft.com/office/drawing/2014/main" id="{30AD4C68-0F75-47C1-B2EF-9085D8224992}"/>
                    </a:ext>
                  </a:extLst>
                </p:cNvPr>
                <p:cNvSpPr txBox="1"/>
                <p:nvPr/>
              </p:nvSpPr>
              <p:spPr>
                <a:xfrm>
                  <a:off x="1366662" y="5514314"/>
                  <a:ext cx="392835" cy="313581"/>
                </a:xfrm>
                <a:prstGeom prst="rect">
                  <a:avLst/>
                </a:prstGeom>
                <a:noFill/>
              </p:spPr>
              <p:txBody>
                <a:bodyPr wrap="square" rtlCol="0">
                  <a:spAutoFit/>
                </a:bodyPr>
                <a:lstStyle/>
                <a:p>
                  <a:pPr algn="ctr"/>
                  <a:r>
                    <a:rPr lang="en-US" altLang="ja-JP" sz="700" b="1" dirty="0"/>
                    <a:t>B</a:t>
                  </a:r>
                  <a:endParaRPr kumimoji="1" lang="ja-JP" altLang="en-US" sz="700" b="1" dirty="0"/>
                </a:p>
              </p:txBody>
            </p:sp>
            <p:sp>
              <p:nvSpPr>
                <p:cNvPr id="201" name="テキスト ボックス 200">
                  <a:extLst>
                    <a:ext uri="{FF2B5EF4-FFF2-40B4-BE49-F238E27FC236}">
                      <a16:creationId xmlns:a16="http://schemas.microsoft.com/office/drawing/2014/main" id="{7F1EE9D2-0FBF-455A-A8FE-DCDDF757A396}"/>
                    </a:ext>
                  </a:extLst>
                </p:cNvPr>
                <p:cNvSpPr txBox="1"/>
                <p:nvPr/>
              </p:nvSpPr>
              <p:spPr>
                <a:xfrm>
                  <a:off x="3897846" y="5520465"/>
                  <a:ext cx="392835" cy="313581"/>
                </a:xfrm>
                <a:prstGeom prst="rect">
                  <a:avLst/>
                </a:prstGeom>
                <a:noFill/>
              </p:spPr>
              <p:txBody>
                <a:bodyPr wrap="square" rtlCol="0">
                  <a:spAutoFit/>
                </a:bodyPr>
                <a:lstStyle/>
                <a:p>
                  <a:pPr algn="ctr"/>
                  <a:r>
                    <a:rPr kumimoji="1" lang="en-US" altLang="ja-JP" sz="700" b="1" dirty="0"/>
                    <a:t>C</a:t>
                  </a:r>
                  <a:endParaRPr kumimoji="1" lang="ja-JP" altLang="en-US" sz="700" b="1" dirty="0"/>
                </a:p>
              </p:txBody>
            </p:sp>
          </p:grpSp>
          <p:sp>
            <p:nvSpPr>
              <p:cNvPr id="150" name="次の値と等しい 149">
                <a:extLst>
                  <a:ext uri="{FF2B5EF4-FFF2-40B4-BE49-F238E27FC236}">
                    <a16:creationId xmlns:a16="http://schemas.microsoft.com/office/drawing/2014/main" id="{66F3172B-1C89-4773-AF7A-4F54B76B5BC7}"/>
                  </a:ext>
                </a:extLst>
              </p:cNvPr>
              <p:cNvSpPr/>
              <p:nvPr/>
            </p:nvSpPr>
            <p:spPr>
              <a:xfrm rot="16200000">
                <a:off x="3391245" y="2838165"/>
                <a:ext cx="473138" cy="146297"/>
              </a:xfrm>
              <a:prstGeom prst="mathEqual">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52" name="フローチャート: 判断 151">
                <a:extLst>
                  <a:ext uri="{FF2B5EF4-FFF2-40B4-BE49-F238E27FC236}">
                    <a16:creationId xmlns:a16="http://schemas.microsoft.com/office/drawing/2014/main" id="{307891FD-E9F3-4C34-B0D7-2501139505AE}"/>
                  </a:ext>
                </a:extLst>
              </p:cNvPr>
              <p:cNvSpPr/>
              <p:nvPr/>
            </p:nvSpPr>
            <p:spPr>
              <a:xfrm>
                <a:off x="3075805" y="1949041"/>
                <a:ext cx="1104018" cy="76449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050" dirty="0"/>
              </a:p>
            </p:txBody>
          </p:sp>
          <p:sp>
            <p:nvSpPr>
              <p:cNvPr id="154" name="テキスト ボックス 153">
                <a:extLst>
                  <a:ext uri="{FF2B5EF4-FFF2-40B4-BE49-F238E27FC236}">
                    <a16:creationId xmlns:a16="http://schemas.microsoft.com/office/drawing/2014/main" id="{92E5B04E-E3A1-4346-A93D-11D0FBF5AAC9}"/>
                  </a:ext>
                </a:extLst>
              </p:cNvPr>
              <p:cNvSpPr txBox="1"/>
              <p:nvPr/>
            </p:nvSpPr>
            <p:spPr>
              <a:xfrm>
                <a:off x="3497935" y="2019637"/>
                <a:ext cx="229811" cy="247956"/>
              </a:xfrm>
              <a:prstGeom prst="rect">
                <a:avLst/>
              </a:prstGeom>
              <a:noFill/>
            </p:spPr>
            <p:txBody>
              <a:bodyPr wrap="square" rtlCol="0">
                <a:spAutoFit/>
              </a:bodyPr>
              <a:lstStyle/>
              <a:p>
                <a:pPr algn="ctr"/>
                <a:r>
                  <a:rPr kumimoji="1" lang="en-US" altLang="ja-JP" sz="700" b="1" dirty="0"/>
                  <a:t>A</a:t>
                </a:r>
                <a:endParaRPr kumimoji="1" lang="ja-JP" altLang="en-US" sz="700" b="1" dirty="0"/>
              </a:p>
            </p:txBody>
          </p:sp>
          <p:sp>
            <p:nvSpPr>
              <p:cNvPr id="156" name="フローチャート: 判断 155">
                <a:extLst>
                  <a:ext uri="{FF2B5EF4-FFF2-40B4-BE49-F238E27FC236}">
                    <a16:creationId xmlns:a16="http://schemas.microsoft.com/office/drawing/2014/main" id="{F2456010-AAFE-4E32-A0E3-4CF3855CE045}"/>
                  </a:ext>
                </a:extLst>
              </p:cNvPr>
              <p:cNvSpPr/>
              <p:nvPr/>
            </p:nvSpPr>
            <p:spPr>
              <a:xfrm>
                <a:off x="4553436" y="3087721"/>
                <a:ext cx="1104018" cy="76449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157" name="テキスト ボックス 156">
                <a:extLst>
                  <a:ext uri="{FF2B5EF4-FFF2-40B4-BE49-F238E27FC236}">
                    <a16:creationId xmlns:a16="http://schemas.microsoft.com/office/drawing/2014/main" id="{823D255E-4492-4401-B9D9-F60C8B546F64}"/>
                  </a:ext>
                </a:extLst>
              </p:cNvPr>
              <p:cNvSpPr txBox="1"/>
              <p:nvPr/>
            </p:nvSpPr>
            <p:spPr>
              <a:xfrm>
                <a:off x="4981381" y="3178954"/>
                <a:ext cx="229811" cy="205993"/>
              </a:xfrm>
              <a:prstGeom prst="rect">
                <a:avLst/>
              </a:prstGeom>
              <a:noFill/>
            </p:spPr>
            <p:txBody>
              <a:bodyPr wrap="square" rtlCol="0">
                <a:spAutoFit/>
              </a:bodyPr>
              <a:lstStyle/>
              <a:p>
                <a:pPr algn="ctr"/>
                <a:r>
                  <a:rPr lang="en-US" altLang="ja-JP" sz="700" b="1" dirty="0"/>
                  <a:t>D</a:t>
                </a:r>
                <a:endParaRPr kumimoji="1" lang="ja-JP" altLang="en-US" sz="700" b="1" dirty="0"/>
              </a:p>
            </p:txBody>
          </p:sp>
          <p:pic>
            <p:nvPicPr>
              <p:cNvPr id="158" name="図 157">
                <a:extLst>
                  <a:ext uri="{FF2B5EF4-FFF2-40B4-BE49-F238E27FC236}">
                    <a16:creationId xmlns:a16="http://schemas.microsoft.com/office/drawing/2014/main" id="{6CFD2219-B720-4842-9C33-4DA081999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523" y="2059683"/>
                <a:ext cx="762916" cy="762916"/>
              </a:xfrm>
              <a:prstGeom prst="rect">
                <a:avLst/>
              </a:prstGeom>
            </p:spPr>
          </p:pic>
          <p:cxnSp>
            <p:nvCxnSpPr>
              <p:cNvPr id="161" name="直線矢印コネクタ 160">
                <a:extLst>
                  <a:ext uri="{FF2B5EF4-FFF2-40B4-BE49-F238E27FC236}">
                    <a16:creationId xmlns:a16="http://schemas.microsoft.com/office/drawing/2014/main" id="{AEDF5530-5F17-49E7-8040-A549701E214C}"/>
                  </a:ext>
                </a:extLst>
              </p:cNvPr>
              <p:cNvCxnSpPr>
                <a:cxnSpLocks/>
                <a:stCxn id="156" idx="1"/>
                <a:endCxn id="203" idx="3"/>
              </p:cNvCxnSpPr>
              <p:nvPr/>
            </p:nvCxnSpPr>
            <p:spPr>
              <a:xfrm flipH="1">
                <a:off x="4179825" y="3469966"/>
                <a:ext cx="373611" cy="150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2" name="フローチャート: 判断 161">
                <a:extLst>
                  <a:ext uri="{FF2B5EF4-FFF2-40B4-BE49-F238E27FC236}">
                    <a16:creationId xmlns:a16="http://schemas.microsoft.com/office/drawing/2014/main" id="{B8AF8441-A459-432A-AEC2-0E714B90DDA3}"/>
                  </a:ext>
                </a:extLst>
              </p:cNvPr>
              <p:cNvSpPr/>
              <p:nvPr/>
            </p:nvSpPr>
            <p:spPr>
              <a:xfrm>
                <a:off x="888957" y="4294738"/>
                <a:ext cx="1104018" cy="76449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t>●</a:t>
                </a:r>
              </a:p>
            </p:txBody>
          </p:sp>
          <p:sp>
            <p:nvSpPr>
              <p:cNvPr id="163" name="フローチャート: 判断 162">
                <a:extLst>
                  <a:ext uri="{FF2B5EF4-FFF2-40B4-BE49-F238E27FC236}">
                    <a16:creationId xmlns:a16="http://schemas.microsoft.com/office/drawing/2014/main" id="{6E16B411-EA93-4A2B-89EC-0F7A44CD0478}"/>
                  </a:ext>
                </a:extLst>
              </p:cNvPr>
              <p:cNvSpPr/>
              <p:nvPr/>
            </p:nvSpPr>
            <p:spPr>
              <a:xfrm>
                <a:off x="2364305" y="4294738"/>
                <a:ext cx="1104018" cy="764490"/>
              </a:xfrm>
              <a:prstGeom prst="flowChartDecis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t>●</a:t>
                </a:r>
              </a:p>
            </p:txBody>
          </p:sp>
          <p:sp>
            <p:nvSpPr>
              <p:cNvPr id="165" name="次の値と等しい 164">
                <a:extLst>
                  <a:ext uri="{FF2B5EF4-FFF2-40B4-BE49-F238E27FC236}">
                    <a16:creationId xmlns:a16="http://schemas.microsoft.com/office/drawing/2014/main" id="{B932D363-7841-4DC7-85E7-56D358506B52}"/>
                  </a:ext>
                </a:extLst>
              </p:cNvPr>
              <p:cNvSpPr/>
              <p:nvPr/>
            </p:nvSpPr>
            <p:spPr>
              <a:xfrm>
                <a:off x="1942071"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66" name="直線矢印コネクタ 165">
                <a:extLst>
                  <a:ext uri="{FF2B5EF4-FFF2-40B4-BE49-F238E27FC236}">
                    <a16:creationId xmlns:a16="http://schemas.microsoft.com/office/drawing/2014/main" id="{E95A528B-63CB-4F35-B319-EB881AFE341E}"/>
                  </a:ext>
                </a:extLst>
              </p:cNvPr>
              <p:cNvCxnSpPr>
                <a:cxnSpLocks/>
                <a:stCxn id="162" idx="0"/>
                <a:endCxn id="202" idx="2"/>
              </p:cNvCxnSpPr>
              <p:nvPr/>
            </p:nvCxnSpPr>
            <p:spPr>
              <a:xfrm flipV="1">
                <a:off x="1440966" y="3867265"/>
                <a:ext cx="714807" cy="42747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68" name="直線矢印コネクタ 167">
                <a:extLst>
                  <a:ext uri="{FF2B5EF4-FFF2-40B4-BE49-F238E27FC236}">
                    <a16:creationId xmlns:a16="http://schemas.microsoft.com/office/drawing/2014/main" id="{B7777888-28D3-4646-B861-C444E423A614}"/>
                  </a:ext>
                </a:extLst>
              </p:cNvPr>
              <p:cNvCxnSpPr>
                <a:cxnSpLocks/>
                <a:stCxn id="163" idx="0"/>
                <a:endCxn id="202" idx="2"/>
              </p:cNvCxnSpPr>
              <p:nvPr/>
            </p:nvCxnSpPr>
            <p:spPr>
              <a:xfrm flipH="1" flipV="1">
                <a:off x="2155773" y="3867265"/>
                <a:ext cx="760541" cy="4274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2" name="次の値と等しい 171">
                <a:extLst>
                  <a:ext uri="{FF2B5EF4-FFF2-40B4-BE49-F238E27FC236}">
                    <a16:creationId xmlns:a16="http://schemas.microsoft.com/office/drawing/2014/main" id="{8BD00E15-D1C7-4B91-801C-1A780F66F2BE}"/>
                  </a:ext>
                </a:extLst>
              </p:cNvPr>
              <p:cNvSpPr/>
              <p:nvPr/>
            </p:nvSpPr>
            <p:spPr>
              <a:xfrm>
                <a:off x="3407632"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73" name="フローチャート: 判断 172">
                <a:extLst>
                  <a:ext uri="{FF2B5EF4-FFF2-40B4-BE49-F238E27FC236}">
                    <a16:creationId xmlns:a16="http://schemas.microsoft.com/office/drawing/2014/main" id="{924828D8-D28B-4A56-A082-35DDF2574A89}"/>
                  </a:ext>
                </a:extLst>
              </p:cNvPr>
              <p:cNvSpPr/>
              <p:nvPr/>
            </p:nvSpPr>
            <p:spPr>
              <a:xfrm>
                <a:off x="3839653" y="4294738"/>
                <a:ext cx="1104018" cy="76449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174" name="テキスト ボックス 173">
                <a:extLst>
                  <a:ext uri="{FF2B5EF4-FFF2-40B4-BE49-F238E27FC236}">
                    <a16:creationId xmlns:a16="http://schemas.microsoft.com/office/drawing/2014/main" id="{75A6B50C-F126-4C19-858F-39843591EFA2}"/>
                  </a:ext>
                </a:extLst>
              </p:cNvPr>
              <p:cNvSpPr txBox="1"/>
              <p:nvPr/>
            </p:nvSpPr>
            <p:spPr>
              <a:xfrm>
                <a:off x="-990" y="4546178"/>
                <a:ext cx="668433" cy="205993"/>
              </a:xfrm>
              <a:prstGeom prst="rect">
                <a:avLst/>
              </a:prstGeom>
              <a:noFill/>
            </p:spPr>
            <p:txBody>
              <a:bodyPr wrap="square" rtlCol="0">
                <a:spAutoFit/>
              </a:bodyPr>
              <a:lstStyle/>
              <a:p>
                <a:pPr algn="ctr"/>
                <a:r>
                  <a:rPr kumimoji="1" lang="ja-JP" altLang="en-US" sz="700" b="1" dirty="0"/>
                  <a:t>・・・</a:t>
                </a:r>
              </a:p>
            </p:txBody>
          </p:sp>
          <p:sp>
            <p:nvSpPr>
              <p:cNvPr id="175" name="テキスト ボックス 174">
                <a:extLst>
                  <a:ext uri="{FF2B5EF4-FFF2-40B4-BE49-F238E27FC236}">
                    <a16:creationId xmlns:a16="http://schemas.microsoft.com/office/drawing/2014/main" id="{7255FFFF-27D6-47E8-ABBB-D5BCCC192F21}"/>
                  </a:ext>
                </a:extLst>
              </p:cNvPr>
              <p:cNvSpPr txBox="1"/>
              <p:nvPr/>
            </p:nvSpPr>
            <p:spPr>
              <a:xfrm>
                <a:off x="6543332" y="4545724"/>
                <a:ext cx="668433" cy="205993"/>
              </a:xfrm>
              <a:prstGeom prst="rect">
                <a:avLst/>
              </a:prstGeom>
              <a:noFill/>
            </p:spPr>
            <p:txBody>
              <a:bodyPr wrap="square" rtlCol="0">
                <a:spAutoFit/>
              </a:bodyPr>
              <a:lstStyle/>
              <a:p>
                <a:pPr algn="ctr"/>
                <a:r>
                  <a:rPr kumimoji="1" lang="ja-JP" altLang="en-US" sz="700" b="1" dirty="0"/>
                  <a:t>・・・</a:t>
                </a:r>
              </a:p>
            </p:txBody>
          </p:sp>
          <p:sp>
            <p:nvSpPr>
              <p:cNvPr id="176" name="フローチャート: 判断 175">
                <a:extLst>
                  <a:ext uri="{FF2B5EF4-FFF2-40B4-BE49-F238E27FC236}">
                    <a16:creationId xmlns:a16="http://schemas.microsoft.com/office/drawing/2014/main" id="{2B62D3ED-3EB7-43D4-BA9C-B4630AE087DF}"/>
                  </a:ext>
                </a:extLst>
              </p:cNvPr>
              <p:cNvSpPr/>
              <p:nvPr/>
            </p:nvSpPr>
            <p:spPr>
              <a:xfrm>
                <a:off x="5243743" y="4294738"/>
                <a:ext cx="1104018" cy="76449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050" dirty="0"/>
              </a:p>
            </p:txBody>
          </p:sp>
          <p:cxnSp>
            <p:nvCxnSpPr>
              <p:cNvPr id="177" name="直線矢印コネクタ 176">
                <a:extLst>
                  <a:ext uri="{FF2B5EF4-FFF2-40B4-BE49-F238E27FC236}">
                    <a16:creationId xmlns:a16="http://schemas.microsoft.com/office/drawing/2014/main" id="{5717E3DB-C98F-4E11-AAD2-27562C380D4B}"/>
                  </a:ext>
                </a:extLst>
              </p:cNvPr>
              <p:cNvCxnSpPr>
                <a:cxnSpLocks/>
                <a:stCxn id="176" idx="1"/>
                <a:endCxn id="203" idx="3"/>
              </p:cNvCxnSpPr>
              <p:nvPr/>
            </p:nvCxnSpPr>
            <p:spPr>
              <a:xfrm flipH="1" flipV="1">
                <a:off x="4179825" y="3485020"/>
                <a:ext cx="1063918" cy="119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177">
                <a:extLst>
                  <a:ext uri="{FF2B5EF4-FFF2-40B4-BE49-F238E27FC236}">
                    <a16:creationId xmlns:a16="http://schemas.microsoft.com/office/drawing/2014/main" id="{F6B5C254-0BD1-40E6-BA88-42258E18CFBB}"/>
                  </a:ext>
                </a:extLst>
              </p:cNvPr>
              <p:cNvSpPr txBox="1"/>
              <p:nvPr/>
            </p:nvSpPr>
            <p:spPr>
              <a:xfrm>
                <a:off x="4276755" y="5420041"/>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79" name="テキスト ボックス 178">
                <a:extLst>
                  <a:ext uri="{FF2B5EF4-FFF2-40B4-BE49-F238E27FC236}">
                    <a16:creationId xmlns:a16="http://schemas.microsoft.com/office/drawing/2014/main" id="{873A29C9-C9DF-4318-A2E6-1B667F76CEC7}"/>
                  </a:ext>
                </a:extLst>
              </p:cNvPr>
              <p:cNvSpPr txBox="1"/>
              <p:nvPr/>
            </p:nvSpPr>
            <p:spPr>
              <a:xfrm rot="10800000">
                <a:off x="4981381" y="2530040"/>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80" name="次の値と等しい 179">
                <a:extLst>
                  <a:ext uri="{FF2B5EF4-FFF2-40B4-BE49-F238E27FC236}">
                    <a16:creationId xmlns:a16="http://schemas.microsoft.com/office/drawing/2014/main" id="{AD515526-8629-4B91-BD62-568B96304AFD}"/>
                  </a:ext>
                </a:extLst>
              </p:cNvPr>
              <p:cNvSpPr/>
              <p:nvPr/>
            </p:nvSpPr>
            <p:spPr>
              <a:xfrm rot="5400000">
                <a:off x="2679744" y="516389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81" name="テキスト ボックス 180">
                <a:extLst>
                  <a:ext uri="{FF2B5EF4-FFF2-40B4-BE49-F238E27FC236}">
                    <a16:creationId xmlns:a16="http://schemas.microsoft.com/office/drawing/2014/main" id="{6DDE7007-81F9-4540-8402-6BC2E477C1FC}"/>
                  </a:ext>
                </a:extLst>
              </p:cNvPr>
              <p:cNvSpPr txBox="1"/>
              <p:nvPr/>
            </p:nvSpPr>
            <p:spPr>
              <a:xfrm>
                <a:off x="2425489" y="5473910"/>
                <a:ext cx="991113" cy="269376"/>
              </a:xfrm>
              <a:prstGeom prst="rect">
                <a:avLst/>
              </a:prstGeom>
              <a:noFill/>
            </p:spPr>
            <p:txBody>
              <a:bodyPr wrap="square" rtlCol="0">
                <a:spAutoFit/>
              </a:bodyPr>
              <a:lstStyle/>
              <a:p>
                <a:pPr algn="ctr"/>
                <a:r>
                  <a:rPr kumimoji="1" lang="ja-JP" altLang="en-US" sz="1050" dirty="0"/>
                  <a:t>出入口</a:t>
                </a:r>
                <a:endParaRPr kumimoji="1" lang="en-US" altLang="ja-JP" sz="1050" dirty="0"/>
              </a:p>
            </p:txBody>
          </p:sp>
          <p:pic>
            <p:nvPicPr>
              <p:cNvPr id="182" name="図 181" descr="テーブル, 座る, 暗い, 男 が含まれている画像&#10;&#10;自動的に生成された説明">
                <a:extLst>
                  <a:ext uri="{FF2B5EF4-FFF2-40B4-BE49-F238E27FC236}">
                    <a16:creationId xmlns:a16="http://schemas.microsoft.com/office/drawing/2014/main" id="{CBAFCAA9-0F45-46B8-B677-8220C01C518A}"/>
                  </a:ext>
                </a:extLst>
              </p:cNvPr>
              <p:cNvPicPr>
                <a:picLocks noChangeAspect="1"/>
              </p:cNvPicPr>
              <p:nvPr/>
            </p:nvPicPr>
            <p:blipFill rotWithShape="1">
              <a:blip r:embed="rId3">
                <a:extLst>
                  <a:ext uri="{28A0092B-C50C-407E-A947-70E740481C1C}">
                    <a14:useLocalDpi xmlns:a14="http://schemas.microsoft.com/office/drawing/2010/main" val="0"/>
                  </a:ext>
                </a:extLst>
              </a:blip>
              <a:srcRect r="48767" b="80476"/>
              <a:stretch/>
            </p:blipFill>
            <p:spPr>
              <a:xfrm>
                <a:off x="731243" y="4742995"/>
                <a:ext cx="683127" cy="646333"/>
              </a:xfrm>
              <a:prstGeom prst="rect">
                <a:avLst/>
              </a:prstGeom>
            </p:spPr>
          </p:pic>
          <p:sp>
            <p:nvSpPr>
              <p:cNvPr id="183" name="テキスト ボックス 182">
                <a:extLst>
                  <a:ext uri="{FF2B5EF4-FFF2-40B4-BE49-F238E27FC236}">
                    <a16:creationId xmlns:a16="http://schemas.microsoft.com/office/drawing/2014/main" id="{E4190C82-389D-4596-B158-8AD4A6C05370}"/>
                  </a:ext>
                </a:extLst>
              </p:cNvPr>
              <p:cNvSpPr txBox="1"/>
              <p:nvPr/>
            </p:nvSpPr>
            <p:spPr>
              <a:xfrm>
                <a:off x="677913" y="4171367"/>
                <a:ext cx="763054" cy="205993"/>
              </a:xfrm>
              <a:prstGeom prst="rect">
                <a:avLst/>
              </a:prstGeom>
              <a:noFill/>
            </p:spPr>
            <p:txBody>
              <a:bodyPr wrap="square" rtlCol="0">
                <a:spAutoFit/>
              </a:bodyPr>
              <a:lstStyle/>
              <a:p>
                <a:pPr algn="ctr"/>
                <a:r>
                  <a:rPr kumimoji="1" lang="ja-JP" altLang="en-US" sz="700" dirty="0"/>
                  <a:t>スイッチ</a:t>
                </a:r>
              </a:p>
            </p:txBody>
          </p:sp>
          <p:sp>
            <p:nvSpPr>
              <p:cNvPr id="184" name="次の値と等しい 183">
                <a:extLst>
                  <a:ext uri="{FF2B5EF4-FFF2-40B4-BE49-F238E27FC236}">
                    <a16:creationId xmlns:a16="http://schemas.microsoft.com/office/drawing/2014/main" id="{CE5DF225-12CE-4561-98E4-96A1ACFB56DD}"/>
                  </a:ext>
                </a:extLst>
              </p:cNvPr>
              <p:cNvSpPr/>
              <p:nvPr/>
            </p:nvSpPr>
            <p:spPr>
              <a:xfrm rot="1941106">
                <a:off x="3458674" y="4011148"/>
                <a:ext cx="1094465" cy="17356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85" name="直線矢印コネクタ 184">
                <a:extLst>
                  <a:ext uri="{FF2B5EF4-FFF2-40B4-BE49-F238E27FC236}">
                    <a16:creationId xmlns:a16="http://schemas.microsoft.com/office/drawing/2014/main" id="{D5D759D7-D8B9-46E0-A9CC-27C637E7A980}"/>
                  </a:ext>
                </a:extLst>
              </p:cNvPr>
              <p:cNvCxnSpPr>
                <a:cxnSpLocks/>
                <a:stCxn id="173" idx="2"/>
                <a:endCxn id="178" idx="0"/>
              </p:cNvCxnSpPr>
              <p:nvPr/>
            </p:nvCxnSpPr>
            <p:spPr>
              <a:xfrm flipH="1">
                <a:off x="4391661" y="5059228"/>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86" name="直線矢印コネクタ 185">
                <a:extLst>
                  <a:ext uri="{FF2B5EF4-FFF2-40B4-BE49-F238E27FC236}">
                    <a16:creationId xmlns:a16="http://schemas.microsoft.com/office/drawing/2014/main" id="{EC699099-06E4-4A5B-9C07-68EBE38C3A40}"/>
                  </a:ext>
                </a:extLst>
              </p:cNvPr>
              <p:cNvCxnSpPr/>
              <p:nvPr/>
            </p:nvCxnSpPr>
            <p:spPr>
              <a:xfrm flipH="1">
                <a:off x="5066644" y="2717642"/>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87" name="次の値と等しい 186">
                <a:extLst>
                  <a:ext uri="{FF2B5EF4-FFF2-40B4-BE49-F238E27FC236}">
                    <a16:creationId xmlns:a16="http://schemas.microsoft.com/office/drawing/2014/main" id="{65A326D8-C9E4-46BE-8B89-BA14C90B074B}"/>
                  </a:ext>
                </a:extLst>
              </p:cNvPr>
              <p:cNvSpPr/>
              <p:nvPr/>
            </p:nvSpPr>
            <p:spPr>
              <a:xfrm rot="5400000">
                <a:off x="5557292" y="5193235"/>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88" name="フローチャート: 判断 187">
                <a:extLst>
                  <a:ext uri="{FF2B5EF4-FFF2-40B4-BE49-F238E27FC236}">
                    <a16:creationId xmlns:a16="http://schemas.microsoft.com/office/drawing/2014/main" id="{F323AC68-EAFC-4594-89C5-FAE423A3E168}"/>
                  </a:ext>
                </a:extLst>
              </p:cNvPr>
              <p:cNvSpPr/>
              <p:nvPr/>
            </p:nvSpPr>
            <p:spPr>
              <a:xfrm>
                <a:off x="5243743" y="5460997"/>
                <a:ext cx="1104018" cy="764490"/>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cxnSp>
            <p:nvCxnSpPr>
              <p:cNvPr id="189" name="直線矢印コネクタ 188">
                <a:extLst>
                  <a:ext uri="{FF2B5EF4-FFF2-40B4-BE49-F238E27FC236}">
                    <a16:creationId xmlns:a16="http://schemas.microsoft.com/office/drawing/2014/main" id="{CA965DE5-3BDB-46E6-91A5-DB5492914C90}"/>
                  </a:ext>
                </a:extLst>
              </p:cNvPr>
              <p:cNvCxnSpPr>
                <a:cxnSpLocks/>
                <a:stCxn id="188" idx="2"/>
              </p:cNvCxnSpPr>
              <p:nvPr/>
            </p:nvCxnSpPr>
            <p:spPr>
              <a:xfrm flipH="1">
                <a:off x="5793859" y="6225487"/>
                <a:ext cx="1893" cy="3084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0" name="テキスト ボックス 189">
                <a:extLst>
                  <a:ext uri="{FF2B5EF4-FFF2-40B4-BE49-F238E27FC236}">
                    <a16:creationId xmlns:a16="http://schemas.microsoft.com/office/drawing/2014/main" id="{AC30D3F6-0D5E-425A-B86E-0751FA7A7897}"/>
                  </a:ext>
                </a:extLst>
              </p:cNvPr>
              <p:cNvSpPr txBox="1"/>
              <p:nvPr/>
            </p:nvSpPr>
            <p:spPr>
              <a:xfrm>
                <a:off x="5675515" y="6531229"/>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cxnSp>
            <p:nvCxnSpPr>
              <p:cNvPr id="191" name="直線矢印コネクタ 190">
                <a:extLst>
                  <a:ext uri="{FF2B5EF4-FFF2-40B4-BE49-F238E27FC236}">
                    <a16:creationId xmlns:a16="http://schemas.microsoft.com/office/drawing/2014/main" id="{A6C16D19-4AF5-4D5E-89FB-A28E57B97361}"/>
                  </a:ext>
                </a:extLst>
              </p:cNvPr>
              <p:cNvCxnSpPr>
                <a:cxnSpLocks/>
              </p:cNvCxnSpPr>
              <p:nvPr/>
            </p:nvCxnSpPr>
            <p:spPr>
              <a:xfrm flipH="1">
                <a:off x="5130633" y="2725955"/>
                <a:ext cx="1" cy="3525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2" name="テキスト ボックス 191">
                <a:extLst>
                  <a:ext uri="{FF2B5EF4-FFF2-40B4-BE49-F238E27FC236}">
                    <a16:creationId xmlns:a16="http://schemas.microsoft.com/office/drawing/2014/main" id="{85DE99D0-B6C1-4AC9-8D94-EDFC9CD7C6F2}"/>
                  </a:ext>
                </a:extLst>
              </p:cNvPr>
              <p:cNvSpPr txBox="1"/>
              <p:nvPr/>
            </p:nvSpPr>
            <p:spPr>
              <a:xfrm>
                <a:off x="5905815" y="5449156"/>
                <a:ext cx="763054" cy="205993"/>
              </a:xfrm>
              <a:prstGeom prst="rect">
                <a:avLst/>
              </a:prstGeom>
              <a:noFill/>
            </p:spPr>
            <p:txBody>
              <a:bodyPr wrap="square" rtlCol="0">
                <a:spAutoFit/>
              </a:bodyPr>
              <a:lstStyle/>
              <a:p>
                <a:pPr algn="ctr"/>
                <a:r>
                  <a:rPr kumimoji="1" lang="ja-JP" altLang="en-US" sz="700" dirty="0"/>
                  <a:t>スイッチ</a:t>
                </a:r>
              </a:p>
            </p:txBody>
          </p:sp>
          <p:sp>
            <p:nvSpPr>
              <p:cNvPr id="193" name="テキスト ボックス 192">
                <a:extLst>
                  <a:ext uri="{FF2B5EF4-FFF2-40B4-BE49-F238E27FC236}">
                    <a16:creationId xmlns:a16="http://schemas.microsoft.com/office/drawing/2014/main" id="{956B9F9C-1519-435D-AC5C-FC1B29C3424A}"/>
                  </a:ext>
                </a:extLst>
              </p:cNvPr>
              <p:cNvSpPr txBox="1"/>
              <p:nvPr/>
            </p:nvSpPr>
            <p:spPr>
              <a:xfrm>
                <a:off x="1322204" y="4365218"/>
                <a:ext cx="229811" cy="205993"/>
              </a:xfrm>
              <a:prstGeom prst="rect">
                <a:avLst/>
              </a:prstGeom>
              <a:noFill/>
            </p:spPr>
            <p:txBody>
              <a:bodyPr wrap="square" rtlCol="0">
                <a:spAutoFit/>
              </a:bodyPr>
              <a:lstStyle/>
              <a:p>
                <a:pPr algn="ctr"/>
                <a:r>
                  <a:rPr lang="en-US" altLang="ja-JP" sz="700" b="1" dirty="0"/>
                  <a:t>E</a:t>
                </a:r>
                <a:endParaRPr kumimoji="1" lang="ja-JP" altLang="en-US" sz="700" b="1" dirty="0"/>
              </a:p>
            </p:txBody>
          </p:sp>
          <p:sp>
            <p:nvSpPr>
              <p:cNvPr id="194" name="テキスト ボックス 193">
                <a:extLst>
                  <a:ext uri="{FF2B5EF4-FFF2-40B4-BE49-F238E27FC236}">
                    <a16:creationId xmlns:a16="http://schemas.microsoft.com/office/drawing/2014/main" id="{74E4AE01-ACF5-43DA-99ED-1B39F6A68F9F}"/>
                  </a:ext>
                </a:extLst>
              </p:cNvPr>
              <p:cNvSpPr txBox="1"/>
              <p:nvPr/>
            </p:nvSpPr>
            <p:spPr>
              <a:xfrm>
                <a:off x="2817528" y="4365218"/>
                <a:ext cx="229811" cy="205993"/>
              </a:xfrm>
              <a:prstGeom prst="rect">
                <a:avLst/>
              </a:prstGeom>
              <a:noFill/>
            </p:spPr>
            <p:txBody>
              <a:bodyPr wrap="square" rtlCol="0">
                <a:spAutoFit/>
              </a:bodyPr>
              <a:lstStyle/>
              <a:p>
                <a:pPr algn="ctr"/>
                <a:r>
                  <a:rPr kumimoji="1" lang="en-US" altLang="ja-JP" sz="700" b="1" dirty="0"/>
                  <a:t>S</a:t>
                </a:r>
                <a:endParaRPr kumimoji="1" lang="ja-JP" altLang="en-US" sz="700" b="1" dirty="0"/>
              </a:p>
            </p:txBody>
          </p:sp>
          <p:sp>
            <p:nvSpPr>
              <p:cNvPr id="195" name="テキスト ボックス 194">
                <a:extLst>
                  <a:ext uri="{FF2B5EF4-FFF2-40B4-BE49-F238E27FC236}">
                    <a16:creationId xmlns:a16="http://schemas.microsoft.com/office/drawing/2014/main" id="{04727B36-D871-4B52-B698-672E348D4148}"/>
                  </a:ext>
                </a:extLst>
              </p:cNvPr>
              <p:cNvSpPr txBox="1"/>
              <p:nvPr/>
            </p:nvSpPr>
            <p:spPr>
              <a:xfrm>
                <a:off x="4284824" y="4363958"/>
                <a:ext cx="229811" cy="205993"/>
              </a:xfrm>
              <a:prstGeom prst="rect">
                <a:avLst/>
              </a:prstGeom>
              <a:noFill/>
            </p:spPr>
            <p:txBody>
              <a:bodyPr wrap="square" rtlCol="0">
                <a:spAutoFit/>
              </a:bodyPr>
              <a:lstStyle/>
              <a:p>
                <a:pPr algn="ctr"/>
                <a:r>
                  <a:rPr kumimoji="1" lang="en-US" altLang="ja-JP" sz="700" b="1" dirty="0"/>
                  <a:t>F</a:t>
                </a:r>
                <a:endParaRPr kumimoji="1" lang="ja-JP" altLang="en-US" sz="700" b="1" dirty="0"/>
              </a:p>
            </p:txBody>
          </p:sp>
          <p:sp>
            <p:nvSpPr>
              <p:cNvPr id="196" name="テキスト ボックス 195">
                <a:extLst>
                  <a:ext uri="{FF2B5EF4-FFF2-40B4-BE49-F238E27FC236}">
                    <a16:creationId xmlns:a16="http://schemas.microsoft.com/office/drawing/2014/main" id="{EAF28707-C40E-466F-AB80-224D733D9993}"/>
                  </a:ext>
                </a:extLst>
              </p:cNvPr>
              <p:cNvSpPr txBox="1"/>
              <p:nvPr/>
            </p:nvSpPr>
            <p:spPr>
              <a:xfrm>
                <a:off x="5674269" y="4361818"/>
                <a:ext cx="229811" cy="205993"/>
              </a:xfrm>
              <a:prstGeom prst="rect">
                <a:avLst/>
              </a:prstGeom>
              <a:noFill/>
            </p:spPr>
            <p:txBody>
              <a:bodyPr wrap="square" rtlCol="0">
                <a:spAutoFit/>
              </a:bodyPr>
              <a:lstStyle/>
              <a:p>
                <a:pPr algn="ctr"/>
                <a:r>
                  <a:rPr kumimoji="1" lang="en-US" altLang="ja-JP" sz="700" b="1" dirty="0"/>
                  <a:t>H</a:t>
                </a:r>
                <a:endParaRPr kumimoji="1" lang="ja-JP" altLang="en-US" sz="700" b="1" dirty="0"/>
              </a:p>
            </p:txBody>
          </p:sp>
          <p:sp>
            <p:nvSpPr>
              <p:cNvPr id="197" name="テキスト ボックス 196">
                <a:extLst>
                  <a:ext uri="{FF2B5EF4-FFF2-40B4-BE49-F238E27FC236}">
                    <a16:creationId xmlns:a16="http://schemas.microsoft.com/office/drawing/2014/main" id="{D25D8DBA-54C3-439F-B29B-DA13DFF64858}"/>
                  </a:ext>
                </a:extLst>
              </p:cNvPr>
              <p:cNvSpPr txBox="1"/>
              <p:nvPr/>
            </p:nvSpPr>
            <p:spPr>
              <a:xfrm>
                <a:off x="5680846" y="5506587"/>
                <a:ext cx="229811" cy="205993"/>
              </a:xfrm>
              <a:prstGeom prst="rect">
                <a:avLst/>
              </a:prstGeom>
              <a:noFill/>
            </p:spPr>
            <p:txBody>
              <a:bodyPr wrap="square" rtlCol="0">
                <a:spAutoFit/>
              </a:bodyPr>
              <a:lstStyle/>
              <a:p>
                <a:pPr algn="ctr"/>
                <a:r>
                  <a:rPr kumimoji="1" lang="en-US" altLang="ja-JP" sz="700" b="1" dirty="0"/>
                  <a:t>I</a:t>
                </a:r>
                <a:endParaRPr kumimoji="1" lang="ja-JP" altLang="en-US" sz="700" b="1" dirty="0"/>
              </a:p>
            </p:txBody>
          </p:sp>
          <p:sp>
            <p:nvSpPr>
              <p:cNvPr id="198" name="テキスト ボックス 197">
                <a:extLst>
                  <a:ext uri="{FF2B5EF4-FFF2-40B4-BE49-F238E27FC236}">
                    <a16:creationId xmlns:a16="http://schemas.microsoft.com/office/drawing/2014/main" id="{AF9B4595-CAEC-4DD6-8FA7-E9A6C8DEB76C}"/>
                  </a:ext>
                </a:extLst>
              </p:cNvPr>
              <p:cNvSpPr txBox="1"/>
              <p:nvPr/>
            </p:nvSpPr>
            <p:spPr>
              <a:xfrm>
                <a:off x="4310207" y="4178112"/>
                <a:ext cx="763054" cy="205993"/>
              </a:xfrm>
              <a:prstGeom prst="rect">
                <a:avLst/>
              </a:prstGeom>
              <a:noFill/>
            </p:spPr>
            <p:txBody>
              <a:bodyPr wrap="square" rtlCol="0">
                <a:spAutoFit/>
              </a:bodyPr>
              <a:lstStyle/>
              <a:p>
                <a:pPr algn="ctr"/>
                <a:r>
                  <a:rPr kumimoji="1" lang="ja-JP" altLang="en-US" sz="700" dirty="0"/>
                  <a:t>スイッチ</a:t>
                </a:r>
              </a:p>
            </p:txBody>
          </p:sp>
        </p:grpSp>
        <p:cxnSp>
          <p:nvCxnSpPr>
            <p:cNvPr id="138" name="直線矢印コネクタ 137">
              <a:extLst>
                <a:ext uri="{FF2B5EF4-FFF2-40B4-BE49-F238E27FC236}">
                  <a16:creationId xmlns:a16="http://schemas.microsoft.com/office/drawing/2014/main" id="{A6DAAF1F-D1D6-4140-80A0-BC3FF68ECBC2}"/>
                </a:ext>
              </a:extLst>
            </p:cNvPr>
            <p:cNvCxnSpPr>
              <a:cxnSpLocks/>
              <a:stCxn id="162" idx="1"/>
            </p:cNvCxnSpPr>
            <p:nvPr/>
          </p:nvCxnSpPr>
          <p:spPr>
            <a:xfrm flipH="1" flipV="1">
              <a:off x="371518" y="5076591"/>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0" name="直線矢印コネクタ 139">
              <a:extLst>
                <a:ext uri="{FF2B5EF4-FFF2-40B4-BE49-F238E27FC236}">
                  <a16:creationId xmlns:a16="http://schemas.microsoft.com/office/drawing/2014/main" id="{24E3E1D1-6E93-4D3F-91C1-FFE32328EA7B}"/>
                </a:ext>
              </a:extLst>
            </p:cNvPr>
            <p:cNvCxnSpPr>
              <a:cxnSpLocks/>
            </p:cNvCxnSpPr>
            <p:nvPr/>
          </p:nvCxnSpPr>
          <p:spPr>
            <a:xfrm flipH="1" flipV="1">
              <a:off x="888062" y="41088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43" name="テキスト ボックス 142">
              <a:extLst>
                <a:ext uri="{FF2B5EF4-FFF2-40B4-BE49-F238E27FC236}">
                  <a16:creationId xmlns:a16="http://schemas.microsoft.com/office/drawing/2014/main" id="{8969D17E-FECA-4A9A-A6BB-DC7F84CA4AF1}"/>
                </a:ext>
              </a:extLst>
            </p:cNvPr>
            <p:cNvSpPr txBox="1"/>
            <p:nvPr/>
          </p:nvSpPr>
          <p:spPr>
            <a:xfrm>
              <a:off x="509457" y="4003289"/>
              <a:ext cx="483033" cy="166199"/>
            </a:xfrm>
            <a:prstGeom prst="rect">
              <a:avLst/>
            </a:prstGeom>
            <a:noFill/>
          </p:spPr>
          <p:txBody>
            <a:bodyPr wrap="square" rtlCol="0">
              <a:spAutoFit/>
            </a:bodyPr>
            <a:lstStyle/>
            <a:p>
              <a:pPr algn="ctr"/>
              <a:r>
                <a:rPr kumimoji="1" lang="ja-JP" altLang="en-US" sz="700" b="1" dirty="0"/>
                <a:t>・・・</a:t>
              </a:r>
            </a:p>
          </p:txBody>
        </p:sp>
        <p:cxnSp>
          <p:nvCxnSpPr>
            <p:cNvPr id="144" name="直線矢印コネクタ 143">
              <a:extLst>
                <a:ext uri="{FF2B5EF4-FFF2-40B4-BE49-F238E27FC236}">
                  <a16:creationId xmlns:a16="http://schemas.microsoft.com/office/drawing/2014/main" id="{DB0E407E-C85F-44D7-8A83-F9E49AC80DA4}"/>
                </a:ext>
              </a:extLst>
            </p:cNvPr>
            <p:cNvCxnSpPr>
              <a:cxnSpLocks/>
            </p:cNvCxnSpPr>
            <p:nvPr/>
          </p:nvCxnSpPr>
          <p:spPr>
            <a:xfrm flipH="1" flipV="1">
              <a:off x="4577446" y="50163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46" name="直線矢印コネクタ 145">
              <a:extLst>
                <a:ext uri="{FF2B5EF4-FFF2-40B4-BE49-F238E27FC236}">
                  <a16:creationId xmlns:a16="http://schemas.microsoft.com/office/drawing/2014/main" id="{3F3FEFD1-8D62-40AF-9C02-7D33F4AC24B8}"/>
                </a:ext>
              </a:extLst>
            </p:cNvPr>
            <p:cNvCxnSpPr>
              <a:cxnSpLocks/>
            </p:cNvCxnSpPr>
            <p:nvPr/>
          </p:nvCxnSpPr>
          <p:spPr>
            <a:xfrm flipH="1" flipV="1">
              <a:off x="4577446" y="5114893"/>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1722935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6C51F08-843B-4996-AE59-438632B12DE4}"/>
              </a:ext>
            </a:extLst>
          </p:cNvPr>
          <p:cNvSpPr txBox="1"/>
          <p:nvPr/>
        </p:nvSpPr>
        <p:spPr>
          <a:xfrm>
            <a:off x="621437" y="310718"/>
            <a:ext cx="4589755" cy="646331"/>
          </a:xfrm>
          <a:prstGeom prst="rect">
            <a:avLst/>
          </a:prstGeom>
          <a:noFill/>
        </p:spPr>
        <p:txBody>
          <a:bodyPr wrap="square" rtlCol="0">
            <a:spAutoFit/>
          </a:bodyPr>
          <a:lstStyle/>
          <a:p>
            <a:r>
              <a:rPr kumimoji="1" lang="ja-JP" altLang="en-US" sz="3600" b="1" dirty="0"/>
              <a:t>攻略</a:t>
            </a:r>
          </a:p>
        </p:txBody>
      </p:sp>
      <p:grpSp>
        <p:nvGrpSpPr>
          <p:cNvPr id="21" name="グループ化 20">
            <a:extLst>
              <a:ext uri="{FF2B5EF4-FFF2-40B4-BE49-F238E27FC236}">
                <a16:creationId xmlns:a16="http://schemas.microsoft.com/office/drawing/2014/main" id="{A8221DA8-BD59-48F0-AC64-4AC342750C71}"/>
              </a:ext>
            </a:extLst>
          </p:cNvPr>
          <p:cNvGrpSpPr/>
          <p:nvPr/>
        </p:nvGrpSpPr>
        <p:grpSpPr>
          <a:xfrm>
            <a:off x="-989" y="2875645"/>
            <a:ext cx="5212181" cy="3863178"/>
            <a:chOff x="-989" y="2875645"/>
            <a:chExt cx="5212181" cy="3863178"/>
          </a:xfrm>
        </p:grpSpPr>
        <p:grpSp>
          <p:nvGrpSpPr>
            <p:cNvPr id="160" name="グループ化 159">
              <a:extLst>
                <a:ext uri="{FF2B5EF4-FFF2-40B4-BE49-F238E27FC236}">
                  <a16:creationId xmlns:a16="http://schemas.microsoft.com/office/drawing/2014/main" id="{1DD2DAC6-C882-4C93-B2B8-DB4BD69A374D}"/>
                </a:ext>
              </a:extLst>
            </p:cNvPr>
            <p:cNvGrpSpPr/>
            <p:nvPr/>
          </p:nvGrpSpPr>
          <p:grpSpPr>
            <a:xfrm>
              <a:off x="-989" y="2875645"/>
              <a:ext cx="5212181" cy="3863178"/>
              <a:chOff x="-990" y="1949041"/>
              <a:chExt cx="7212755" cy="4788181"/>
            </a:xfrm>
          </p:grpSpPr>
          <p:grpSp>
            <p:nvGrpSpPr>
              <p:cNvPr id="39" name="グループ化 38">
                <a:extLst>
                  <a:ext uri="{FF2B5EF4-FFF2-40B4-BE49-F238E27FC236}">
                    <a16:creationId xmlns:a16="http://schemas.microsoft.com/office/drawing/2014/main" id="{0ED2700D-FBEE-4AED-946D-8D3C0BED0F9D}"/>
                  </a:ext>
                </a:extLst>
              </p:cNvPr>
              <p:cNvGrpSpPr/>
              <p:nvPr/>
            </p:nvGrpSpPr>
            <p:grpSpPr>
              <a:xfrm>
                <a:off x="1603764" y="3102775"/>
                <a:ext cx="2576061" cy="764490"/>
                <a:chOff x="621436" y="5383509"/>
                <a:chExt cx="4403474" cy="1163773"/>
              </a:xfrm>
            </p:grpSpPr>
            <p:grpSp>
              <p:nvGrpSpPr>
                <p:cNvPr id="6" name="グループ化 5">
                  <a:extLst>
                    <a:ext uri="{FF2B5EF4-FFF2-40B4-BE49-F238E27FC236}">
                      <a16:creationId xmlns:a16="http://schemas.microsoft.com/office/drawing/2014/main" id="{DDCE4345-6577-40ED-AAC6-F5597EC4FFCF}"/>
                    </a:ext>
                  </a:extLst>
                </p:cNvPr>
                <p:cNvGrpSpPr/>
                <p:nvPr/>
              </p:nvGrpSpPr>
              <p:grpSpPr>
                <a:xfrm>
                  <a:off x="621436" y="5383509"/>
                  <a:ext cx="4403474" cy="1163773"/>
                  <a:chOff x="230670" y="4134144"/>
                  <a:chExt cx="6670317" cy="1762866"/>
                </a:xfrm>
              </p:grpSpPr>
              <p:sp>
                <p:nvSpPr>
                  <p:cNvPr id="11" name="フローチャート: 判断 10">
                    <a:extLst>
                      <a:ext uri="{FF2B5EF4-FFF2-40B4-BE49-F238E27FC236}">
                        <a16:creationId xmlns:a16="http://schemas.microsoft.com/office/drawing/2014/main" id="{7FC94062-3F90-47FD-9AC1-BB08A6CAC64F}"/>
                      </a:ext>
                    </a:extLst>
                  </p:cNvPr>
                  <p:cNvSpPr/>
                  <p:nvPr/>
                </p:nvSpPr>
                <p:spPr>
                  <a:xfrm>
                    <a:off x="230670" y="4134144"/>
                    <a:ext cx="2858687" cy="1762866"/>
                  </a:xfrm>
                  <a:prstGeom prst="flowChartDecision">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050" dirty="0"/>
                      <a:t>●</a:t>
                    </a:r>
                  </a:p>
                </p:txBody>
              </p:sp>
              <p:sp>
                <p:nvSpPr>
                  <p:cNvPr id="13" name="フローチャート: 判断 12">
                    <a:extLst>
                      <a:ext uri="{FF2B5EF4-FFF2-40B4-BE49-F238E27FC236}">
                        <a16:creationId xmlns:a16="http://schemas.microsoft.com/office/drawing/2014/main" id="{1DE712AF-4717-41C9-960C-7143E271E7EC}"/>
                      </a:ext>
                    </a:extLst>
                  </p:cNvPr>
                  <p:cNvSpPr/>
                  <p:nvPr/>
                </p:nvSpPr>
                <p:spPr>
                  <a:xfrm>
                    <a:off x="4042300" y="4134144"/>
                    <a:ext cx="2858687" cy="1762866"/>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sp>
                <p:nvSpPr>
                  <p:cNvPr id="2" name="次の値と等しい 1">
                    <a:extLst>
                      <a:ext uri="{FF2B5EF4-FFF2-40B4-BE49-F238E27FC236}">
                        <a16:creationId xmlns:a16="http://schemas.microsoft.com/office/drawing/2014/main" id="{D79BB354-8DED-48D4-9303-33E7C66A4FA3}"/>
                      </a:ext>
                    </a:extLst>
                  </p:cNvPr>
                  <p:cNvSpPr/>
                  <p:nvPr/>
                </p:nvSpPr>
                <p:spPr>
                  <a:xfrm>
                    <a:off x="2950311" y="4838330"/>
                    <a:ext cx="1225118" cy="33735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grpSp>
            <p:sp>
              <p:nvSpPr>
                <p:cNvPr id="30" name="テキスト ボックス 29">
                  <a:extLst>
                    <a:ext uri="{FF2B5EF4-FFF2-40B4-BE49-F238E27FC236}">
                      <a16:creationId xmlns:a16="http://schemas.microsoft.com/office/drawing/2014/main" id="{0FD6157D-AD6E-4321-B9CC-0EBDBA0A9720}"/>
                    </a:ext>
                  </a:extLst>
                </p:cNvPr>
                <p:cNvSpPr txBox="1"/>
                <p:nvPr/>
              </p:nvSpPr>
              <p:spPr>
                <a:xfrm>
                  <a:off x="1366662" y="5514314"/>
                  <a:ext cx="392835" cy="313581"/>
                </a:xfrm>
                <a:prstGeom prst="rect">
                  <a:avLst/>
                </a:prstGeom>
                <a:noFill/>
              </p:spPr>
              <p:txBody>
                <a:bodyPr wrap="square" rtlCol="0">
                  <a:spAutoFit/>
                </a:bodyPr>
                <a:lstStyle/>
                <a:p>
                  <a:pPr algn="ctr"/>
                  <a:r>
                    <a:rPr lang="en-US" altLang="ja-JP" sz="700" b="1" dirty="0"/>
                    <a:t>B</a:t>
                  </a:r>
                  <a:endParaRPr kumimoji="1" lang="ja-JP" altLang="en-US" sz="700" b="1" dirty="0"/>
                </a:p>
              </p:txBody>
            </p:sp>
            <p:sp>
              <p:nvSpPr>
                <p:cNvPr id="32" name="テキスト ボックス 31">
                  <a:extLst>
                    <a:ext uri="{FF2B5EF4-FFF2-40B4-BE49-F238E27FC236}">
                      <a16:creationId xmlns:a16="http://schemas.microsoft.com/office/drawing/2014/main" id="{3D0ACB6F-74FA-46BF-9EB8-0BC7B4F8CC0C}"/>
                    </a:ext>
                  </a:extLst>
                </p:cNvPr>
                <p:cNvSpPr txBox="1"/>
                <p:nvPr/>
              </p:nvSpPr>
              <p:spPr>
                <a:xfrm>
                  <a:off x="3897846" y="5520465"/>
                  <a:ext cx="392835" cy="313581"/>
                </a:xfrm>
                <a:prstGeom prst="rect">
                  <a:avLst/>
                </a:prstGeom>
                <a:noFill/>
              </p:spPr>
              <p:txBody>
                <a:bodyPr wrap="square" rtlCol="0">
                  <a:spAutoFit/>
                </a:bodyPr>
                <a:lstStyle/>
                <a:p>
                  <a:pPr algn="ctr"/>
                  <a:r>
                    <a:rPr kumimoji="1" lang="en-US" altLang="ja-JP" sz="700" b="1" dirty="0"/>
                    <a:t>C</a:t>
                  </a:r>
                  <a:endParaRPr kumimoji="1" lang="ja-JP" altLang="en-US" sz="700" b="1" dirty="0"/>
                </a:p>
              </p:txBody>
            </p:sp>
          </p:grpSp>
          <p:sp>
            <p:nvSpPr>
              <p:cNvPr id="4" name="次の値と等しい 3">
                <a:extLst>
                  <a:ext uri="{FF2B5EF4-FFF2-40B4-BE49-F238E27FC236}">
                    <a16:creationId xmlns:a16="http://schemas.microsoft.com/office/drawing/2014/main" id="{04F7209E-010B-45D5-8CCE-80B6C3BB3B23}"/>
                  </a:ext>
                </a:extLst>
              </p:cNvPr>
              <p:cNvSpPr/>
              <p:nvPr/>
            </p:nvSpPr>
            <p:spPr>
              <a:xfrm rot="16200000">
                <a:off x="3391245" y="2838165"/>
                <a:ext cx="473138" cy="146297"/>
              </a:xfrm>
              <a:prstGeom prst="mathEqual">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5" name="フローチャート: 判断 4">
                <a:extLst>
                  <a:ext uri="{FF2B5EF4-FFF2-40B4-BE49-F238E27FC236}">
                    <a16:creationId xmlns:a16="http://schemas.microsoft.com/office/drawing/2014/main" id="{91256EB0-A3A5-47A4-85F6-D43B49D2EEBC}"/>
                  </a:ext>
                </a:extLst>
              </p:cNvPr>
              <p:cNvSpPr/>
              <p:nvPr/>
            </p:nvSpPr>
            <p:spPr>
              <a:xfrm>
                <a:off x="3075805" y="1949041"/>
                <a:ext cx="1104018" cy="76449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050" dirty="0"/>
              </a:p>
            </p:txBody>
          </p:sp>
          <p:sp>
            <p:nvSpPr>
              <p:cNvPr id="7" name="テキスト ボックス 6">
                <a:extLst>
                  <a:ext uri="{FF2B5EF4-FFF2-40B4-BE49-F238E27FC236}">
                    <a16:creationId xmlns:a16="http://schemas.microsoft.com/office/drawing/2014/main" id="{C0BE55BF-016F-4CD9-A898-722FC2E18479}"/>
                  </a:ext>
                </a:extLst>
              </p:cNvPr>
              <p:cNvSpPr txBox="1"/>
              <p:nvPr/>
            </p:nvSpPr>
            <p:spPr>
              <a:xfrm>
                <a:off x="3497935" y="2019637"/>
                <a:ext cx="229811" cy="247956"/>
              </a:xfrm>
              <a:prstGeom prst="rect">
                <a:avLst/>
              </a:prstGeom>
              <a:noFill/>
            </p:spPr>
            <p:txBody>
              <a:bodyPr wrap="square" rtlCol="0">
                <a:spAutoFit/>
              </a:bodyPr>
              <a:lstStyle/>
              <a:p>
                <a:pPr algn="ctr"/>
                <a:r>
                  <a:rPr kumimoji="1" lang="en-US" altLang="ja-JP" sz="700" b="1" dirty="0"/>
                  <a:t>A</a:t>
                </a:r>
                <a:endParaRPr kumimoji="1" lang="ja-JP" altLang="en-US" sz="700" b="1" dirty="0"/>
              </a:p>
            </p:txBody>
          </p:sp>
          <p:sp>
            <p:nvSpPr>
              <p:cNvPr id="18" name="フローチャート: 判断 17">
                <a:extLst>
                  <a:ext uri="{FF2B5EF4-FFF2-40B4-BE49-F238E27FC236}">
                    <a16:creationId xmlns:a16="http://schemas.microsoft.com/office/drawing/2014/main" id="{9A0450DC-9151-4AE7-817B-E8D16DE2F152}"/>
                  </a:ext>
                </a:extLst>
              </p:cNvPr>
              <p:cNvSpPr/>
              <p:nvPr/>
            </p:nvSpPr>
            <p:spPr>
              <a:xfrm>
                <a:off x="4553436" y="3087721"/>
                <a:ext cx="1104018" cy="76449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19" name="テキスト ボックス 18">
                <a:extLst>
                  <a:ext uri="{FF2B5EF4-FFF2-40B4-BE49-F238E27FC236}">
                    <a16:creationId xmlns:a16="http://schemas.microsoft.com/office/drawing/2014/main" id="{48F18B6C-03B0-451F-8E8E-33910D1FB02C}"/>
                  </a:ext>
                </a:extLst>
              </p:cNvPr>
              <p:cNvSpPr txBox="1"/>
              <p:nvPr/>
            </p:nvSpPr>
            <p:spPr>
              <a:xfrm>
                <a:off x="4981381" y="3178954"/>
                <a:ext cx="229811" cy="205993"/>
              </a:xfrm>
              <a:prstGeom prst="rect">
                <a:avLst/>
              </a:prstGeom>
              <a:noFill/>
            </p:spPr>
            <p:txBody>
              <a:bodyPr wrap="square" rtlCol="0">
                <a:spAutoFit/>
              </a:bodyPr>
              <a:lstStyle/>
              <a:p>
                <a:pPr algn="ctr"/>
                <a:r>
                  <a:rPr lang="en-US" altLang="ja-JP" sz="700" b="1" dirty="0"/>
                  <a:t>D</a:t>
                </a:r>
                <a:endParaRPr kumimoji="1" lang="ja-JP" altLang="en-US" sz="700" b="1" dirty="0"/>
              </a:p>
            </p:txBody>
          </p:sp>
          <p:pic>
            <p:nvPicPr>
              <p:cNvPr id="22" name="図 21">
                <a:extLst>
                  <a:ext uri="{FF2B5EF4-FFF2-40B4-BE49-F238E27FC236}">
                    <a16:creationId xmlns:a16="http://schemas.microsoft.com/office/drawing/2014/main" id="{211F3127-1051-4A55-AEA4-B80699B9A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523" y="2059683"/>
                <a:ext cx="762916" cy="762916"/>
              </a:xfrm>
              <a:prstGeom prst="rect">
                <a:avLst/>
              </a:prstGeom>
            </p:spPr>
          </p:pic>
          <p:cxnSp>
            <p:nvCxnSpPr>
              <p:cNvPr id="24" name="直線矢印コネクタ 23">
                <a:extLst>
                  <a:ext uri="{FF2B5EF4-FFF2-40B4-BE49-F238E27FC236}">
                    <a16:creationId xmlns:a16="http://schemas.microsoft.com/office/drawing/2014/main" id="{B997E3B8-3CAC-42BA-9AB5-F5EA920EE0B6}"/>
                  </a:ext>
                </a:extLst>
              </p:cNvPr>
              <p:cNvCxnSpPr>
                <a:cxnSpLocks/>
                <a:stCxn id="18" idx="1"/>
                <a:endCxn id="13" idx="3"/>
              </p:cNvCxnSpPr>
              <p:nvPr/>
            </p:nvCxnSpPr>
            <p:spPr>
              <a:xfrm flipH="1">
                <a:off x="4179825" y="3469966"/>
                <a:ext cx="373611" cy="150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フローチャート: 判断 24">
                <a:extLst>
                  <a:ext uri="{FF2B5EF4-FFF2-40B4-BE49-F238E27FC236}">
                    <a16:creationId xmlns:a16="http://schemas.microsoft.com/office/drawing/2014/main" id="{BF454042-6CC6-4CB9-AA38-D39C1900F485}"/>
                  </a:ext>
                </a:extLst>
              </p:cNvPr>
              <p:cNvSpPr/>
              <p:nvPr/>
            </p:nvSpPr>
            <p:spPr>
              <a:xfrm>
                <a:off x="888957" y="4294738"/>
                <a:ext cx="1104018" cy="76449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26" name="フローチャート: 判断 25">
                <a:extLst>
                  <a:ext uri="{FF2B5EF4-FFF2-40B4-BE49-F238E27FC236}">
                    <a16:creationId xmlns:a16="http://schemas.microsoft.com/office/drawing/2014/main" id="{BA37393B-3045-4336-8DBD-9E090939A51F}"/>
                  </a:ext>
                </a:extLst>
              </p:cNvPr>
              <p:cNvSpPr/>
              <p:nvPr/>
            </p:nvSpPr>
            <p:spPr>
              <a:xfrm>
                <a:off x="2364305" y="4294738"/>
                <a:ext cx="1104018" cy="764490"/>
              </a:xfrm>
              <a:prstGeom prst="flowChartDecis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27" name="次の値と等しい 26">
                <a:extLst>
                  <a:ext uri="{FF2B5EF4-FFF2-40B4-BE49-F238E27FC236}">
                    <a16:creationId xmlns:a16="http://schemas.microsoft.com/office/drawing/2014/main" id="{A1ACE488-8E61-4F13-9AE2-7B21BEA7706A}"/>
                  </a:ext>
                </a:extLst>
              </p:cNvPr>
              <p:cNvSpPr/>
              <p:nvPr/>
            </p:nvSpPr>
            <p:spPr>
              <a:xfrm>
                <a:off x="1942071"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31" name="直線矢印コネクタ 30">
                <a:extLst>
                  <a:ext uri="{FF2B5EF4-FFF2-40B4-BE49-F238E27FC236}">
                    <a16:creationId xmlns:a16="http://schemas.microsoft.com/office/drawing/2014/main" id="{C5FC90C3-672E-47D1-923B-B61434ADE3BC}"/>
                  </a:ext>
                </a:extLst>
              </p:cNvPr>
              <p:cNvCxnSpPr>
                <a:cxnSpLocks/>
                <a:stCxn id="25" idx="0"/>
                <a:endCxn id="11" idx="2"/>
              </p:cNvCxnSpPr>
              <p:nvPr/>
            </p:nvCxnSpPr>
            <p:spPr>
              <a:xfrm flipV="1">
                <a:off x="1440966" y="3867265"/>
                <a:ext cx="714807" cy="42747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5" name="直線矢印コネクタ 34">
                <a:extLst>
                  <a:ext uri="{FF2B5EF4-FFF2-40B4-BE49-F238E27FC236}">
                    <a16:creationId xmlns:a16="http://schemas.microsoft.com/office/drawing/2014/main" id="{7ACAF8F1-5C04-40B9-B2D7-EF59C7E7E444}"/>
                  </a:ext>
                </a:extLst>
              </p:cNvPr>
              <p:cNvCxnSpPr>
                <a:cxnSpLocks/>
                <a:stCxn id="26" idx="0"/>
                <a:endCxn id="11" idx="2"/>
              </p:cNvCxnSpPr>
              <p:nvPr/>
            </p:nvCxnSpPr>
            <p:spPr>
              <a:xfrm flipH="1" flipV="1">
                <a:off x="2155773" y="3867265"/>
                <a:ext cx="760541" cy="4274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次の値と等しい 35">
                <a:extLst>
                  <a:ext uri="{FF2B5EF4-FFF2-40B4-BE49-F238E27FC236}">
                    <a16:creationId xmlns:a16="http://schemas.microsoft.com/office/drawing/2014/main" id="{65419BB5-83AE-48F8-A039-67A7B195DDCA}"/>
                  </a:ext>
                </a:extLst>
              </p:cNvPr>
              <p:cNvSpPr/>
              <p:nvPr/>
            </p:nvSpPr>
            <p:spPr>
              <a:xfrm>
                <a:off x="3407632"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37" name="フローチャート: 判断 36">
                <a:extLst>
                  <a:ext uri="{FF2B5EF4-FFF2-40B4-BE49-F238E27FC236}">
                    <a16:creationId xmlns:a16="http://schemas.microsoft.com/office/drawing/2014/main" id="{14A115A8-3988-405D-A405-363D78386A35}"/>
                  </a:ext>
                </a:extLst>
              </p:cNvPr>
              <p:cNvSpPr/>
              <p:nvPr/>
            </p:nvSpPr>
            <p:spPr>
              <a:xfrm>
                <a:off x="3839653" y="4294738"/>
                <a:ext cx="1104018" cy="76449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48" name="テキスト ボックス 47">
                <a:extLst>
                  <a:ext uri="{FF2B5EF4-FFF2-40B4-BE49-F238E27FC236}">
                    <a16:creationId xmlns:a16="http://schemas.microsoft.com/office/drawing/2014/main" id="{43F3E524-8F92-49DA-BF6F-D8230CD723E0}"/>
                  </a:ext>
                </a:extLst>
              </p:cNvPr>
              <p:cNvSpPr txBox="1"/>
              <p:nvPr/>
            </p:nvSpPr>
            <p:spPr>
              <a:xfrm>
                <a:off x="-990" y="4546178"/>
                <a:ext cx="668433" cy="205993"/>
              </a:xfrm>
              <a:prstGeom prst="rect">
                <a:avLst/>
              </a:prstGeom>
              <a:noFill/>
            </p:spPr>
            <p:txBody>
              <a:bodyPr wrap="square" rtlCol="0">
                <a:spAutoFit/>
              </a:bodyPr>
              <a:lstStyle/>
              <a:p>
                <a:pPr algn="ctr"/>
                <a:r>
                  <a:rPr kumimoji="1" lang="ja-JP" altLang="en-US" sz="700" b="1" dirty="0"/>
                  <a:t>・・・</a:t>
                </a:r>
              </a:p>
            </p:txBody>
          </p:sp>
          <p:sp>
            <p:nvSpPr>
              <p:cNvPr id="49" name="テキスト ボックス 48">
                <a:extLst>
                  <a:ext uri="{FF2B5EF4-FFF2-40B4-BE49-F238E27FC236}">
                    <a16:creationId xmlns:a16="http://schemas.microsoft.com/office/drawing/2014/main" id="{FD7C096F-F8F3-4266-81B9-E08248151DD5}"/>
                  </a:ext>
                </a:extLst>
              </p:cNvPr>
              <p:cNvSpPr txBox="1"/>
              <p:nvPr/>
            </p:nvSpPr>
            <p:spPr>
              <a:xfrm>
                <a:off x="6543332" y="4545724"/>
                <a:ext cx="668433" cy="205993"/>
              </a:xfrm>
              <a:prstGeom prst="rect">
                <a:avLst/>
              </a:prstGeom>
              <a:noFill/>
            </p:spPr>
            <p:txBody>
              <a:bodyPr wrap="square" rtlCol="0">
                <a:spAutoFit/>
              </a:bodyPr>
              <a:lstStyle/>
              <a:p>
                <a:pPr algn="ctr"/>
                <a:r>
                  <a:rPr kumimoji="1" lang="ja-JP" altLang="en-US" sz="700" b="1" dirty="0"/>
                  <a:t>・・・</a:t>
                </a:r>
              </a:p>
            </p:txBody>
          </p:sp>
          <p:sp>
            <p:nvSpPr>
              <p:cNvPr id="50" name="フローチャート: 判断 49">
                <a:extLst>
                  <a:ext uri="{FF2B5EF4-FFF2-40B4-BE49-F238E27FC236}">
                    <a16:creationId xmlns:a16="http://schemas.microsoft.com/office/drawing/2014/main" id="{C009F618-B69C-4F45-8347-979C6A1D5DB5}"/>
                  </a:ext>
                </a:extLst>
              </p:cNvPr>
              <p:cNvSpPr/>
              <p:nvPr/>
            </p:nvSpPr>
            <p:spPr>
              <a:xfrm>
                <a:off x="5243743" y="4294738"/>
                <a:ext cx="1104018" cy="76449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050" dirty="0"/>
              </a:p>
            </p:txBody>
          </p:sp>
          <p:cxnSp>
            <p:nvCxnSpPr>
              <p:cNvPr id="53" name="直線矢印コネクタ 52">
                <a:extLst>
                  <a:ext uri="{FF2B5EF4-FFF2-40B4-BE49-F238E27FC236}">
                    <a16:creationId xmlns:a16="http://schemas.microsoft.com/office/drawing/2014/main" id="{DDD0C59E-5DF9-42C8-B00F-EC5354A68C9E}"/>
                  </a:ext>
                </a:extLst>
              </p:cNvPr>
              <p:cNvCxnSpPr>
                <a:cxnSpLocks/>
                <a:stCxn id="50" idx="1"/>
                <a:endCxn id="13" idx="3"/>
              </p:cNvCxnSpPr>
              <p:nvPr/>
            </p:nvCxnSpPr>
            <p:spPr>
              <a:xfrm flipH="1" flipV="1">
                <a:off x="4179825" y="3485020"/>
                <a:ext cx="1063918" cy="119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3950E8E1-3B50-4B0F-B6E7-E35AB920B894}"/>
                  </a:ext>
                </a:extLst>
              </p:cNvPr>
              <p:cNvSpPr txBox="1"/>
              <p:nvPr/>
            </p:nvSpPr>
            <p:spPr>
              <a:xfrm>
                <a:off x="4276755" y="5420041"/>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13" name="テキスト ボックス 112">
                <a:extLst>
                  <a:ext uri="{FF2B5EF4-FFF2-40B4-BE49-F238E27FC236}">
                    <a16:creationId xmlns:a16="http://schemas.microsoft.com/office/drawing/2014/main" id="{AE2ACE95-D127-46C8-BD63-046FC954C349}"/>
                  </a:ext>
                </a:extLst>
              </p:cNvPr>
              <p:cNvSpPr txBox="1"/>
              <p:nvPr/>
            </p:nvSpPr>
            <p:spPr>
              <a:xfrm rot="10800000">
                <a:off x="4981381" y="2530040"/>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15" name="次の値と等しい 114">
                <a:extLst>
                  <a:ext uri="{FF2B5EF4-FFF2-40B4-BE49-F238E27FC236}">
                    <a16:creationId xmlns:a16="http://schemas.microsoft.com/office/drawing/2014/main" id="{E50F68B9-60EC-4EF8-A281-6B402B85F258}"/>
                  </a:ext>
                </a:extLst>
              </p:cNvPr>
              <p:cNvSpPr/>
              <p:nvPr/>
            </p:nvSpPr>
            <p:spPr>
              <a:xfrm rot="5400000">
                <a:off x="2679744" y="516389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17" name="テキスト ボックス 116">
                <a:extLst>
                  <a:ext uri="{FF2B5EF4-FFF2-40B4-BE49-F238E27FC236}">
                    <a16:creationId xmlns:a16="http://schemas.microsoft.com/office/drawing/2014/main" id="{37554411-5692-4C6B-AF6F-D555E2C8CB65}"/>
                  </a:ext>
                </a:extLst>
              </p:cNvPr>
              <p:cNvSpPr txBox="1"/>
              <p:nvPr/>
            </p:nvSpPr>
            <p:spPr>
              <a:xfrm>
                <a:off x="2425489" y="5473910"/>
                <a:ext cx="991113" cy="269376"/>
              </a:xfrm>
              <a:prstGeom prst="rect">
                <a:avLst/>
              </a:prstGeom>
              <a:noFill/>
            </p:spPr>
            <p:txBody>
              <a:bodyPr wrap="square" rtlCol="0">
                <a:spAutoFit/>
              </a:bodyPr>
              <a:lstStyle/>
              <a:p>
                <a:pPr algn="ctr"/>
                <a:r>
                  <a:rPr kumimoji="1" lang="ja-JP" altLang="en-US" sz="1050" dirty="0"/>
                  <a:t>出入口</a:t>
                </a:r>
                <a:endParaRPr kumimoji="1" lang="en-US" altLang="ja-JP" sz="1050" dirty="0"/>
              </a:p>
            </p:txBody>
          </p:sp>
          <p:pic>
            <p:nvPicPr>
              <p:cNvPr id="119" name="図 118" descr="テーブル, 座る, 暗い, 男 が含まれている画像&#10;&#10;自動的に生成された説明">
                <a:extLst>
                  <a:ext uri="{FF2B5EF4-FFF2-40B4-BE49-F238E27FC236}">
                    <a16:creationId xmlns:a16="http://schemas.microsoft.com/office/drawing/2014/main" id="{70869B1A-6C65-4537-AE0F-C8BB2F003998}"/>
                  </a:ext>
                </a:extLst>
              </p:cNvPr>
              <p:cNvPicPr>
                <a:picLocks noChangeAspect="1"/>
              </p:cNvPicPr>
              <p:nvPr/>
            </p:nvPicPr>
            <p:blipFill rotWithShape="1">
              <a:blip r:embed="rId3">
                <a:extLst>
                  <a:ext uri="{28A0092B-C50C-407E-A947-70E740481C1C}">
                    <a14:useLocalDpi xmlns:a14="http://schemas.microsoft.com/office/drawing/2010/main" val="0"/>
                  </a:ext>
                </a:extLst>
              </a:blip>
              <a:srcRect r="48767" b="80476"/>
              <a:stretch/>
            </p:blipFill>
            <p:spPr>
              <a:xfrm>
                <a:off x="706934" y="4751717"/>
                <a:ext cx="683127" cy="646333"/>
              </a:xfrm>
              <a:prstGeom prst="rect">
                <a:avLst/>
              </a:prstGeom>
            </p:spPr>
          </p:pic>
          <p:sp>
            <p:nvSpPr>
              <p:cNvPr id="122" name="テキスト ボックス 121">
                <a:extLst>
                  <a:ext uri="{FF2B5EF4-FFF2-40B4-BE49-F238E27FC236}">
                    <a16:creationId xmlns:a16="http://schemas.microsoft.com/office/drawing/2014/main" id="{FBA93447-9AA5-4707-97F1-7ECA7FB20934}"/>
                  </a:ext>
                </a:extLst>
              </p:cNvPr>
              <p:cNvSpPr txBox="1"/>
              <p:nvPr/>
            </p:nvSpPr>
            <p:spPr>
              <a:xfrm>
                <a:off x="677913" y="4171367"/>
                <a:ext cx="763054" cy="205993"/>
              </a:xfrm>
              <a:prstGeom prst="rect">
                <a:avLst/>
              </a:prstGeom>
              <a:noFill/>
            </p:spPr>
            <p:txBody>
              <a:bodyPr wrap="square" rtlCol="0">
                <a:spAutoFit/>
              </a:bodyPr>
              <a:lstStyle/>
              <a:p>
                <a:pPr algn="ctr"/>
                <a:r>
                  <a:rPr kumimoji="1" lang="ja-JP" altLang="en-US" sz="700" dirty="0"/>
                  <a:t>スイッチ</a:t>
                </a:r>
              </a:p>
            </p:txBody>
          </p:sp>
          <p:sp>
            <p:nvSpPr>
              <p:cNvPr id="128" name="次の値と等しい 127">
                <a:extLst>
                  <a:ext uri="{FF2B5EF4-FFF2-40B4-BE49-F238E27FC236}">
                    <a16:creationId xmlns:a16="http://schemas.microsoft.com/office/drawing/2014/main" id="{AE7AE0C9-E8FF-4FCB-BD94-CB3FE1BB25CE}"/>
                  </a:ext>
                </a:extLst>
              </p:cNvPr>
              <p:cNvSpPr/>
              <p:nvPr/>
            </p:nvSpPr>
            <p:spPr>
              <a:xfrm rot="1941106">
                <a:off x="3458674" y="4011148"/>
                <a:ext cx="1094465" cy="17356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32" name="直線矢印コネクタ 131">
                <a:extLst>
                  <a:ext uri="{FF2B5EF4-FFF2-40B4-BE49-F238E27FC236}">
                    <a16:creationId xmlns:a16="http://schemas.microsoft.com/office/drawing/2014/main" id="{A3085029-3447-4201-97C1-712E4D7E0765}"/>
                  </a:ext>
                </a:extLst>
              </p:cNvPr>
              <p:cNvCxnSpPr>
                <a:cxnSpLocks/>
                <a:stCxn id="37" idx="2"/>
                <a:endCxn id="55" idx="0"/>
              </p:cNvCxnSpPr>
              <p:nvPr/>
            </p:nvCxnSpPr>
            <p:spPr>
              <a:xfrm flipH="1">
                <a:off x="4391661" y="5059228"/>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3" name="直線矢印コネクタ 132">
                <a:extLst>
                  <a:ext uri="{FF2B5EF4-FFF2-40B4-BE49-F238E27FC236}">
                    <a16:creationId xmlns:a16="http://schemas.microsoft.com/office/drawing/2014/main" id="{51DC35ED-93DC-4B32-BF79-542A6D68D6BF}"/>
                  </a:ext>
                </a:extLst>
              </p:cNvPr>
              <p:cNvCxnSpPr/>
              <p:nvPr/>
            </p:nvCxnSpPr>
            <p:spPr>
              <a:xfrm flipH="1">
                <a:off x="5066644" y="2717642"/>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5" name="次の値と等しい 134">
                <a:extLst>
                  <a:ext uri="{FF2B5EF4-FFF2-40B4-BE49-F238E27FC236}">
                    <a16:creationId xmlns:a16="http://schemas.microsoft.com/office/drawing/2014/main" id="{FBE5EC38-AE21-44F9-93D3-48A85A90EE1B}"/>
                  </a:ext>
                </a:extLst>
              </p:cNvPr>
              <p:cNvSpPr/>
              <p:nvPr/>
            </p:nvSpPr>
            <p:spPr>
              <a:xfrm rot="5400000">
                <a:off x="5557292" y="5193235"/>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37" name="フローチャート: 判断 136">
                <a:extLst>
                  <a:ext uri="{FF2B5EF4-FFF2-40B4-BE49-F238E27FC236}">
                    <a16:creationId xmlns:a16="http://schemas.microsoft.com/office/drawing/2014/main" id="{7F58C884-68DA-45D0-B11C-1F0217D807F8}"/>
                  </a:ext>
                </a:extLst>
              </p:cNvPr>
              <p:cNvSpPr/>
              <p:nvPr/>
            </p:nvSpPr>
            <p:spPr>
              <a:xfrm>
                <a:off x="5243743" y="5460997"/>
                <a:ext cx="1104018" cy="764490"/>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cxnSp>
            <p:nvCxnSpPr>
              <p:cNvPr id="139" name="直線矢印コネクタ 138">
                <a:extLst>
                  <a:ext uri="{FF2B5EF4-FFF2-40B4-BE49-F238E27FC236}">
                    <a16:creationId xmlns:a16="http://schemas.microsoft.com/office/drawing/2014/main" id="{BD4CAD8D-BC82-43B2-87C9-55C1EBE094EC}"/>
                  </a:ext>
                </a:extLst>
              </p:cNvPr>
              <p:cNvCxnSpPr>
                <a:cxnSpLocks/>
                <a:stCxn id="137" idx="2"/>
              </p:cNvCxnSpPr>
              <p:nvPr/>
            </p:nvCxnSpPr>
            <p:spPr>
              <a:xfrm flipH="1">
                <a:off x="5793859" y="6225487"/>
                <a:ext cx="1893" cy="3084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1" name="テキスト ボックス 140">
                <a:extLst>
                  <a:ext uri="{FF2B5EF4-FFF2-40B4-BE49-F238E27FC236}">
                    <a16:creationId xmlns:a16="http://schemas.microsoft.com/office/drawing/2014/main" id="{71E3A21C-DC66-467C-896E-02CC433FC61E}"/>
                  </a:ext>
                </a:extLst>
              </p:cNvPr>
              <p:cNvSpPr txBox="1"/>
              <p:nvPr/>
            </p:nvSpPr>
            <p:spPr>
              <a:xfrm>
                <a:off x="5675515" y="6531229"/>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cxnSp>
            <p:nvCxnSpPr>
              <p:cNvPr id="142" name="直線矢印コネクタ 141">
                <a:extLst>
                  <a:ext uri="{FF2B5EF4-FFF2-40B4-BE49-F238E27FC236}">
                    <a16:creationId xmlns:a16="http://schemas.microsoft.com/office/drawing/2014/main" id="{F45FE51C-413B-4A0F-AAC5-F95A25AB6CB2}"/>
                  </a:ext>
                </a:extLst>
              </p:cNvPr>
              <p:cNvCxnSpPr>
                <a:cxnSpLocks/>
              </p:cNvCxnSpPr>
              <p:nvPr/>
            </p:nvCxnSpPr>
            <p:spPr>
              <a:xfrm flipH="1">
                <a:off x="5130633" y="2725955"/>
                <a:ext cx="1" cy="3525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5" name="テキスト ボックス 144">
                <a:extLst>
                  <a:ext uri="{FF2B5EF4-FFF2-40B4-BE49-F238E27FC236}">
                    <a16:creationId xmlns:a16="http://schemas.microsoft.com/office/drawing/2014/main" id="{41CE9CA8-683E-4C35-BB8F-52C3266C71D2}"/>
                  </a:ext>
                </a:extLst>
              </p:cNvPr>
              <p:cNvSpPr txBox="1"/>
              <p:nvPr/>
            </p:nvSpPr>
            <p:spPr>
              <a:xfrm>
                <a:off x="5905815" y="5449156"/>
                <a:ext cx="763054" cy="205993"/>
              </a:xfrm>
              <a:prstGeom prst="rect">
                <a:avLst/>
              </a:prstGeom>
              <a:noFill/>
            </p:spPr>
            <p:txBody>
              <a:bodyPr wrap="square" rtlCol="0">
                <a:spAutoFit/>
              </a:bodyPr>
              <a:lstStyle/>
              <a:p>
                <a:pPr algn="ctr"/>
                <a:r>
                  <a:rPr kumimoji="1" lang="ja-JP" altLang="en-US" sz="700" dirty="0"/>
                  <a:t>スイッチ</a:t>
                </a:r>
              </a:p>
            </p:txBody>
          </p:sp>
          <p:sp>
            <p:nvSpPr>
              <p:cNvPr id="147" name="テキスト ボックス 146">
                <a:extLst>
                  <a:ext uri="{FF2B5EF4-FFF2-40B4-BE49-F238E27FC236}">
                    <a16:creationId xmlns:a16="http://schemas.microsoft.com/office/drawing/2014/main" id="{4044A090-2C47-4321-A372-487BA02745B9}"/>
                  </a:ext>
                </a:extLst>
              </p:cNvPr>
              <p:cNvSpPr txBox="1"/>
              <p:nvPr/>
            </p:nvSpPr>
            <p:spPr>
              <a:xfrm>
                <a:off x="1322204" y="4365218"/>
                <a:ext cx="229811" cy="205993"/>
              </a:xfrm>
              <a:prstGeom prst="rect">
                <a:avLst/>
              </a:prstGeom>
              <a:noFill/>
            </p:spPr>
            <p:txBody>
              <a:bodyPr wrap="square" rtlCol="0">
                <a:spAutoFit/>
              </a:bodyPr>
              <a:lstStyle/>
              <a:p>
                <a:pPr algn="ctr"/>
                <a:r>
                  <a:rPr lang="en-US" altLang="ja-JP" sz="700" b="1" dirty="0"/>
                  <a:t>E</a:t>
                </a:r>
                <a:endParaRPr kumimoji="1" lang="ja-JP" altLang="en-US" sz="700" b="1" dirty="0"/>
              </a:p>
            </p:txBody>
          </p:sp>
          <p:sp>
            <p:nvSpPr>
              <p:cNvPr id="149" name="テキスト ボックス 148">
                <a:extLst>
                  <a:ext uri="{FF2B5EF4-FFF2-40B4-BE49-F238E27FC236}">
                    <a16:creationId xmlns:a16="http://schemas.microsoft.com/office/drawing/2014/main" id="{773A010E-983D-4392-A350-582BF31C5A89}"/>
                  </a:ext>
                </a:extLst>
              </p:cNvPr>
              <p:cNvSpPr txBox="1"/>
              <p:nvPr/>
            </p:nvSpPr>
            <p:spPr>
              <a:xfrm>
                <a:off x="2817528" y="4365218"/>
                <a:ext cx="229811" cy="205993"/>
              </a:xfrm>
              <a:prstGeom prst="rect">
                <a:avLst/>
              </a:prstGeom>
              <a:noFill/>
            </p:spPr>
            <p:txBody>
              <a:bodyPr wrap="square" rtlCol="0">
                <a:spAutoFit/>
              </a:bodyPr>
              <a:lstStyle/>
              <a:p>
                <a:pPr algn="ctr"/>
                <a:r>
                  <a:rPr kumimoji="1" lang="en-US" altLang="ja-JP" sz="700" b="1" dirty="0"/>
                  <a:t>S</a:t>
                </a:r>
                <a:endParaRPr kumimoji="1" lang="ja-JP" altLang="en-US" sz="700" b="1" dirty="0"/>
              </a:p>
            </p:txBody>
          </p:sp>
          <p:sp>
            <p:nvSpPr>
              <p:cNvPr id="151" name="テキスト ボックス 150">
                <a:extLst>
                  <a:ext uri="{FF2B5EF4-FFF2-40B4-BE49-F238E27FC236}">
                    <a16:creationId xmlns:a16="http://schemas.microsoft.com/office/drawing/2014/main" id="{2D9A6ED4-8164-459F-9F6C-BFE25C5EC1FF}"/>
                  </a:ext>
                </a:extLst>
              </p:cNvPr>
              <p:cNvSpPr txBox="1"/>
              <p:nvPr/>
            </p:nvSpPr>
            <p:spPr>
              <a:xfrm>
                <a:off x="4284824" y="4363958"/>
                <a:ext cx="229811" cy="205993"/>
              </a:xfrm>
              <a:prstGeom prst="rect">
                <a:avLst/>
              </a:prstGeom>
              <a:noFill/>
            </p:spPr>
            <p:txBody>
              <a:bodyPr wrap="square" rtlCol="0">
                <a:spAutoFit/>
              </a:bodyPr>
              <a:lstStyle/>
              <a:p>
                <a:pPr algn="ctr"/>
                <a:r>
                  <a:rPr kumimoji="1" lang="en-US" altLang="ja-JP" sz="700" b="1" dirty="0"/>
                  <a:t>F</a:t>
                </a:r>
                <a:endParaRPr kumimoji="1" lang="ja-JP" altLang="en-US" sz="700" b="1" dirty="0"/>
              </a:p>
            </p:txBody>
          </p:sp>
          <p:sp>
            <p:nvSpPr>
              <p:cNvPr id="153" name="テキスト ボックス 152">
                <a:extLst>
                  <a:ext uri="{FF2B5EF4-FFF2-40B4-BE49-F238E27FC236}">
                    <a16:creationId xmlns:a16="http://schemas.microsoft.com/office/drawing/2014/main" id="{7B265C1E-C3C0-4149-BC84-4F8927A1452C}"/>
                  </a:ext>
                </a:extLst>
              </p:cNvPr>
              <p:cNvSpPr txBox="1"/>
              <p:nvPr/>
            </p:nvSpPr>
            <p:spPr>
              <a:xfrm>
                <a:off x="5674269" y="4361818"/>
                <a:ext cx="229811" cy="205993"/>
              </a:xfrm>
              <a:prstGeom prst="rect">
                <a:avLst/>
              </a:prstGeom>
              <a:noFill/>
            </p:spPr>
            <p:txBody>
              <a:bodyPr wrap="square" rtlCol="0">
                <a:spAutoFit/>
              </a:bodyPr>
              <a:lstStyle/>
              <a:p>
                <a:pPr algn="ctr"/>
                <a:r>
                  <a:rPr kumimoji="1" lang="en-US" altLang="ja-JP" sz="700" b="1" dirty="0"/>
                  <a:t>H</a:t>
                </a:r>
                <a:endParaRPr kumimoji="1" lang="ja-JP" altLang="en-US" sz="700" b="1" dirty="0"/>
              </a:p>
            </p:txBody>
          </p:sp>
          <p:sp>
            <p:nvSpPr>
              <p:cNvPr id="155" name="テキスト ボックス 154">
                <a:extLst>
                  <a:ext uri="{FF2B5EF4-FFF2-40B4-BE49-F238E27FC236}">
                    <a16:creationId xmlns:a16="http://schemas.microsoft.com/office/drawing/2014/main" id="{8F06FD4A-7119-4804-96E5-354ECA5503B9}"/>
                  </a:ext>
                </a:extLst>
              </p:cNvPr>
              <p:cNvSpPr txBox="1"/>
              <p:nvPr/>
            </p:nvSpPr>
            <p:spPr>
              <a:xfrm>
                <a:off x="5680846" y="5506587"/>
                <a:ext cx="229811" cy="205993"/>
              </a:xfrm>
              <a:prstGeom prst="rect">
                <a:avLst/>
              </a:prstGeom>
              <a:noFill/>
            </p:spPr>
            <p:txBody>
              <a:bodyPr wrap="square" rtlCol="0">
                <a:spAutoFit/>
              </a:bodyPr>
              <a:lstStyle/>
              <a:p>
                <a:pPr algn="ctr"/>
                <a:r>
                  <a:rPr kumimoji="1" lang="en-US" altLang="ja-JP" sz="700" b="1" dirty="0"/>
                  <a:t>I</a:t>
                </a:r>
                <a:endParaRPr kumimoji="1" lang="ja-JP" altLang="en-US" sz="700" b="1" dirty="0"/>
              </a:p>
            </p:txBody>
          </p:sp>
          <p:sp>
            <p:nvSpPr>
              <p:cNvPr id="159" name="テキスト ボックス 158">
                <a:extLst>
                  <a:ext uri="{FF2B5EF4-FFF2-40B4-BE49-F238E27FC236}">
                    <a16:creationId xmlns:a16="http://schemas.microsoft.com/office/drawing/2014/main" id="{E28FA4C7-4D63-417F-9BF4-0CC8155C60CB}"/>
                  </a:ext>
                </a:extLst>
              </p:cNvPr>
              <p:cNvSpPr txBox="1"/>
              <p:nvPr/>
            </p:nvSpPr>
            <p:spPr>
              <a:xfrm>
                <a:off x="4310207" y="4178112"/>
                <a:ext cx="763054" cy="205993"/>
              </a:xfrm>
              <a:prstGeom prst="rect">
                <a:avLst/>
              </a:prstGeom>
              <a:noFill/>
            </p:spPr>
            <p:txBody>
              <a:bodyPr wrap="square" rtlCol="0">
                <a:spAutoFit/>
              </a:bodyPr>
              <a:lstStyle/>
              <a:p>
                <a:pPr algn="ctr"/>
                <a:r>
                  <a:rPr kumimoji="1" lang="ja-JP" altLang="en-US" sz="700" dirty="0"/>
                  <a:t>スイッチ</a:t>
                </a:r>
              </a:p>
            </p:txBody>
          </p:sp>
        </p:grpSp>
        <p:cxnSp>
          <p:nvCxnSpPr>
            <p:cNvPr id="164" name="直線矢印コネクタ 163">
              <a:extLst>
                <a:ext uri="{FF2B5EF4-FFF2-40B4-BE49-F238E27FC236}">
                  <a16:creationId xmlns:a16="http://schemas.microsoft.com/office/drawing/2014/main" id="{08D12650-B995-486D-A39E-719FCCFDA27E}"/>
                </a:ext>
              </a:extLst>
            </p:cNvPr>
            <p:cNvCxnSpPr>
              <a:cxnSpLocks/>
              <a:stCxn id="25" idx="1"/>
            </p:cNvCxnSpPr>
            <p:nvPr/>
          </p:nvCxnSpPr>
          <p:spPr>
            <a:xfrm flipH="1" flipV="1">
              <a:off x="371518" y="5076591"/>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67" name="直線矢印コネクタ 166">
              <a:extLst>
                <a:ext uri="{FF2B5EF4-FFF2-40B4-BE49-F238E27FC236}">
                  <a16:creationId xmlns:a16="http://schemas.microsoft.com/office/drawing/2014/main" id="{A035936A-00DE-4278-B589-6455A7D03F09}"/>
                </a:ext>
              </a:extLst>
            </p:cNvPr>
            <p:cNvCxnSpPr>
              <a:cxnSpLocks/>
            </p:cNvCxnSpPr>
            <p:nvPr/>
          </p:nvCxnSpPr>
          <p:spPr>
            <a:xfrm flipH="1" flipV="1">
              <a:off x="888062" y="41088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69" name="テキスト ボックス 168">
              <a:extLst>
                <a:ext uri="{FF2B5EF4-FFF2-40B4-BE49-F238E27FC236}">
                  <a16:creationId xmlns:a16="http://schemas.microsoft.com/office/drawing/2014/main" id="{22A1FE2B-B58C-4E92-9F49-98D5DF484800}"/>
                </a:ext>
              </a:extLst>
            </p:cNvPr>
            <p:cNvSpPr txBox="1"/>
            <p:nvPr/>
          </p:nvSpPr>
          <p:spPr>
            <a:xfrm>
              <a:off x="509457" y="4003289"/>
              <a:ext cx="483033" cy="166199"/>
            </a:xfrm>
            <a:prstGeom prst="rect">
              <a:avLst/>
            </a:prstGeom>
            <a:noFill/>
          </p:spPr>
          <p:txBody>
            <a:bodyPr wrap="square" rtlCol="0">
              <a:spAutoFit/>
            </a:bodyPr>
            <a:lstStyle/>
            <a:p>
              <a:pPr algn="ctr"/>
              <a:r>
                <a:rPr kumimoji="1" lang="ja-JP" altLang="en-US" sz="700" b="1" dirty="0"/>
                <a:t>・・・</a:t>
              </a:r>
            </a:p>
          </p:txBody>
        </p:sp>
        <p:cxnSp>
          <p:nvCxnSpPr>
            <p:cNvPr id="170" name="直線矢印コネクタ 169">
              <a:extLst>
                <a:ext uri="{FF2B5EF4-FFF2-40B4-BE49-F238E27FC236}">
                  <a16:creationId xmlns:a16="http://schemas.microsoft.com/office/drawing/2014/main" id="{1223DC05-C85C-47F2-B183-D0317549B59D}"/>
                </a:ext>
              </a:extLst>
            </p:cNvPr>
            <p:cNvCxnSpPr>
              <a:cxnSpLocks/>
            </p:cNvCxnSpPr>
            <p:nvPr/>
          </p:nvCxnSpPr>
          <p:spPr>
            <a:xfrm flipH="1" flipV="1">
              <a:off x="4577446" y="50163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1" name="直線矢印コネクタ 170">
              <a:extLst>
                <a:ext uri="{FF2B5EF4-FFF2-40B4-BE49-F238E27FC236}">
                  <a16:creationId xmlns:a16="http://schemas.microsoft.com/office/drawing/2014/main" id="{9E0FBD09-FECF-4C16-8F38-92E587AAD19F}"/>
                </a:ext>
              </a:extLst>
            </p:cNvPr>
            <p:cNvCxnSpPr>
              <a:cxnSpLocks/>
            </p:cNvCxnSpPr>
            <p:nvPr/>
          </p:nvCxnSpPr>
          <p:spPr>
            <a:xfrm flipH="1" flipV="1">
              <a:off x="4577446" y="5114893"/>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grpSp>
        <p:nvGrpSpPr>
          <p:cNvPr id="134" name="グループ化 133">
            <a:extLst>
              <a:ext uri="{FF2B5EF4-FFF2-40B4-BE49-F238E27FC236}">
                <a16:creationId xmlns:a16="http://schemas.microsoft.com/office/drawing/2014/main" id="{F59887A2-DCCA-4ED8-89C5-9798E177DCFB}"/>
              </a:ext>
            </a:extLst>
          </p:cNvPr>
          <p:cNvGrpSpPr/>
          <p:nvPr/>
        </p:nvGrpSpPr>
        <p:grpSpPr>
          <a:xfrm>
            <a:off x="6979819" y="2792546"/>
            <a:ext cx="5212181" cy="3863178"/>
            <a:chOff x="-989" y="2875645"/>
            <a:chExt cx="5212181" cy="3863178"/>
          </a:xfrm>
        </p:grpSpPr>
        <p:grpSp>
          <p:nvGrpSpPr>
            <p:cNvPr id="136" name="グループ化 135">
              <a:extLst>
                <a:ext uri="{FF2B5EF4-FFF2-40B4-BE49-F238E27FC236}">
                  <a16:creationId xmlns:a16="http://schemas.microsoft.com/office/drawing/2014/main" id="{3018B82A-F886-46DF-B94B-EFA894BF6204}"/>
                </a:ext>
              </a:extLst>
            </p:cNvPr>
            <p:cNvGrpSpPr/>
            <p:nvPr/>
          </p:nvGrpSpPr>
          <p:grpSpPr>
            <a:xfrm>
              <a:off x="-989" y="2875645"/>
              <a:ext cx="5212181" cy="3863178"/>
              <a:chOff x="-990" y="1949041"/>
              <a:chExt cx="7212755" cy="4788181"/>
            </a:xfrm>
          </p:grpSpPr>
          <p:grpSp>
            <p:nvGrpSpPr>
              <p:cNvPr id="148" name="グループ化 147">
                <a:extLst>
                  <a:ext uri="{FF2B5EF4-FFF2-40B4-BE49-F238E27FC236}">
                    <a16:creationId xmlns:a16="http://schemas.microsoft.com/office/drawing/2014/main" id="{5EA77DDF-E98F-4E62-8C34-1C470BDA09D8}"/>
                  </a:ext>
                </a:extLst>
              </p:cNvPr>
              <p:cNvGrpSpPr/>
              <p:nvPr/>
            </p:nvGrpSpPr>
            <p:grpSpPr>
              <a:xfrm>
                <a:off x="1603764" y="3102775"/>
                <a:ext cx="2576061" cy="764490"/>
                <a:chOff x="621436" y="5383509"/>
                <a:chExt cx="4403474" cy="1163773"/>
              </a:xfrm>
            </p:grpSpPr>
            <p:grpSp>
              <p:nvGrpSpPr>
                <p:cNvPr id="199" name="グループ化 198">
                  <a:extLst>
                    <a:ext uri="{FF2B5EF4-FFF2-40B4-BE49-F238E27FC236}">
                      <a16:creationId xmlns:a16="http://schemas.microsoft.com/office/drawing/2014/main" id="{2E4F10E6-1407-49C1-AE4F-C2FEA57C5369}"/>
                    </a:ext>
                  </a:extLst>
                </p:cNvPr>
                <p:cNvGrpSpPr/>
                <p:nvPr/>
              </p:nvGrpSpPr>
              <p:grpSpPr>
                <a:xfrm>
                  <a:off x="621436" y="5383509"/>
                  <a:ext cx="4403474" cy="1163773"/>
                  <a:chOff x="230670" y="4134144"/>
                  <a:chExt cx="6670317" cy="1762866"/>
                </a:xfrm>
              </p:grpSpPr>
              <p:sp>
                <p:nvSpPr>
                  <p:cNvPr id="202" name="フローチャート: 判断 201">
                    <a:extLst>
                      <a:ext uri="{FF2B5EF4-FFF2-40B4-BE49-F238E27FC236}">
                        <a16:creationId xmlns:a16="http://schemas.microsoft.com/office/drawing/2014/main" id="{C491D55D-89FA-4FEC-AA8C-745306A73422}"/>
                      </a:ext>
                    </a:extLst>
                  </p:cNvPr>
                  <p:cNvSpPr/>
                  <p:nvPr/>
                </p:nvSpPr>
                <p:spPr>
                  <a:xfrm>
                    <a:off x="230670" y="4134144"/>
                    <a:ext cx="2858687" cy="1762866"/>
                  </a:xfrm>
                  <a:prstGeom prst="flowChartDecision">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050" dirty="0"/>
                      <a:t>●</a:t>
                    </a:r>
                  </a:p>
                </p:txBody>
              </p:sp>
              <p:sp>
                <p:nvSpPr>
                  <p:cNvPr id="203" name="フローチャート: 判断 202">
                    <a:extLst>
                      <a:ext uri="{FF2B5EF4-FFF2-40B4-BE49-F238E27FC236}">
                        <a16:creationId xmlns:a16="http://schemas.microsoft.com/office/drawing/2014/main" id="{519FC7B6-BA80-4A0B-A0F9-27178DD5F6CA}"/>
                      </a:ext>
                    </a:extLst>
                  </p:cNvPr>
                  <p:cNvSpPr/>
                  <p:nvPr/>
                </p:nvSpPr>
                <p:spPr>
                  <a:xfrm>
                    <a:off x="4042300" y="4134144"/>
                    <a:ext cx="2858687" cy="1762866"/>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sp>
                <p:nvSpPr>
                  <p:cNvPr id="204" name="次の値と等しい 203">
                    <a:extLst>
                      <a:ext uri="{FF2B5EF4-FFF2-40B4-BE49-F238E27FC236}">
                        <a16:creationId xmlns:a16="http://schemas.microsoft.com/office/drawing/2014/main" id="{210F4544-76D0-4034-A4B4-C821CD29AB6F}"/>
                      </a:ext>
                    </a:extLst>
                  </p:cNvPr>
                  <p:cNvSpPr/>
                  <p:nvPr/>
                </p:nvSpPr>
                <p:spPr>
                  <a:xfrm>
                    <a:off x="2950311" y="4838330"/>
                    <a:ext cx="1225118" cy="33735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grpSp>
            <p:sp>
              <p:nvSpPr>
                <p:cNvPr id="200" name="テキスト ボックス 199">
                  <a:extLst>
                    <a:ext uri="{FF2B5EF4-FFF2-40B4-BE49-F238E27FC236}">
                      <a16:creationId xmlns:a16="http://schemas.microsoft.com/office/drawing/2014/main" id="{30AD4C68-0F75-47C1-B2EF-9085D8224992}"/>
                    </a:ext>
                  </a:extLst>
                </p:cNvPr>
                <p:cNvSpPr txBox="1"/>
                <p:nvPr/>
              </p:nvSpPr>
              <p:spPr>
                <a:xfrm>
                  <a:off x="1366662" y="5514314"/>
                  <a:ext cx="392835" cy="313581"/>
                </a:xfrm>
                <a:prstGeom prst="rect">
                  <a:avLst/>
                </a:prstGeom>
                <a:noFill/>
              </p:spPr>
              <p:txBody>
                <a:bodyPr wrap="square" rtlCol="0">
                  <a:spAutoFit/>
                </a:bodyPr>
                <a:lstStyle/>
                <a:p>
                  <a:pPr algn="ctr"/>
                  <a:r>
                    <a:rPr lang="en-US" altLang="ja-JP" sz="700" b="1" dirty="0"/>
                    <a:t>B</a:t>
                  </a:r>
                  <a:endParaRPr kumimoji="1" lang="ja-JP" altLang="en-US" sz="700" b="1" dirty="0"/>
                </a:p>
              </p:txBody>
            </p:sp>
            <p:sp>
              <p:nvSpPr>
                <p:cNvPr id="201" name="テキスト ボックス 200">
                  <a:extLst>
                    <a:ext uri="{FF2B5EF4-FFF2-40B4-BE49-F238E27FC236}">
                      <a16:creationId xmlns:a16="http://schemas.microsoft.com/office/drawing/2014/main" id="{7F1EE9D2-0FBF-455A-A8FE-DCDDF757A396}"/>
                    </a:ext>
                  </a:extLst>
                </p:cNvPr>
                <p:cNvSpPr txBox="1"/>
                <p:nvPr/>
              </p:nvSpPr>
              <p:spPr>
                <a:xfrm>
                  <a:off x="3897846" y="5520465"/>
                  <a:ext cx="392835" cy="313581"/>
                </a:xfrm>
                <a:prstGeom prst="rect">
                  <a:avLst/>
                </a:prstGeom>
                <a:noFill/>
              </p:spPr>
              <p:txBody>
                <a:bodyPr wrap="square" rtlCol="0">
                  <a:spAutoFit/>
                </a:bodyPr>
                <a:lstStyle/>
                <a:p>
                  <a:pPr algn="ctr"/>
                  <a:r>
                    <a:rPr kumimoji="1" lang="en-US" altLang="ja-JP" sz="700" b="1" dirty="0"/>
                    <a:t>C</a:t>
                  </a:r>
                  <a:endParaRPr kumimoji="1" lang="ja-JP" altLang="en-US" sz="700" b="1" dirty="0"/>
                </a:p>
              </p:txBody>
            </p:sp>
          </p:grpSp>
          <p:sp>
            <p:nvSpPr>
              <p:cNvPr id="150" name="次の値と等しい 149">
                <a:extLst>
                  <a:ext uri="{FF2B5EF4-FFF2-40B4-BE49-F238E27FC236}">
                    <a16:creationId xmlns:a16="http://schemas.microsoft.com/office/drawing/2014/main" id="{66F3172B-1C89-4773-AF7A-4F54B76B5BC7}"/>
                  </a:ext>
                </a:extLst>
              </p:cNvPr>
              <p:cNvSpPr/>
              <p:nvPr/>
            </p:nvSpPr>
            <p:spPr>
              <a:xfrm rot="16200000">
                <a:off x="3391245" y="2838165"/>
                <a:ext cx="473138" cy="146297"/>
              </a:xfrm>
              <a:prstGeom prst="mathEqual">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52" name="フローチャート: 判断 151">
                <a:extLst>
                  <a:ext uri="{FF2B5EF4-FFF2-40B4-BE49-F238E27FC236}">
                    <a16:creationId xmlns:a16="http://schemas.microsoft.com/office/drawing/2014/main" id="{307891FD-E9F3-4C34-B0D7-2501139505AE}"/>
                  </a:ext>
                </a:extLst>
              </p:cNvPr>
              <p:cNvSpPr/>
              <p:nvPr/>
            </p:nvSpPr>
            <p:spPr>
              <a:xfrm>
                <a:off x="3075805" y="1949041"/>
                <a:ext cx="1104018" cy="76449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050" dirty="0"/>
              </a:p>
            </p:txBody>
          </p:sp>
          <p:sp>
            <p:nvSpPr>
              <p:cNvPr id="154" name="テキスト ボックス 153">
                <a:extLst>
                  <a:ext uri="{FF2B5EF4-FFF2-40B4-BE49-F238E27FC236}">
                    <a16:creationId xmlns:a16="http://schemas.microsoft.com/office/drawing/2014/main" id="{92E5B04E-E3A1-4346-A93D-11D0FBF5AAC9}"/>
                  </a:ext>
                </a:extLst>
              </p:cNvPr>
              <p:cNvSpPr txBox="1"/>
              <p:nvPr/>
            </p:nvSpPr>
            <p:spPr>
              <a:xfrm>
                <a:off x="3497935" y="2019637"/>
                <a:ext cx="229811" cy="247956"/>
              </a:xfrm>
              <a:prstGeom prst="rect">
                <a:avLst/>
              </a:prstGeom>
              <a:noFill/>
            </p:spPr>
            <p:txBody>
              <a:bodyPr wrap="square" rtlCol="0">
                <a:spAutoFit/>
              </a:bodyPr>
              <a:lstStyle/>
              <a:p>
                <a:pPr algn="ctr"/>
                <a:r>
                  <a:rPr kumimoji="1" lang="en-US" altLang="ja-JP" sz="700" b="1" dirty="0"/>
                  <a:t>A</a:t>
                </a:r>
                <a:endParaRPr kumimoji="1" lang="ja-JP" altLang="en-US" sz="700" b="1" dirty="0"/>
              </a:p>
            </p:txBody>
          </p:sp>
          <p:sp>
            <p:nvSpPr>
              <p:cNvPr id="156" name="フローチャート: 判断 155">
                <a:extLst>
                  <a:ext uri="{FF2B5EF4-FFF2-40B4-BE49-F238E27FC236}">
                    <a16:creationId xmlns:a16="http://schemas.microsoft.com/office/drawing/2014/main" id="{F2456010-AAFE-4E32-A0E3-4CF3855CE045}"/>
                  </a:ext>
                </a:extLst>
              </p:cNvPr>
              <p:cNvSpPr/>
              <p:nvPr/>
            </p:nvSpPr>
            <p:spPr>
              <a:xfrm>
                <a:off x="4553436" y="3087721"/>
                <a:ext cx="1104018" cy="76449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157" name="テキスト ボックス 156">
                <a:extLst>
                  <a:ext uri="{FF2B5EF4-FFF2-40B4-BE49-F238E27FC236}">
                    <a16:creationId xmlns:a16="http://schemas.microsoft.com/office/drawing/2014/main" id="{823D255E-4492-4401-B9D9-F60C8B546F64}"/>
                  </a:ext>
                </a:extLst>
              </p:cNvPr>
              <p:cNvSpPr txBox="1"/>
              <p:nvPr/>
            </p:nvSpPr>
            <p:spPr>
              <a:xfrm>
                <a:off x="4981381" y="3178954"/>
                <a:ext cx="229811" cy="205993"/>
              </a:xfrm>
              <a:prstGeom prst="rect">
                <a:avLst/>
              </a:prstGeom>
              <a:noFill/>
            </p:spPr>
            <p:txBody>
              <a:bodyPr wrap="square" rtlCol="0">
                <a:spAutoFit/>
              </a:bodyPr>
              <a:lstStyle/>
              <a:p>
                <a:pPr algn="ctr"/>
                <a:r>
                  <a:rPr lang="en-US" altLang="ja-JP" sz="700" b="1" dirty="0"/>
                  <a:t>D</a:t>
                </a:r>
                <a:endParaRPr kumimoji="1" lang="ja-JP" altLang="en-US" sz="700" b="1" dirty="0"/>
              </a:p>
            </p:txBody>
          </p:sp>
          <p:pic>
            <p:nvPicPr>
              <p:cNvPr id="158" name="図 157">
                <a:extLst>
                  <a:ext uri="{FF2B5EF4-FFF2-40B4-BE49-F238E27FC236}">
                    <a16:creationId xmlns:a16="http://schemas.microsoft.com/office/drawing/2014/main" id="{6CFD2219-B720-4842-9C33-4DA081999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523" y="2059683"/>
                <a:ext cx="762916" cy="762916"/>
              </a:xfrm>
              <a:prstGeom prst="rect">
                <a:avLst/>
              </a:prstGeom>
            </p:spPr>
          </p:pic>
          <p:cxnSp>
            <p:nvCxnSpPr>
              <p:cNvPr id="161" name="直線矢印コネクタ 160">
                <a:extLst>
                  <a:ext uri="{FF2B5EF4-FFF2-40B4-BE49-F238E27FC236}">
                    <a16:creationId xmlns:a16="http://schemas.microsoft.com/office/drawing/2014/main" id="{AEDF5530-5F17-49E7-8040-A549701E214C}"/>
                  </a:ext>
                </a:extLst>
              </p:cNvPr>
              <p:cNvCxnSpPr>
                <a:cxnSpLocks/>
                <a:stCxn id="156" idx="1"/>
                <a:endCxn id="203" idx="3"/>
              </p:cNvCxnSpPr>
              <p:nvPr/>
            </p:nvCxnSpPr>
            <p:spPr>
              <a:xfrm flipH="1">
                <a:off x="4179825" y="3469966"/>
                <a:ext cx="373611" cy="150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2" name="フローチャート: 判断 161">
                <a:extLst>
                  <a:ext uri="{FF2B5EF4-FFF2-40B4-BE49-F238E27FC236}">
                    <a16:creationId xmlns:a16="http://schemas.microsoft.com/office/drawing/2014/main" id="{B8AF8441-A459-432A-AEC2-0E714B90DDA3}"/>
                  </a:ext>
                </a:extLst>
              </p:cNvPr>
              <p:cNvSpPr/>
              <p:nvPr/>
            </p:nvSpPr>
            <p:spPr>
              <a:xfrm>
                <a:off x="888957" y="4294738"/>
                <a:ext cx="1104018" cy="76449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t>●</a:t>
                </a:r>
              </a:p>
            </p:txBody>
          </p:sp>
          <p:sp>
            <p:nvSpPr>
              <p:cNvPr id="163" name="フローチャート: 判断 162">
                <a:extLst>
                  <a:ext uri="{FF2B5EF4-FFF2-40B4-BE49-F238E27FC236}">
                    <a16:creationId xmlns:a16="http://schemas.microsoft.com/office/drawing/2014/main" id="{6E16B411-EA93-4A2B-89EC-0F7A44CD0478}"/>
                  </a:ext>
                </a:extLst>
              </p:cNvPr>
              <p:cNvSpPr/>
              <p:nvPr/>
            </p:nvSpPr>
            <p:spPr>
              <a:xfrm>
                <a:off x="2364305" y="4294738"/>
                <a:ext cx="1104018" cy="764490"/>
              </a:xfrm>
              <a:prstGeom prst="flowChartDecis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165" name="次の値と等しい 164">
                <a:extLst>
                  <a:ext uri="{FF2B5EF4-FFF2-40B4-BE49-F238E27FC236}">
                    <a16:creationId xmlns:a16="http://schemas.microsoft.com/office/drawing/2014/main" id="{B932D363-7841-4DC7-85E7-56D358506B52}"/>
                  </a:ext>
                </a:extLst>
              </p:cNvPr>
              <p:cNvSpPr/>
              <p:nvPr/>
            </p:nvSpPr>
            <p:spPr>
              <a:xfrm>
                <a:off x="1942071"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66" name="直線矢印コネクタ 165">
                <a:extLst>
                  <a:ext uri="{FF2B5EF4-FFF2-40B4-BE49-F238E27FC236}">
                    <a16:creationId xmlns:a16="http://schemas.microsoft.com/office/drawing/2014/main" id="{E95A528B-63CB-4F35-B319-EB881AFE341E}"/>
                  </a:ext>
                </a:extLst>
              </p:cNvPr>
              <p:cNvCxnSpPr>
                <a:cxnSpLocks/>
                <a:stCxn id="162" idx="0"/>
                <a:endCxn id="202" idx="2"/>
              </p:cNvCxnSpPr>
              <p:nvPr/>
            </p:nvCxnSpPr>
            <p:spPr>
              <a:xfrm flipV="1">
                <a:off x="1440966" y="3867265"/>
                <a:ext cx="714807" cy="42747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68" name="直線矢印コネクタ 167">
                <a:extLst>
                  <a:ext uri="{FF2B5EF4-FFF2-40B4-BE49-F238E27FC236}">
                    <a16:creationId xmlns:a16="http://schemas.microsoft.com/office/drawing/2014/main" id="{B7777888-28D3-4646-B861-C444E423A614}"/>
                  </a:ext>
                </a:extLst>
              </p:cNvPr>
              <p:cNvCxnSpPr>
                <a:cxnSpLocks/>
                <a:stCxn id="163" idx="0"/>
                <a:endCxn id="202" idx="2"/>
              </p:cNvCxnSpPr>
              <p:nvPr/>
            </p:nvCxnSpPr>
            <p:spPr>
              <a:xfrm flipH="1" flipV="1">
                <a:off x="2155773" y="3867265"/>
                <a:ext cx="760541" cy="4274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2" name="次の値と等しい 171">
                <a:extLst>
                  <a:ext uri="{FF2B5EF4-FFF2-40B4-BE49-F238E27FC236}">
                    <a16:creationId xmlns:a16="http://schemas.microsoft.com/office/drawing/2014/main" id="{8BD00E15-D1C7-4B91-801C-1A780F66F2BE}"/>
                  </a:ext>
                </a:extLst>
              </p:cNvPr>
              <p:cNvSpPr/>
              <p:nvPr/>
            </p:nvSpPr>
            <p:spPr>
              <a:xfrm>
                <a:off x="3407632"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73" name="フローチャート: 判断 172">
                <a:extLst>
                  <a:ext uri="{FF2B5EF4-FFF2-40B4-BE49-F238E27FC236}">
                    <a16:creationId xmlns:a16="http://schemas.microsoft.com/office/drawing/2014/main" id="{924828D8-D28B-4A56-A082-35DDF2574A89}"/>
                  </a:ext>
                </a:extLst>
              </p:cNvPr>
              <p:cNvSpPr/>
              <p:nvPr/>
            </p:nvSpPr>
            <p:spPr>
              <a:xfrm>
                <a:off x="3839653" y="4294738"/>
                <a:ext cx="1104018" cy="76449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174" name="テキスト ボックス 173">
                <a:extLst>
                  <a:ext uri="{FF2B5EF4-FFF2-40B4-BE49-F238E27FC236}">
                    <a16:creationId xmlns:a16="http://schemas.microsoft.com/office/drawing/2014/main" id="{75A6B50C-F126-4C19-858F-39843591EFA2}"/>
                  </a:ext>
                </a:extLst>
              </p:cNvPr>
              <p:cNvSpPr txBox="1"/>
              <p:nvPr/>
            </p:nvSpPr>
            <p:spPr>
              <a:xfrm>
                <a:off x="-990" y="4546178"/>
                <a:ext cx="668433" cy="205993"/>
              </a:xfrm>
              <a:prstGeom prst="rect">
                <a:avLst/>
              </a:prstGeom>
              <a:noFill/>
            </p:spPr>
            <p:txBody>
              <a:bodyPr wrap="square" rtlCol="0">
                <a:spAutoFit/>
              </a:bodyPr>
              <a:lstStyle/>
              <a:p>
                <a:pPr algn="ctr"/>
                <a:r>
                  <a:rPr kumimoji="1" lang="ja-JP" altLang="en-US" sz="700" b="1" dirty="0"/>
                  <a:t>・・・</a:t>
                </a:r>
              </a:p>
            </p:txBody>
          </p:sp>
          <p:sp>
            <p:nvSpPr>
              <p:cNvPr id="175" name="テキスト ボックス 174">
                <a:extLst>
                  <a:ext uri="{FF2B5EF4-FFF2-40B4-BE49-F238E27FC236}">
                    <a16:creationId xmlns:a16="http://schemas.microsoft.com/office/drawing/2014/main" id="{7255FFFF-27D6-47E8-ABBB-D5BCCC192F21}"/>
                  </a:ext>
                </a:extLst>
              </p:cNvPr>
              <p:cNvSpPr txBox="1"/>
              <p:nvPr/>
            </p:nvSpPr>
            <p:spPr>
              <a:xfrm>
                <a:off x="6543332" y="4545724"/>
                <a:ext cx="668433" cy="205993"/>
              </a:xfrm>
              <a:prstGeom prst="rect">
                <a:avLst/>
              </a:prstGeom>
              <a:noFill/>
            </p:spPr>
            <p:txBody>
              <a:bodyPr wrap="square" rtlCol="0">
                <a:spAutoFit/>
              </a:bodyPr>
              <a:lstStyle/>
              <a:p>
                <a:pPr algn="ctr"/>
                <a:r>
                  <a:rPr kumimoji="1" lang="ja-JP" altLang="en-US" sz="700" b="1" dirty="0"/>
                  <a:t>・・・</a:t>
                </a:r>
              </a:p>
            </p:txBody>
          </p:sp>
          <p:sp>
            <p:nvSpPr>
              <p:cNvPr id="176" name="フローチャート: 判断 175">
                <a:extLst>
                  <a:ext uri="{FF2B5EF4-FFF2-40B4-BE49-F238E27FC236}">
                    <a16:creationId xmlns:a16="http://schemas.microsoft.com/office/drawing/2014/main" id="{2B62D3ED-3EB7-43D4-BA9C-B4630AE087DF}"/>
                  </a:ext>
                </a:extLst>
              </p:cNvPr>
              <p:cNvSpPr/>
              <p:nvPr/>
            </p:nvSpPr>
            <p:spPr>
              <a:xfrm>
                <a:off x="5243743" y="4294738"/>
                <a:ext cx="1104018" cy="76449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050" dirty="0"/>
              </a:p>
            </p:txBody>
          </p:sp>
          <p:cxnSp>
            <p:nvCxnSpPr>
              <p:cNvPr id="177" name="直線矢印コネクタ 176">
                <a:extLst>
                  <a:ext uri="{FF2B5EF4-FFF2-40B4-BE49-F238E27FC236}">
                    <a16:creationId xmlns:a16="http://schemas.microsoft.com/office/drawing/2014/main" id="{5717E3DB-C98F-4E11-AAD2-27562C380D4B}"/>
                  </a:ext>
                </a:extLst>
              </p:cNvPr>
              <p:cNvCxnSpPr>
                <a:cxnSpLocks/>
                <a:stCxn id="176" idx="1"/>
                <a:endCxn id="203" idx="3"/>
              </p:cNvCxnSpPr>
              <p:nvPr/>
            </p:nvCxnSpPr>
            <p:spPr>
              <a:xfrm flipH="1" flipV="1">
                <a:off x="4179825" y="3485020"/>
                <a:ext cx="1063918" cy="119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177">
                <a:extLst>
                  <a:ext uri="{FF2B5EF4-FFF2-40B4-BE49-F238E27FC236}">
                    <a16:creationId xmlns:a16="http://schemas.microsoft.com/office/drawing/2014/main" id="{F6B5C254-0BD1-40E6-BA88-42258E18CFBB}"/>
                  </a:ext>
                </a:extLst>
              </p:cNvPr>
              <p:cNvSpPr txBox="1"/>
              <p:nvPr/>
            </p:nvSpPr>
            <p:spPr>
              <a:xfrm>
                <a:off x="4276755" y="5420041"/>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79" name="テキスト ボックス 178">
                <a:extLst>
                  <a:ext uri="{FF2B5EF4-FFF2-40B4-BE49-F238E27FC236}">
                    <a16:creationId xmlns:a16="http://schemas.microsoft.com/office/drawing/2014/main" id="{873A29C9-C9DF-4318-A2E6-1B667F76CEC7}"/>
                  </a:ext>
                </a:extLst>
              </p:cNvPr>
              <p:cNvSpPr txBox="1"/>
              <p:nvPr/>
            </p:nvSpPr>
            <p:spPr>
              <a:xfrm rot="10800000">
                <a:off x="4981381" y="2530040"/>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80" name="次の値と等しい 179">
                <a:extLst>
                  <a:ext uri="{FF2B5EF4-FFF2-40B4-BE49-F238E27FC236}">
                    <a16:creationId xmlns:a16="http://schemas.microsoft.com/office/drawing/2014/main" id="{AD515526-8629-4B91-BD62-568B96304AFD}"/>
                  </a:ext>
                </a:extLst>
              </p:cNvPr>
              <p:cNvSpPr/>
              <p:nvPr/>
            </p:nvSpPr>
            <p:spPr>
              <a:xfrm rot="5400000">
                <a:off x="2679744" y="516389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81" name="テキスト ボックス 180">
                <a:extLst>
                  <a:ext uri="{FF2B5EF4-FFF2-40B4-BE49-F238E27FC236}">
                    <a16:creationId xmlns:a16="http://schemas.microsoft.com/office/drawing/2014/main" id="{6DDE7007-81F9-4540-8402-6BC2E477C1FC}"/>
                  </a:ext>
                </a:extLst>
              </p:cNvPr>
              <p:cNvSpPr txBox="1"/>
              <p:nvPr/>
            </p:nvSpPr>
            <p:spPr>
              <a:xfrm>
                <a:off x="2425489" y="5473910"/>
                <a:ext cx="991113" cy="269376"/>
              </a:xfrm>
              <a:prstGeom prst="rect">
                <a:avLst/>
              </a:prstGeom>
              <a:noFill/>
            </p:spPr>
            <p:txBody>
              <a:bodyPr wrap="square" rtlCol="0">
                <a:spAutoFit/>
              </a:bodyPr>
              <a:lstStyle/>
              <a:p>
                <a:pPr algn="ctr"/>
                <a:r>
                  <a:rPr kumimoji="1" lang="ja-JP" altLang="en-US" sz="1050" dirty="0"/>
                  <a:t>出入口</a:t>
                </a:r>
                <a:endParaRPr kumimoji="1" lang="en-US" altLang="ja-JP" sz="1050" dirty="0"/>
              </a:p>
            </p:txBody>
          </p:sp>
          <p:pic>
            <p:nvPicPr>
              <p:cNvPr id="182" name="図 181" descr="テーブル, 座る, 暗い, 男 が含まれている画像&#10;&#10;自動的に生成された説明">
                <a:extLst>
                  <a:ext uri="{FF2B5EF4-FFF2-40B4-BE49-F238E27FC236}">
                    <a16:creationId xmlns:a16="http://schemas.microsoft.com/office/drawing/2014/main" id="{CBAFCAA9-0F45-46B8-B677-8220C01C518A}"/>
                  </a:ext>
                </a:extLst>
              </p:cNvPr>
              <p:cNvPicPr>
                <a:picLocks noChangeAspect="1"/>
              </p:cNvPicPr>
              <p:nvPr/>
            </p:nvPicPr>
            <p:blipFill rotWithShape="1">
              <a:blip r:embed="rId3">
                <a:extLst>
                  <a:ext uri="{28A0092B-C50C-407E-A947-70E740481C1C}">
                    <a14:useLocalDpi xmlns:a14="http://schemas.microsoft.com/office/drawing/2010/main" val="0"/>
                  </a:ext>
                </a:extLst>
              </a:blip>
              <a:srcRect r="48767" b="80476"/>
              <a:stretch/>
            </p:blipFill>
            <p:spPr>
              <a:xfrm>
                <a:off x="731243" y="4742995"/>
                <a:ext cx="683127" cy="646333"/>
              </a:xfrm>
              <a:prstGeom prst="rect">
                <a:avLst/>
              </a:prstGeom>
            </p:spPr>
          </p:pic>
          <p:sp>
            <p:nvSpPr>
              <p:cNvPr id="183" name="テキスト ボックス 182">
                <a:extLst>
                  <a:ext uri="{FF2B5EF4-FFF2-40B4-BE49-F238E27FC236}">
                    <a16:creationId xmlns:a16="http://schemas.microsoft.com/office/drawing/2014/main" id="{E4190C82-389D-4596-B158-8AD4A6C05370}"/>
                  </a:ext>
                </a:extLst>
              </p:cNvPr>
              <p:cNvSpPr txBox="1"/>
              <p:nvPr/>
            </p:nvSpPr>
            <p:spPr>
              <a:xfrm>
                <a:off x="677913" y="4171367"/>
                <a:ext cx="763054" cy="205993"/>
              </a:xfrm>
              <a:prstGeom prst="rect">
                <a:avLst/>
              </a:prstGeom>
              <a:noFill/>
            </p:spPr>
            <p:txBody>
              <a:bodyPr wrap="square" rtlCol="0">
                <a:spAutoFit/>
              </a:bodyPr>
              <a:lstStyle/>
              <a:p>
                <a:pPr algn="ctr"/>
                <a:r>
                  <a:rPr kumimoji="1" lang="ja-JP" altLang="en-US" sz="700" dirty="0"/>
                  <a:t>スイッチ</a:t>
                </a:r>
              </a:p>
            </p:txBody>
          </p:sp>
          <p:sp>
            <p:nvSpPr>
              <p:cNvPr id="184" name="次の値と等しい 183">
                <a:extLst>
                  <a:ext uri="{FF2B5EF4-FFF2-40B4-BE49-F238E27FC236}">
                    <a16:creationId xmlns:a16="http://schemas.microsoft.com/office/drawing/2014/main" id="{CE5DF225-12CE-4561-98E4-96A1ACFB56DD}"/>
                  </a:ext>
                </a:extLst>
              </p:cNvPr>
              <p:cNvSpPr/>
              <p:nvPr/>
            </p:nvSpPr>
            <p:spPr>
              <a:xfrm rot="1941106">
                <a:off x="3458674" y="4011148"/>
                <a:ext cx="1094465" cy="17356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85" name="直線矢印コネクタ 184">
                <a:extLst>
                  <a:ext uri="{FF2B5EF4-FFF2-40B4-BE49-F238E27FC236}">
                    <a16:creationId xmlns:a16="http://schemas.microsoft.com/office/drawing/2014/main" id="{D5D759D7-D8B9-46E0-A9CC-27C637E7A980}"/>
                  </a:ext>
                </a:extLst>
              </p:cNvPr>
              <p:cNvCxnSpPr>
                <a:cxnSpLocks/>
                <a:stCxn id="173" idx="2"/>
                <a:endCxn id="178" idx="0"/>
              </p:cNvCxnSpPr>
              <p:nvPr/>
            </p:nvCxnSpPr>
            <p:spPr>
              <a:xfrm flipH="1">
                <a:off x="4391661" y="5059228"/>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86" name="直線矢印コネクタ 185">
                <a:extLst>
                  <a:ext uri="{FF2B5EF4-FFF2-40B4-BE49-F238E27FC236}">
                    <a16:creationId xmlns:a16="http://schemas.microsoft.com/office/drawing/2014/main" id="{EC699099-06E4-4A5B-9C07-68EBE38C3A40}"/>
                  </a:ext>
                </a:extLst>
              </p:cNvPr>
              <p:cNvCxnSpPr/>
              <p:nvPr/>
            </p:nvCxnSpPr>
            <p:spPr>
              <a:xfrm flipH="1">
                <a:off x="5066644" y="2717642"/>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87" name="次の値と等しい 186">
                <a:extLst>
                  <a:ext uri="{FF2B5EF4-FFF2-40B4-BE49-F238E27FC236}">
                    <a16:creationId xmlns:a16="http://schemas.microsoft.com/office/drawing/2014/main" id="{65A326D8-C9E4-46BE-8B89-BA14C90B074B}"/>
                  </a:ext>
                </a:extLst>
              </p:cNvPr>
              <p:cNvSpPr/>
              <p:nvPr/>
            </p:nvSpPr>
            <p:spPr>
              <a:xfrm rot="5400000">
                <a:off x="5557292" y="5193235"/>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88" name="フローチャート: 判断 187">
                <a:extLst>
                  <a:ext uri="{FF2B5EF4-FFF2-40B4-BE49-F238E27FC236}">
                    <a16:creationId xmlns:a16="http://schemas.microsoft.com/office/drawing/2014/main" id="{F323AC68-EAFC-4594-89C5-FAE423A3E168}"/>
                  </a:ext>
                </a:extLst>
              </p:cNvPr>
              <p:cNvSpPr/>
              <p:nvPr/>
            </p:nvSpPr>
            <p:spPr>
              <a:xfrm>
                <a:off x="5243743" y="5460997"/>
                <a:ext cx="1104018" cy="764490"/>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cxnSp>
            <p:nvCxnSpPr>
              <p:cNvPr id="189" name="直線矢印コネクタ 188">
                <a:extLst>
                  <a:ext uri="{FF2B5EF4-FFF2-40B4-BE49-F238E27FC236}">
                    <a16:creationId xmlns:a16="http://schemas.microsoft.com/office/drawing/2014/main" id="{CA965DE5-3BDB-46E6-91A5-DB5492914C90}"/>
                  </a:ext>
                </a:extLst>
              </p:cNvPr>
              <p:cNvCxnSpPr>
                <a:cxnSpLocks/>
                <a:stCxn id="188" idx="2"/>
              </p:cNvCxnSpPr>
              <p:nvPr/>
            </p:nvCxnSpPr>
            <p:spPr>
              <a:xfrm flipH="1">
                <a:off x="5793859" y="6225487"/>
                <a:ext cx="1893" cy="3084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0" name="テキスト ボックス 189">
                <a:extLst>
                  <a:ext uri="{FF2B5EF4-FFF2-40B4-BE49-F238E27FC236}">
                    <a16:creationId xmlns:a16="http://schemas.microsoft.com/office/drawing/2014/main" id="{AC30D3F6-0D5E-425A-B86E-0751FA7A7897}"/>
                  </a:ext>
                </a:extLst>
              </p:cNvPr>
              <p:cNvSpPr txBox="1"/>
              <p:nvPr/>
            </p:nvSpPr>
            <p:spPr>
              <a:xfrm>
                <a:off x="5675515" y="6531229"/>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cxnSp>
            <p:nvCxnSpPr>
              <p:cNvPr id="191" name="直線矢印コネクタ 190">
                <a:extLst>
                  <a:ext uri="{FF2B5EF4-FFF2-40B4-BE49-F238E27FC236}">
                    <a16:creationId xmlns:a16="http://schemas.microsoft.com/office/drawing/2014/main" id="{A6C16D19-4AF5-4D5E-89FB-A28E57B97361}"/>
                  </a:ext>
                </a:extLst>
              </p:cNvPr>
              <p:cNvCxnSpPr>
                <a:cxnSpLocks/>
              </p:cNvCxnSpPr>
              <p:nvPr/>
            </p:nvCxnSpPr>
            <p:spPr>
              <a:xfrm flipH="1">
                <a:off x="5130633" y="2725955"/>
                <a:ext cx="1" cy="3525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2" name="テキスト ボックス 191">
                <a:extLst>
                  <a:ext uri="{FF2B5EF4-FFF2-40B4-BE49-F238E27FC236}">
                    <a16:creationId xmlns:a16="http://schemas.microsoft.com/office/drawing/2014/main" id="{85DE99D0-B6C1-4AC9-8D94-EDFC9CD7C6F2}"/>
                  </a:ext>
                </a:extLst>
              </p:cNvPr>
              <p:cNvSpPr txBox="1"/>
              <p:nvPr/>
            </p:nvSpPr>
            <p:spPr>
              <a:xfrm>
                <a:off x="5905815" y="5449156"/>
                <a:ext cx="763054" cy="205993"/>
              </a:xfrm>
              <a:prstGeom prst="rect">
                <a:avLst/>
              </a:prstGeom>
              <a:noFill/>
            </p:spPr>
            <p:txBody>
              <a:bodyPr wrap="square" rtlCol="0">
                <a:spAutoFit/>
              </a:bodyPr>
              <a:lstStyle/>
              <a:p>
                <a:pPr algn="ctr"/>
                <a:r>
                  <a:rPr kumimoji="1" lang="ja-JP" altLang="en-US" sz="700" dirty="0"/>
                  <a:t>スイッチ</a:t>
                </a:r>
              </a:p>
            </p:txBody>
          </p:sp>
          <p:sp>
            <p:nvSpPr>
              <p:cNvPr id="193" name="テキスト ボックス 192">
                <a:extLst>
                  <a:ext uri="{FF2B5EF4-FFF2-40B4-BE49-F238E27FC236}">
                    <a16:creationId xmlns:a16="http://schemas.microsoft.com/office/drawing/2014/main" id="{956B9F9C-1519-435D-AC5C-FC1B29C3424A}"/>
                  </a:ext>
                </a:extLst>
              </p:cNvPr>
              <p:cNvSpPr txBox="1"/>
              <p:nvPr/>
            </p:nvSpPr>
            <p:spPr>
              <a:xfrm>
                <a:off x="1322204" y="4365218"/>
                <a:ext cx="229811" cy="205993"/>
              </a:xfrm>
              <a:prstGeom prst="rect">
                <a:avLst/>
              </a:prstGeom>
              <a:noFill/>
            </p:spPr>
            <p:txBody>
              <a:bodyPr wrap="square" rtlCol="0">
                <a:spAutoFit/>
              </a:bodyPr>
              <a:lstStyle/>
              <a:p>
                <a:pPr algn="ctr"/>
                <a:r>
                  <a:rPr lang="en-US" altLang="ja-JP" sz="700" b="1" dirty="0"/>
                  <a:t>E</a:t>
                </a:r>
                <a:endParaRPr kumimoji="1" lang="ja-JP" altLang="en-US" sz="700" b="1" dirty="0"/>
              </a:p>
            </p:txBody>
          </p:sp>
          <p:sp>
            <p:nvSpPr>
              <p:cNvPr id="194" name="テキスト ボックス 193">
                <a:extLst>
                  <a:ext uri="{FF2B5EF4-FFF2-40B4-BE49-F238E27FC236}">
                    <a16:creationId xmlns:a16="http://schemas.microsoft.com/office/drawing/2014/main" id="{74E4AE01-ACF5-43DA-99ED-1B39F6A68F9F}"/>
                  </a:ext>
                </a:extLst>
              </p:cNvPr>
              <p:cNvSpPr txBox="1"/>
              <p:nvPr/>
            </p:nvSpPr>
            <p:spPr>
              <a:xfrm>
                <a:off x="2817528" y="4365218"/>
                <a:ext cx="229811" cy="205993"/>
              </a:xfrm>
              <a:prstGeom prst="rect">
                <a:avLst/>
              </a:prstGeom>
              <a:noFill/>
            </p:spPr>
            <p:txBody>
              <a:bodyPr wrap="square" rtlCol="0">
                <a:spAutoFit/>
              </a:bodyPr>
              <a:lstStyle/>
              <a:p>
                <a:pPr algn="ctr"/>
                <a:r>
                  <a:rPr kumimoji="1" lang="en-US" altLang="ja-JP" sz="700" b="1" dirty="0"/>
                  <a:t>S</a:t>
                </a:r>
                <a:endParaRPr kumimoji="1" lang="ja-JP" altLang="en-US" sz="700" b="1" dirty="0"/>
              </a:p>
            </p:txBody>
          </p:sp>
          <p:sp>
            <p:nvSpPr>
              <p:cNvPr id="195" name="テキスト ボックス 194">
                <a:extLst>
                  <a:ext uri="{FF2B5EF4-FFF2-40B4-BE49-F238E27FC236}">
                    <a16:creationId xmlns:a16="http://schemas.microsoft.com/office/drawing/2014/main" id="{04727B36-D871-4B52-B698-672E348D4148}"/>
                  </a:ext>
                </a:extLst>
              </p:cNvPr>
              <p:cNvSpPr txBox="1"/>
              <p:nvPr/>
            </p:nvSpPr>
            <p:spPr>
              <a:xfrm>
                <a:off x="4284824" y="4363958"/>
                <a:ext cx="229811" cy="205993"/>
              </a:xfrm>
              <a:prstGeom prst="rect">
                <a:avLst/>
              </a:prstGeom>
              <a:noFill/>
            </p:spPr>
            <p:txBody>
              <a:bodyPr wrap="square" rtlCol="0">
                <a:spAutoFit/>
              </a:bodyPr>
              <a:lstStyle/>
              <a:p>
                <a:pPr algn="ctr"/>
                <a:r>
                  <a:rPr kumimoji="1" lang="en-US" altLang="ja-JP" sz="700" b="1" dirty="0"/>
                  <a:t>F</a:t>
                </a:r>
                <a:endParaRPr kumimoji="1" lang="ja-JP" altLang="en-US" sz="700" b="1" dirty="0"/>
              </a:p>
            </p:txBody>
          </p:sp>
          <p:sp>
            <p:nvSpPr>
              <p:cNvPr id="196" name="テキスト ボックス 195">
                <a:extLst>
                  <a:ext uri="{FF2B5EF4-FFF2-40B4-BE49-F238E27FC236}">
                    <a16:creationId xmlns:a16="http://schemas.microsoft.com/office/drawing/2014/main" id="{EAF28707-C40E-466F-AB80-224D733D9993}"/>
                  </a:ext>
                </a:extLst>
              </p:cNvPr>
              <p:cNvSpPr txBox="1"/>
              <p:nvPr/>
            </p:nvSpPr>
            <p:spPr>
              <a:xfrm>
                <a:off x="5674269" y="4361818"/>
                <a:ext cx="229811" cy="205993"/>
              </a:xfrm>
              <a:prstGeom prst="rect">
                <a:avLst/>
              </a:prstGeom>
              <a:noFill/>
            </p:spPr>
            <p:txBody>
              <a:bodyPr wrap="square" rtlCol="0">
                <a:spAutoFit/>
              </a:bodyPr>
              <a:lstStyle/>
              <a:p>
                <a:pPr algn="ctr"/>
                <a:r>
                  <a:rPr kumimoji="1" lang="en-US" altLang="ja-JP" sz="700" b="1" dirty="0"/>
                  <a:t>H</a:t>
                </a:r>
                <a:endParaRPr kumimoji="1" lang="ja-JP" altLang="en-US" sz="700" b="1" dirty="0"/>
              </a:p>
            </p:txBody>
          </p:sp>
          <p:sp>
            <p:nvSpPr>
              <p:cNvPr id="197" name="テキスト ボックス 196">
                <a:extLst>
                  <a:ext uri="{FF2B5EF4-FFF2-40B4-BE49-F238E27FC236}">
                    <a16:creationId xmlns:a16="http://schemas.microsoft.com/office/drawing/2014/main" id="{D25D8DBA-54C3-439F-B29B-DA13DFF64858}"/>
                  </a:ext>
                </a:extLst>
              </p:cNvPr>
              <p:cNvSpPr txBox="1"/>
              <p:nvPr/>
            </p:nvSpPr>
            <p:spPr>
              <a:xfrm>
                <a:off x="5680846" y="5506587"/>
                <a:ext cx="229811" cy="205993"/>
              </a:xfrm>
              <a:prstGeom prst="rect">
                <a:avLst/>
              </a:prstGeom>
              <a:noFill/>
            </p:spPr>
            <p:txBody>
              <a:bodyPr wrap="square" rtlCol="0">
                <a:spAutoFit/>
              </a:bodyPr>
              <a:lstStyle/>
              <a:p>
                <a:pPr algn="ctr"/>
                <a:r>
                  <a:rPr kumimoji="1" lang="en-US" altLang="ja-JP" sz="700" b="1" dirty="0"/>
                  <a:t>I</a:t>
                </a:r>
                <a:endParaRPr kumimoji="1" lang="ja-JP" altLang="en-US" sz="700" b="1" dirty="0"/>
              </a:p>
            </p:txBody>
          </p:sp>
          <p:sp>
            <p:nvSpPr>
              <p:cNvPr id="198" name="テキスト ボックス 197">
                <a:extLst>
                  <a:ext uri="{FF2B5EF4-FFF2-40B4-BE49-F238E27FC236}">
                    <a16:creationId xmlns:a16="http://schemas.microsoft.com/office/drawing/2014/main" id="{AF9B4595-CAEC-4DD6-8FA7-E9A6C8DEB76C}"/>
                  </a:ext>
                </a:extLst>
              </p:cNvPr>
              <p:cNvSpPr txBox="1"/>
              <p:nvPr/>
            </p:nvSpPr>
            <p:spPr>
              <a:xfrm>
                <a:off x="4310207" y="4178112"/>
                <a:ext cx="763054" cy="205993"/>
              </a:xfrm>
              <a:prstGeom prst="rect">
                <a:avLst/>
              </a:prstGeom>
              <a:noFill/>
            </p:spPr>
            <p:txBody>
              <a:bodyPr wrap="square" rtlCol="0">
                <a:spAutoFit/>
              </a:bodyPr>
              <a:lstStyle/>
              <a:p>
                <a:pPr algn="ctr"/>
                <a:r>
                  <a:rPr kumimoji="1" lang="ja-JP" altLang="en-US" sz="700" dirty="0"/>
                  <a:t>スイッチ</a:t>
                </a:r>
              </a:p>
            </p:txBody>
          </p:sp>
        </p:grpSp>
        <p:cxnSp>
          <p:nvCxnSpPr>
            <p:cNvPr id="138" name="直線矢印コネクタ 137">
              <a:extLst>
                <a:ext uri="{FF2B5EF4-FFF2-40B4-BE49-F238E27FC236}">
                  <a16:creationId xmlns:a16="http://schemas.microsoft.com/office/drawing/2014/main" id="{A6DAAF1F-D1D6-4140-80A0-BC3FF68ECBC2}"/>
                </a:ext>
              </a:extLst>
            </p:cNvPr>
            <p:cNvCxnSpPr>
              <a:cxnSpLocks/>
              <a:stCxn id="162" idx="1"/>
            </p:cNvCxnSpPr>
            <p:nvPr/>
          </p:nvCxnSpPr>
          <p:spPr>
            <a:xfrm flipH="1" flipV="1">
              <a:off x="371518" y="5076591"/>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0" name="直線矢印コネクタ 139">
              <a:extLst>
                <a:ext uri="{FF2B5EF4-FFF2-40B4-BE49-F238E27FC236}">
                  <a16:creationId xmlns:a16="http://schemas.microsoft.com/office/drawing/2014/main" id="{24E3E1D1-6E93-4D3F-91C1-FFE32328EA7B}"/>
                </a:ext>
              </a:extLst>
            </p:cNvPr>
            <p:cNvCxnSpPr>
              <a:cxnSpLocks/>
            </p:cNvCxnSpPr>
            <p:nvPr/>
          </p:nvCxnSpPr>
          <p:spPr>
            <a:xfrm flipH="1" flipV="1">
              <a:off x="888062" y="41088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43" name="テキスト ボックス 142">
              <a:extLst>
                <a:ext uri="{FF2B5EF4-FFF2-40B4-BE49-F238E27FC236}">
                  <a16:creationId xmlns:a16="http://schemas.microsoft.com/office/drawing/2014/main" id="{8969D17E-FECA-4A9A-A6BB-DC7F84CA4AF1}"/>
                </a:ext>
              </a:extLst>
            </p:cNvPr>
            <p:cNvSpPr txBox="1"/>
            <p:nvPr/>
          </p:nvSpPr>
          <p:spPr>
            <a:xfrm>
              <a:off x="509457" y="4003289"/>
              <a:ext cx="483033" cy="166199"/>
            </a:xfrm>
            <a:prstGeom prst="rect">
              <a:avLst/>
            </a:prstGeom>
            <a:noFill/>
          </p:spPr>
          <p:txBody>
            <a:bodyPr wrap="square" rtlCol="0">
              <a:spAutoFit/>
            </a:bodyPr>
            <a:lstStyle/>
            <a:p>
              <a:pPr algn="ctr"/>
              <a:r>
                <a:rPr kumimoji="1" lang="ja-JP" altLang="en-US" sz="700" b="1" dirty="0"/>
                <a:t>・・・</a:t>
              </a:r>
            </a:p>
          </p:txBody>
        </p:sp>
        <p:cxnSp>
          <p:nvCxnSpPr>
            <p:cNvPr id="144" name="直線矢印コネクタ 143">
              <a:extLst>
                <a:ext uri="{FF2B5EF4-FFF2-40B4-BE49-F238E27FC236}">
                  <a16:creationId xmlns:a16="http://schemas.microsoft.com/office/drawing/2014/main" id="{DB0E407E-C85F-44D7-8A83-F9E49AC80DA4}"/>
                </a:ext>
              </a:extLst>
            </p:cNvPr>
            <p:cNvCxnSpPr>
              <a:cxnSpLocks/>
            </p:cNvCxnSpPr>
            <p:nvPr/>
          </p:nvCxnSpPr>
          <p:spPr>
            <a:xfrm flipH="1" flipV="1">
              <a:off x="4577446" y="50163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46" name="直線矢印コネクタ 145">
              <a:extLst>
                <a:ext uri="{FF2B5EF4-FFF2-40B4-BE49-F238E27FC236}">
                  <a16:creationId xmlns:a16="http://schemas.microsoft.com/office/drawing/2014/main" id="{3F3FEFD1-8D62-40AF-9C02-7D33F4AC24B8}"/>
                </a:ext>
              </a:extLst>
            </p:cNvPr>
            <p:cNvCxnSpPr>
              <a:cxnSpLocks/>
            </p:cNvCxnSpPr>
            <p:nvPr/>
          </p:nvCxnSpPr>
          <p:spPr>
            <a:xfrm flipH="1" flipV="1">
              <a:off x="4577446" y="5114893"/>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sp>
        <p:nvSpPr>
          <p:cNvPr id="10" name="テキスト ボックス 9">
            <a:extLst>
              <a:ext uri="{FF2B5EF4-FFF2-40B4-BE49-F238E27FC236}">
                <a16:creationId xmlns:a16="http://schemas.microsoft.com/office/drawing/2014/main" id="{7477D6AD-8E38-4481-B96B-AAE1656F20E1}"/>
              </a:ext>
            </a:extLst>
          </p:cNvPr>
          <p:cNvSpPr txBox="1"/>
          <p:nvPr/>
        </p:nvSpPr>
        <p:spPr>
          <a:xfrm>
            <a:off x="1303424" y="3529495"/>
            <a:ext cx="522213" cy="276999"/>
          </a:xfrm>
          <a:prstGeom prst="rect">
            <a:avLst/>
          </a:prstGeom>
          <a:noFill/>
        </p:spPr>
        <p:txBody>
          <a:bodyPr wrap="square" rtlCol="0">
            <a:spAutoFit/>
          </a:bodyPr>
          <a:lstStyle/>
          <a:p>
            <a:pPr algn="ctr"/>
            <a:r>
              <a:rPr kumimoji="1" lang="ja-JP" altLang="en-US" sz="1200" b="1" dirty="0">
                <a:solidFill>
                  <a:srgbClr val="FF0000"/>
                </a:solidFill>
              </a:rPr>
              <a:t>発火</a:t>
            </a:r>
            <a:endParaRPr kumimoji="1" lang="en-US" altLang="ja-JP" sz="1200" b="1" dirty="0">
              <a:solidFill>
                <a:srgbClr val="FF0000"/>
              </a:solidFill>
            </a:endParaRPr>
          </a:p>
        </p:txBody>
      </p:sp>
    </p:spTree>
    <p:extLst>
      <p:ext uri="{BB962C8B-B14F-4D97-AF65-F5344CB8AC3E}">
        <p14:creationId xmlns:p14="http://schemas.microsoft.com/office/powerpoint/2010/main" val="417281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6C51F08-843B-4996-AE59-438632B12DE4}"/>
              </a:ext>
            </a:extLst>
          </p:cNvPr>
          <p:cNvSpPr txBox="1"/>
          <p:nvPr/>
        </p:nvSpPr>
        <p:spPr>
          <a:xfrm>
            <a:off x="621437" y="310718"/>
            <a:ext cx="4589755" cy="646331"/>
          </a:xfrm>
          <a:prstGeom prst="rect">
            <a:avLst/>
          </a:prstGeom>
          <a:noFill/>
        </p:spPr>
        <p:txBody>
          <a:bodyPr wrap="square" rtlCol="0">
            <a:spAutoFit/>
          </a:bodyPr>
          <a:lstStyle/>
          <a:p>
            <a:r>
              <a:rPr kumimoji="1" lang="ja-JP" altLang="en-US" sz="3600" b="1" dirty="0"/>
              <a:t>攻略</a:t>
            </a:r>
          </a:p>
        </p:txBody>
      </p:sp>
      <p:grpSp>
        <p:nvGrpSpPr>
          <p:cNvPr id="21" name="グループ化 20">
            <a:extLst>
              <a:ext uri="{FF2B5EF4-FFF2-40B4-BE49-F238E27FC236}">
                <a16:creationId xmlns:a16="http://schemas.microsoft.com/office/drawing/2014/main" id="{A8221DA8-BD59-48F0-AC64-4AC342750C71}"/>
              </a:ext>
            </a:extLst>
          </p:cNvPr>
          <p:cNvGrpSpPr/>
          <p:nvPr/>
        </p:nvGrpSpPr>
        <p:grpSpPr>
          <a:xfrm>
            <a:off x="-989" y="2875645"/>
            <a:ext cx="5212181" cy="3863178"/>
            <a:chOff x="-989" y="2875645"/>
            <a:chExt cx="5212181" cy="3863178"/>
          </a:xfrm>
        </p:grpSpPr>
        <p:grpSp>
          <p:nvGrpSpPr>
            <p:cNvPr id="160" name="グループ化 159">
              <a:extLst>
                <a:ext uri="{FF2B5EF4-FFF2-40B4-BE49-F238E27FC236}">
                  <a16:creationId xmlns:a16="http://schemas.microsoft.com/office/drawing/2014/main" id="{1DD2DAC6-C882-4C93-B2B8-DB4BD69A374D}"/>
                </a:ext>
              </a:extLst>
            </p:cNvPr>
            <p:cNvGrpSpPr/>
            <p:nvPr/>
          </p:nvGrpSpPr>
          <p:grpSpPr>
            <a:xfrm>
              <a:off x="-989" y="2875645"/>
              <a:ext cx="5212181" cy="3863178"/>
              <a:chOff x="-990" y="1949041"/>
              <a:chExt cx="7212755" cy="4788181"/>
            </a:xfrm>
          </p:grpSpPr>
          <p:grpSp>
            <p:nvGrpSpPr>
              <p:cNvPr id="39" name="グループ化 38">
                <a:extLst>
                  <a:ext uri="{FF2B5EF4-FFF2-40B4-BE49-F238E27FC236}">
                    <a16:creationId xmlns:a16="http://schemas.microsoft.com/office/drawing/2014/main" id="{0ED2700D-FBEE-4AED-946D-8D3C0BED0F9D}"/>
                  </a:ext>
                </a:extLst>
              </p:cNvPr>
              <p:cNvGrpSpPr/>
              <p:nvPr/>
            </p:nvGrpSpPr>
            <p:grpSpPr>
              <a:xfrm>
                <a:off x="1603764" y="3102775"/>
                <a:ext cx="2576061" cy="764490"/>
                <a:chOff x="621436" y="5383509"/>
                <a:chExt cx="4403474" cy="1163773"/>
              </a:xfrm>
            </p:grpSpPr>
            <p:grpSp>
              <p:nvGrpSpPr>
                <p:cNvPr id="6" name="グループ化 5">
                  <a:extLst>
                    <a:ext uri="{FF2B5EF4-FFF2-40B4-BE49-F238E27FC236}">
                      <a16:creationId xmlns:a16="http://schemas.microsoft.com/office/drawing/2014/main" id="{DDCE4345-6577-40ED-AAC6-F5597EC4FFCF}"/>
                    </a:ext>
                  </a:extLst>
                </p:cNvPr>
                <p:cNvGrpSpPr/>
                <p:nvPr/>
              </p:nvGrpSpPr>
              <p:grpSpPr>
                <a:xfrm>
                  <a:off x="621436" y="5383509"/>
                  <a:ext cx="4403474" cy="1163773"/>
                  <a:chOff x="230670" y="4134144"/>
                  <a:chExt cx="6670317" cy="1762866"/>
                </a:xfrm>
              </p:grpSpPr>
              <p:sp>
                <p:nvSpPr>
                  <p:cNvPr id="11" name="フローチャート: 判断 10">
                    <a:extLst>
                      <a:ext uri="{FF2B5EF4-FFF2-40B4-BE49-F238E27FC236}">
                        <a16:creationId xmlns:a16="http://schemas.microsoft.com/office/drawing/2014/main" id="{7FC94062-3F90-47FD-9AC1-BB08A6CAC64F}"/>
                      </a:ext>
                    </a:extLst>
                  </p:cNvPr>
                  <p:cNvSpPr/>
                  <p:nvPr/>
                </p:nvSpPr>
                <p:spPr>
                  <a:xfrm>
                    <a:off x="230670" y="4134144"/>
                    <a:ext cx="2858687" cy="1762866"/>
                  </a:xfrm>
                  <a:prstGeom prst="flowChartDecision">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050" dirty="0"/>
                  </a:p>
                </p:txBody>
              </p:sp>
              <p:sp>
                <p:nvSpPr>
                  <p:cNvPr id="13" name="フローチャート: 判断 12">
                    <a:extLst>
                      <a:ext uri="{FF2B5EF4-FFF2-40B4-BE49-F238E27FC236}">
                        <a16:creationId xmlns:a16="http://schemas.microsoft.com/office/drawing/2014/main" id="{1DE712AF-4717-41C9-960C-7143E271E7EC}"/>
                      </a:ext>
                    </a:extLst>
                  </p:cNvPr>
                  <p:cNvSpPr/>
                  <p:nvPr/>
                </p:nvSpPr>
                <p:spPr>
                  <a:xfrm>
                    <a:off x="4042300" y="4134144"/>
                    <a:ext cx="2858687" cy="1762866"/>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sp>
                <p:nvSpPr>
                  <p:cNvPr id="2" name="次の値と等しい 1">
                    <a:extLst>
                      <a:ext uri="{FF2B5EF4-FFF2-40B4-BE49-F238E27FC236}">
                        <a16:creationId xmlns:a16="http://schemas.microsoft.com/office/drawing/2014/main" id="{D79BB354-8DED-48D4-9303-33E7C66A4FA3}"/>
                      </a:ext>
                    </a:extLst>
                  </p:cNvPr>
                  <p:cNvSpPr/>
                  <p:nvPr/>
                </p:nvSpPr>
                <p:spPr>
                  <a:xfrm>
                    <a:off x="2950311" y="4838330"/>
                    <a:ext cx="1225118" cy="33735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grpSp>
            <p:sp>
              <p:nvSpPr>
                <p:cNvPr id="30" name="テキスト ボックス 29">
                  <a:extLst>
                    <a:ext uri="{FF2B5EF4-FFF2-40B4-BE49-F238E27FC236}">
                      <a16:creationId xmlns:a16="http://schemas.microsoft.com/office/drawing/2014/main" id="{0FD6157D-AD6E-4321-B9CC-0EBDBA0A9720}"/>
                    </a:ext>
                  </a:extLst>
                </p:cNvPr>
                <p:cNvSpPr txBox="1"/>
                <p:nvPr/>
              </p:nvSpPr>
              <p:spPr>
                <a:xfrm>
                  <a:off x="1366662" y="5514314"/>
                  <a:ext cx="392835" cy="313581"/>
                </a:xfrm>
                <a:prstGeom prst="rect">
                  <a:avLst/>
                </a:prstGeom>
                <a:noFill/>
              </p:spPr>
              <p:txBody>
                <a:bodyPr wrap="square" rtlCol="0">
                  <a:spAutoFit/>
                </a:bodyPr>
                <a:lstStyle/>
                <a:p>
                  <a:pPr algn="ctr"/>
                  <a:r>
                    <a:rPr lang="en-US" altLang="ja-JP" sz="700" b="1" dirty="0"/>
                    <a:t>B</a:t>
                  </a:r>
                  <a:endParaRPr kumimoji="1" lang="ja-JP" altLang="en-US" sz="700" b="1" dirty="0"/>
                </a:p>
              </p:txBody>
            </p:sp>
            <p:sp>
              <p:nvSpPr>
                <p:cNvPr id="32" name="テキスト ボックス 31">
                  <a:extLst>
                    <a:ext uri="{FF2B5EF4-FFF2-40B4-BE49-F238E27FC236}">
                      <a16:creationId xmlns:a16="http://schemas.microsoft.com/office/drawing/2014/main" id="{3D0ACB6F-74FA-46BF-9EB8-0BC7B4F8CC0C}"/>
                    </a:ext>
                  </a:extLst>
                </p:cNvPr>
                <p:cNvSpPr txBox="1"/>
                <p:nvPr/>
              </p:nvSpPr>
              <p:spPr>
                <a:xfrm>
                  <a:off x="3897846" y="5520465"/>
                  <a:ext cx="392835" cy="313581"/>
                </a:xfrm>
                <a:prstGeom prst="rect">
                  <a:avLst/>
                </a:prstGeom>
                <a:noFill/>
              </p:spPr>
              <p:txBody>
                <a:bodyPr wrap="square" rtlCol="0">
                  <a:spAutoFit/>
                </a:bodyPr>
                <a:lstStyle/>
                <a:p>
                  <a:pPr algn="ctr"/>
                  <a:r>
                    <a:rPr kumimoji="1" lang="en-US" altLang="ja-JP" sz="700" b="1" dirty="0"/>
                    <a:t>C</a:t>
                  </a:r>
                  <a:endParaRPr kumimoji="1" lang="ja-JP" altLang="en-US" sz="700" b="1" dirty="0"/>
                </a:p>
              </p:txBody>
            </p:sp>
          </p:grpSp>
          <p:sp>
            <p:nvSpPr>
              <p:cNvPr id="4" name="次の値と等しい 3">
                <a:extLst>
                  <a:ext uri="{FF2B5EF4-FFF2-40B4-BE49-F238E27FC236}">
                    <a16:creationId xmlns:a16="http://schemas.microsoft.com/office/drawing/2014/main" id="{04F7209E-010B-45D5-8CCE-80B6C3BB3B23}"/>
                  </a:ext>
                </a:extLst>
              </p:cNvPr>
              <p:cNvSpPr/>
              <p:nvPr/>
            </p:nvSpPr>
            <p:spPr>
              <a:xfrm rot="16200000">
                <a:off x="3391245" y="2838165"/>
                <a:ext cx="473138" cy="146297"/>
              </a:xfrm>
              <a:prstGeom prst="mathEqual">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5" name="フローチャート: 判断 4">
                <a:extLst>
                  <a:ext uri="{FF2B5EF4-FFF2-40B4-BE49-F238E27FC236}">
                    <a16:creationId xmlns:a16="http://schemas.microsoft.com/office/drawing/2014/main" id="{91256EB0-A3A5-47A4-85F6-D43B49D2EEBC}"/>
                  </a:ext>
                </a:extLst>
              </p:cNvPr>
              <p:cNvSpPr/>
              <p:nvPr/>
            </p:nvSpPr>
            <p:spPr>
              <a:xfrm>
                <a:off x="3075805" y="1949041"/>
                <a:ext cx="1104018" cy="76449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050" dirty="0"/>
              </a:p>
            </p:txBody>
          </p:sp>
          <p:sp>
            <p:nvSpPr>
              <p:cNvPr id="7" name="テキスト ボックス 6">
                <a:extLst>
                  <a:ext uri="{FF2B5EF4-FFF2-40B4-BE49-F238E27FC236}">
                    <a16:creationId xmlns:a16="http://schemas.microsoft.com/office/drawing/2014/main" id="{C0BE55BF-016F-4CD9-A898-722FC2E18479}"/>
                  </a:ext>
                </a:extLst>
              </p:cNvPr>
              <p:cNvSpPr txBox="1"/>
              <p:nvPr/>
            </p:nvSpPr>
            <p:spPr>
              <a:xfrm>
                <a:off x="3497935" y="2019637"/>
                <a:ext cx="229811" cy="247956"/>
              </a:xfrm>
              <a:prstGeom prst="rect">
                <a:avLst/>
              </a:prstGeom>
              <a:noFill/>
            </p:spPr>
            <p:txBody>
              <a:bodyPr wrap="square" rtlCol="0">
                <a:spAutoFit/>
              </a:bodyPr>
              <a:lstStyle/>
              <a:p>
                <a:pPr algn="ctr"/>
                <a:r>
                  <a:rPr kumimoji="1" lang="en-US" altLang="ja-JP" sz="700" b="1" dirty="0"/>
                  <a:t>A</a:t>
                </a:r>
                <a:endParaRPr kumimoji="1" lang="ja-JP" altLang="en-US" sz="700" b="1" dirty="0"/>
              </a:p>
            </p:txBody>
          </p:sp>
          <p:sp>
            <p:nvSpPr>
              <p:cNvPr id="18" name="フローチャート: 判断 17">
                <a:extLst>
                  <a:ext uri="{FF2B5EF4-FFF2-40B4-BE49-F238E27FC236}">
                    <a16:creationId xmlns:a16="http://schemas.microsoft.com/office/drawing/2014/main" id="{9A0450DC-9151-4AE7-817B-E8D16DE2F152}"/>
                  </a:ext>
                </a:extLst>
              </p:cNvPr>
              <p:cNvSpPr/>
              <p:nvPr/>
            </p:nvSpPr>
            <p:spPr>
              <a:xfrm>
                <a:off x="4553436" y="3087721"/>
                <a:ext cx="1104018" cy="76449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19" name="テキスト ボックス 18">
                <a:extLst>
                  <a:ext uri="{FF2B5EF4-FFF2-40B4-BE49-F238E27FC236}">
                    <a16:creationId xmlns:a16="http://schemas.microsoft.com/office/drawing/2014/main" id="{48F18B6C-03B0-451F-8E8E-33910D1FB02C}"/>
                  </a:ext>
                </a:extLst>
              </p:cNvPr>
              <p:cNvSpPr txBox="1"/>
              <p:nvPr/>
            </p:nvSpPr>
            <p:spPr>
              <a:xfrm>
                <a:off x="4981381" y="3178954"/>
                <a:ext cx="229811" cy="205993"/>
              </a:xfrm>
              <a:prstGeom prst="rect">
                <a:avLst/>
              </a:prstGeom>
              <a:noFill/>
            </p:spPr>
            <p:txBody>
              <a:bodyPr wrap="square" rtlCol="0">
                <a:spAutoFit/>
              </a:bodyPr>
              <a:lstStyle/>
              <a:p>
                <a:pPr algn="ctr"/>
                <a:r>
                  <a:rPr lang="en-US" altLang="ja-JP" sz="700" b="1" dirty="0"/>
                  <a:t>D</a:t>
                </a:r>
                <a:endParaRPr kumimoji="1" lang="ja-JP" altLang="en-US" sz="700" b="1" dirty="0"/>
              </a:p>
            </p:txBody>
          </p:sp>
          <p:pic>
            <p:nvPicPr>
              <p:cNvPr id="22" name="図 21">
                <a:extLst>
                  <a:ext uri="{FF2B5EF4-FFF2-40B4-BE49-F238E27FC236}">
                    <a16:creationId xmlns:a16="http://schemas.microsoft.com/office/drawing/2014/main" id="{211F3127-1051-4A55-AEA4-B80699B9A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523" y="2059683"/>
                <a:ext cx="762916" cy="762916"/>
              </a:xfrm>
              <a:prstGeom prst="rect">
                <a:avLst/>
              </a:prstGeom>
            </p:spPr>
          </p:pic>
          <p:cxnSp>
            <p:nvCxnSpPr>
              <p:cNvPr id="24" name="直線矢印コネクタ 23">
                <a:extLst>
                  <a:ext uri="{FF2B5EF4-FFF2-40B4-BE49-F238E27FC236}">
                    <a16:creationId xmlns:a16="http://schemas.microsoft.com/office/drawing/2014/main" id="{B997E3B8-3CAC-42BA-9AB5-F5EA920EE0B6}"/>
                  </a:ext>
                </a:extLst>
              </p:cNvPr>
              <p:cNvCxnSpPr>
                <a:cxnSpLocks/>
                <a:stCxn id="18" idx="1"/>
                <a:endCxn id="13" idx="3"/>
              </p:cNvCxnSpPr>
              <p:nvPr/>
            </p:nvCxnSpPr>
            <p:spPr>
              <a:xfrm flipH="1">
                <a:off x="4179825" y="3469966"/>
                <a:ext cx="373611" cy="150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フローチャート: 判断 24">
                <a:extLst>
                  <a:ext uri="{FF2B5EF4-FFF2-40B4-BE49-F238E27FC236}">
                    <a16:creationId xmlns:a16="http://schemas.microsoft.com/office/drawing/2014/main" id="{BF454042-6CC6-4CB9-AA38-D39C1900F485}"/>
                  </a:ext>
                </a:extLst>
              </p:cNvPr>
              <p:cNvSpPr/>
              <p:nvPr/>
            </p:nvSpPr>
            <p:spPr>
              <a:xfrm>
                <a:off x="888957" y="4294738"/>
                <a:ext cx="1104018" cy="76449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26" name="フローチャート: 判断 25">
                <a:extLst>
                  <a:ext uri="{FF2B5EF4-FFF2-40B4-BE49-F238E27FC236}">
                    <a16:creationId xmlns:a16="http://schemas.microsoft.com/office/drawing/2014/main" id="{BA37393B-3045-4336-8DBD-9E090939A51F}"/>
                  </a:ext>
                </a:extLst>
              </p:cNvPr>
              <p:cNvSpPr/>
              <p:nvPr/>
            </p:nvSpPr>
            <p:spPr>
              <a:xfrm>
                <a:off x="2364305" y="4294738"/>
                <a:ext cx="1104018" cy="764490"/>
              </a:xfrm>
              <a:prstGeom prst="flowChartDecis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27" name="次の値と等しい 26">
                <a:extLst>
                  <a:ext uri="{FF2B5EF4-FFF2-40B4-BE49-F238E27FC236}">
                    <a16:creationId xmlns:a16="http://schemas.microsoft.com/office/drawing/2014/main" id="{A1ACE488-8E61-4F13-9AE2-7B21BEA7706A}"/>
                  </a:ext>
                </a:extLst>
              </p:cNvPr>
              <p:cNvSpPr/>
              <p:nvPr/>
            </p:nvSpPr>
            <p:spPr>
              <a:xfrm>
                <a:off x="1942071"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31" name="直線矢印コネクタ 30">
                <a:extLst>
                  <a:ext uri="{FF2B5EF4-FFF2-40B4-BE49-F238E27FC236}">
                    <a16:creationId xmlns:a16="http://schemas.microsoft.com/office/drawing/2014/main" id="{C5FC90C3-672E-47D1-923B-B61434ADE3BC}"/>
                  </a:ext>
                </a:extLst>
              </p:cNvPr>
              <p:cNvCxnSpPr>
                <a:cxnSpLocks/>
                <a:stCxn id="25" idx="0"/>
                <a:endCxn id="11" idx="2"/>
              </p:cNvCxnSpPr>
              <p:nvPr/>
            </p:nvCxnSpPr>
            <p:spPr>
              <a:xfrm flipV="1">
                <a:off x="1440966" y="3867265"/>
                <a:ext cx="714807" cy="42747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5" name="直線矢印コネクタ 34">
                <a:extLst>
                  <a:ext uri="{FF2B5EF4-FFF2-40B4-BE49-F238E27FC236}">
                    <a16:creationId xmlns:a16="http://schemas.microsoft.com/office/drawing/2014/main" id="{7ACAF8F1-5C04-40B9-B2D7-EF59C7E7E444}"/>
                  </a:ext>
                </a:extLst>
              </p:cNvPr>
              <p:cNvCxnSpPr>
                <a:cxnSpLocks/>
                <a:stCxn id="26" idx="0"/>
                <a:endCxn id="11" idx="2"/>
              </p:cNvCxnSpPr>
              <p:nvPr/>
            </p:nvCxnSpPr>
            <p:spPr>
              <a:xfrm flipH="1" flipV="1">
                <a:off x="2155773" y="3867265"/>
                <a:ext cx="760541" cy="4274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次の値と等しい 35">
                <a:extLst>
                  <a:ext uri="{FF2B5EF4-FFF2-40B4-BE49-F238E27FC236}">
                    <a16:creationId xmlns:a16="http://schemas.microsoft.com/office/drawing/2014/main" id="{65419BB5-83AE-48F8-A039-67A7B195DDCA}"/>
                  </a:ext>
                </a:extLst>
              </p:cNvPr>
              <p:cNvSpPr/>
              <p:nvPr/>
            </p:nvSpPr>
            <p:spPr>
              <a:xfrm>
                <a:off x="3407632"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37" name="フローチャート: 判断 36">
                <a:extLst>
                  <a:ext uri="{FF2B5EF4-FFF2-40B4-BE49-F238E27FC236}">
                    <a16:creationId xmlns:a16="http://schemas.microsoft.com/office/drawing/2014/main" id="{14A115A8-3988-405D-A405-363D78386A35}"/>
                  </a:ext>
                </a:extLst>
              </p:cNvPr>
              <p:cNvSpPr/>
              <p:nvPr/>
            </p:nvSpPr>
            <p:spPr>
              <a:xfrm>
                <a:off x="3839653" y="4294738"/>
                <a:ext cx="1104018" cy="76449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48" name="テキスト ボックス 47">
                <a:extLst>
                  <a:ext uri="{FF2B5EF4-FFF2-40B4-BE49-F238E27FC236}">
                    <a16:creationId xmlns:a16="http://schemas.microsoft.com/office/drawing/2014/main" id="{43F3E524-8F92-49DA-BF6F-D8230CD723E0}"/>
                  </a:ext>
                </a:extLst>
              </p:cNvPr>
              <p:cNvSpPr txBox="1"/>
              <p:nvPr/>
            </p:nvSpPr>
            <p:spPr>
              <a:xfrm>
                <a:off x="-990" y="4546178"/>
                <a:ext cx="668433" cy="205993"/>
              </a:xfrm>
              <a:prstGeom prst="rect">
                <a:avLst/>
              </a:prstGeom>
              <a:noFill/>
            </p:spPr>
            <p:txBody>
              <a:bodyPr wrap="square" rtlCol="0">
                <a:spAutoFit/>
              </a:bodyPr>
              <a:lstStyle/>
              <a:p>
                <a:pPr algn="ctr"/>
                <a:r>
                  <a:rPr kumimoji="1" lang="ja-JP" altLang="en-US" sz="700" b="1" dirty="0"/>
                  <a:t>・・・</a:t>
                </a:r>
              </a:p>
            </p:txBody>
          </p:sp>
          <p:sp>
            <p:nvSpPr>
              <p:cNvPr id="49" name="テキスト ボックス 48">
                <a:extLst>
                  <a:ext uri="{FF2B5EF4-FFF2-40B4-BE49-F238E27FC236}">
                    <a16:creationId xmlns:a16="http://schemas.microsoft.com/office/drawing/2014/main" id="{FD7C096F-F8F3-4266-81B9-E08248151DD5}"/>
                  </a:ext>
                </a:extLst>
              </p:cNvPr>
              <p:cNvSpPr txBox="1"/>
              <p:nvPr/>
            </p:nvSpPr>
            <p:spPr>
              <a:xfrm>
                <a:off x="6543332" y="4545724"/>
                <a:ext cx="668433" cy="205993"/>
              </a:xfrm>
              <a:prstGeom prst="rect">
                <a:avLst/>
              </a:prstGeom>
              <a:noFill/>
            </p:spPr>
            <p:txBody>
              <a:bodyPr wrap="square" rtlCol="0">
                <a:spAutoFit/>
              </a:bodyPr>
              <a:lstStyle/>
              <a:p>
                <a:pPr algn="ctr"/>
                <a:r>
                  <a:rPr kumimoji="1" lang="ja-JP" altLang="en-US" sz="700" b="1" dirty="0"/>
                  <a:t>・・・</a:t>
                </a:r>
              </a:p>
            </p:txBody>
          </p:sp>
          <p:sp>
            <p:nvSpPr>
              <p:cNvPr id="50" name="フローチャート: 判断 49">
                <a:extLst>
                  <a:ext uri="{FF2B5EF4-FFF2-40B4-BE49-F238E27FC236}">
                    <a16:creationId xmlns:a16="http://schemas.microsoft.com/office/drawing/2014/main" id="{C009F618-B69C-4F45-8347-979C6A1D5DB5}"/>
                  </a:ext>
                </a:extLst>
              </p:cNvPr>
              <p:cNvSpPr/>
              <p:nvPr/>
            </p:nvSpPr>
            <p:spPr>
              <a:xfrm>
                <a:off x="5243743" y="4294738"/>
                <a:ext cx="1104018" cy="76449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050" dirty="0"/>
                  <a:t>●</a:t>
                </a:r>
              </a:p>
            </p:txBody>
          </p:sp>
          <p:cxnSp>
            <p:nvCxnSpPr>
              <p:cNvPr id="53" name="直線矢印コネクタ 52">
                <a:extLst>
                  <a:ext uri="{FF2B5EF4-FFF2-40B4-BE49-F238E27FC236}">
                    <a16:creationId xmlns:a16="http://schemas.microsoft.com/office/drawing/2014/main" id="{DDD0C59E-5DF9-42C8-B00F-EC5354A68C9E}"/>
                  </a:ext>
                </a:extLst>
              </p:cNvPr>
              <p:cNvCxnSpPr>
                <a:cxnSpLocks/>
                <a:stCxn id="50" idx="1"/>
                <a:endCxn id="13" idx="3"/>
              </p:cNvCxnSpPr>
              <p:nvPr/>
            </p:nvCxnSpPr>
            <p:spPr>
              <a:xfrm flipH="1" flipV="1">
                <a:off x="4179825" y="3485020"/>
                <a:ext cx="1063918" cy="119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3950E8E1-3B50-4B0F-B6E7-E35AB920B894}"/>
                  </a:ext>
                </a:extLst>
              </p:cNvPr>
              <p:cNvSpPr txBox="1"/>
              <p:nvPr/>
            </p:nvSpPr>
            <p:spPr>
              <a:xfrm>
                <a:off x="4276755" y="5420041"/>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13" name="テキスト ボックス 112">
                <a:extLst>
                  <a:ext uri="{FF2B5EF4-FFF2-40B4-BE49-F238E27FC236}">
                    <a16:creationId xmlns:a16="http://schemas.microsoft.com/office/drawing/2014/main" id="{AE2ACE95-D127-46C8-BD63-046FC954C349}"/>
                  </a:ext>
                </a:extLst>
              </p:cNvPr>
              <p:cNvSpPr txBox="1"/>
              <p:nvPr/>
            </p:nvSpPr>
            <p:spPr>
              <a:xfrm rot="10800000">
                <a:off x="4981381" y="2530040"/>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15" name="次の値と等しい 114">
                <a:extLst>
                  <a:ext uri="{FF2B5EF4-FFF2-40B4-BE49-F238E27FC236}">
                    <a16:creationId xmlns:a16="http://schemas.microsoft.com/office/drawing/2014/main" id="{E50F68B9-60EC-4EF8-A281-6B402B85F258}"/>
                  </a:ext>
                </a:extLst>
              </p:cNvPr>
              <p:cNvSpPr/>
              <p:nvPr/>
            </p:nvSpPr>
            <p:spPr>
              <a:xfrm rot="5400000">
                <a:off x="2679744" y="516389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17" name="テキスト ボックス 116">
                <a:extLst>
                  <a:ext uri="{FF2B5EF4-FFF2-40B4-BE49-F238E27FC236}">
                    <a16:creationId xmlns:a16="http://schemas.microsoft.com/office/drawing/2014/main" id="{37554411-5692-4C6B-AF6F-D555E2C8CB65}"/>
                  </a:ext>
                </a:extLst>
              </p:cNvPr>
              <p:cNvSpPr txBox="1"/>
              <p:nvPr/>
            </p:nvSpPr>
            <p:spPr>
              <a:xfrm>
                <a:off x="2425489" y="5473910"/>
                <a:ext cx="991113" cy="269376"/>
              </a:xfrm>
              <a:prstGeom prst="rect">
                <a:avLst/>
              </a:prstGeom>
              <a:noFill/>
            </p:spPr>
            <p:txBody>
              <a:bodyPr wrap="square" rtlCol="0">
                <a:spAutoFit/>
              </a:bodyPr>
              <a:lstStyle/>
              <a:p>
                <a:pPr algn="ctr"/>
                <a:r>
                  <a:rPr kumimoji="1" lang="ja-JP" altLang="en-US" sz="1050" dirty="0"/>
                  <a:t>出入口</a:t>
                </a:r>
                <a:endParaRPr kumimoji="1" lang="en-US" altLang="ja-JP" sz="1050" dirty="0"/>
              </a:p>
            </p:txBody>
          </p:sp>
          <p:pic>
            <p:nvPicPr>
              <p:cNvPr id="119" name="図 118" descr="テーブル, 座る, 暗い, 男 が含まれている画像&#10;&#10;自動的に生成された説明">
                <a:extLst>
                  <a:ext uri="{FF2B5EF4-FFF2-40B4-BE49-F238E27FC236}">
                    <a16:creationId xmlns:a16="http://schemas.microsoft.com/office/drawing/2014/main" id="{70869B1A-6C65-4537-AE0F-C8BB2F003998}"/>
                  </a:ext>
                </a:extLst>
              </p:cNvPr>
              <p:cNvPicPr>
                <a:picLocks noChangeAspect="1"/>
              </p:cNvPicPr>
              <p:nvPr/>
            </p:nvPicPr>
            <p:blipFill rotWithShape="1">
              <a:blip r:embed="rId3">
                <a:extLst>
                  <a:ext uri="{28A0092B-C50C-407E-A947-70E740481C1C}">
                    <a14:useLocalDpi xmlns:a14="http://schemas.microsoft.com/office/drawing/2010/main" val="0"/>
                  </a:ext>
                </a:extLst>
              </a:blip>
              <a:srcRect r="48767" b="80476"/>
              <a:stretch/>
            </p:blipFill>
            <p:spPr>
              <a:xfrm>
                <a:off x="706934" y="4751717"/>
                <a:ext cx="683127" cy="646333"/>
              </a:xfrm>
              <a:prstGeom prst="rect">
                <a:avLst/>
              </a:prstGeom>
            </p:spPr>
          </p:pic>
          <p:sp>
            <p:nvSpPr>
              <p:cNvPr id="122" name="テキスト ボックス 121">
                <a:extLst>
                  <a:ext uri="{FF2B5EF4-FFF2-40B4-BE49-F238E27FC236}">
                    <a16:creationId xmlns:a16="http://schemas.microsoft.com/office/drawing/2014/main" id="{FBA93447-9AA5-4707-97F1-7ECA7FB20934}"/>
                  </a:ext>
                </a:extLst>
              </p:cNvPr>
              <p:cNvSpPr txBox="1"/>
              <p:nvPr/>
            </p:nvSpPr>
            <p:spPr>
              <a:xfrm>
                <a:off x="677913" y="4171367"/>
                <a:ext cx="763054" cy="205993"/>
              </a:xfrm>
              <a:prstGeom prst="rect">
                <a:avLst/>
              </a:prstGeom>
              <a:noFill/>
            </p:spPr>
            <p:txBody>
              <a:bodyPr wrap="square" rtlCol="0">
                <a:spAutoFit/>
              </a:bodyPr>
              <a:lstStyle/>
              <a:p>
                <a:pPr algn="ctr"/>
                <a:r>
                  <a:rPr kumimoji="1" lang="ja-JP" altLang="en-US" sz="700" dirty="0"/>
                  <a:t>スイッチ</a:t>
                </a:r>
              </a:p>
            </p:txBody>
          </p:sp>
          <p:sp>
            <p:nvSpPr>
              <p:cNvPr id="128" name="次の値と等しい 127">
                <a:extLst>
                  <a:ext uri="{FF2B5EF4-FFF2-40B4-BE49-F238E27FC236}">
                    <a16:creationId xmlns:a16="http://schemas.microsoft.com/office/drawing/2014/main" id="{AE7AE0C9-E8FF-4FCB-BD94-CB3FE1BB25CE}"/>
                  </a:ext>
                </a:extLst>
              </p:cNvPr>
              <p:cNvSpPr/>
              <p:nvPr/>
            </p:nvSpPr>
            <p:spPr>
              <a:xfrm rot="1941106">
                <a:off x="3458674" y="4011148"/>
                <a:ext cx="1094465" cy="17356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32" name="直線矢印コネクタ 131">
                <a:extLst>
                  <a:ext uri="{FF2B5EF4-FFF2-40B4-BE49-F238E27FC236}">
                    <a16:creationId xmlns:a16="http://schemas.microsoft.com/office/drawing/2014/main" id="{A3085029-3447-4201-97C1-712E4D7E0765}"/>
                  </a:ext>
                </a:extLst>
              </p:cNvPr>
              <p:cNvCxnSpPr>
                <a:cxnSpLocks/>
                <a:stCxn id="37" idx="2"/>
                <a:endCxn id="55" idx="0"/>
              </p:cNvCxnSpPr>
              <p:nvPr/>
            </p:nvCxnSpPr>
            <p:spPr>
              <a:xfrm flipH="1">
                <a:off x="4391661" y="5059228"/>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3" name="直線矢印コネクタ 132">
                <a:extLst>
                  <a:ext uri="{FF2B5EF4-FFF2-40B4-BE49-F238E27FC236}">
                    <a16:creationId xmlns:a16="http://schemas.microsoft.com/office/drawing/2014/main" id="{51DC35ED-93DC-4B32-BF79-542A6D68D6BF}"/>
                  </a:ext>
                </a:extLst>
              </p:cNvPr>
              <p:cNvCxnSpPr/>
              <p:nvPr/>
            </p:nvCxnSpPr>
            <p:spPr>
              <a:xfrm flipH="1">
                <a:off x="5066644" y="2717642"/>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5" name="次の値と等しい 134">
                <a:extLst>
                  <a:ext uri="{FF2B5EF4-FFF2-40B4-BE49-F238E27FC236}">
                    <a16:creationId xmlns:a16="http://schemas.microsoft.com/office/drawing/2014/main" id="{FBE5EC38-AE21-44F9-93D3-48A85A90EE1B}"/>
                  </a:ext>
                </a:extLst>
              </p:cNvPr>
              <p:cNvSpPr/>
              <p:nvPr/>
            </p:nvSpPr>
            <p:spPr>
              <a:xfrm rot="5400000">
                <a:off x="5557292" y="5193235"/>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37" name="フローチャート: 判断 136">
                <a:extLst>
                  <a:ext uri="{FF2B5EF4-FFF2-40B4-BE49-F238E27FC236}">
                    <a16:creationId xmlns:a16="http://schemas.microsoft.com/office/drawing/2014/main" id="{7F58C884-68DA-45D0-B11C-1F0217D807F8}"/>
                  </a:ext>
                </a:extLst>
              </p:cNvPr>
              <p:cNvSpPr/>
              <p:nvPr/>
            </p:nvSpPr>
            <p:spPr>
              <a:xfrm>
                <a:off x="5243743" y="5460997"/>
                <a:ext cx="1104018" cy="764490"/>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cxnSp>
            <p:nvCxnSpPr>
              <p:cNvPr id="139" name="直線矢印コネクタ 138">
                <a:extLst>
                  <a:ext uri="{FF2B5EF4-FFF2-40B4-BE49-F238E27FC236}">
                    <a16:creationId xmlns:a16="http://schemas.microsoft.com/office/drawing/2014/main" id="{BD4CAD8D-BC82-43B2-87C9-55C1EBE094EC}"/>
                  </a:ext>
                </a:extLst>
              </p:cNvPr>
              <p:cNvCxnSpPr>
                <a:cxnSpLocks/>
                <a:stCxn id="137" idx="2"/>
              </p:cNvCxnSpPr>
              <p:nvPr/>
            </p:nvCxnSpPr>
            <p:spPr>
              <a:xfrm flipH="1">
                <a:off x="5793859" y="6225487"/>
                <a:ext cx="1893" cy="3084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1" name="テキスト ボックス 140">
                <a:extLst>
                  <a:ext uri="{FF2B5EF4-FFF2-40B4-BE49-F238E27FC236}">
                    <a16:creationId xmlns:a16="http://schemas.microsoft.com/office/drawing/2014/main" id="{71E3A21C-DC66-467C-896E-02CC433FC61E}"/>
                  </a:ext>
                </a:extLst>
              </p:cNvPr>
              <p:cNvSpPr txBox="1"/>
              <p:nvPr/>
            </p:nvSpPr>
            <p:spPr>
              <a:xfrm>
                <a:off x="5675515" y="6531229"/>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cxnSp>
            <p:nvCxnSpPr>
              <p:cNvPr id="142" name="直線矢印コネクタ 141">
                <a:extLst>
                  <a:ext uri="{FF2B5EF4-FFF2-40B4-BE49-F238E27FC236}">
                    <a16:creationId xmlns:a16="http://schemas.microsoft.com/office/drawing/2014/main" id="{F45FE51C-413B-4A0F-AAC5-F95A25AB6CB2}"/>
                  </a:ext>
                </a:extLst>
              </p:cNvPr>
              <p:cNvCxnSpPr>
                <a:cxnSpLocks/>
              </p:cNvCxnSpPr>
              <p:nvPr/>
            </p:nvCxnSpPr>
            <p:spPr>
              <a:xfrm flipH="1">
                <a:off x="5130633" y="2725955"/>
                <a:ext cx="1" cy="3525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5" name="テキスト ボックス 144">
                <a:extLst>
                  <a:ext uri="{FF2B5EF4-FFF2-40B4-BE49-F238E27FC236}">
                    <a16:creationId xmlns:a16="http://schemas.microsoft.com/office/drawing/2014/main" id="{41CE9CA8-683E-4C35-BB8F-52C3266C71D2}"/>
                  </a:ext>
                </a:extLst>
              </p:cNvPr>
              <p:cNvSpPr txBox="1"/>
              <p:nvPr/>
            </p:nvSpPr>
            <p:spPr>
              <a:xfrm>
                <a:off x="5905815" y="5449156"/>
                <a:ext cx="763054" cy="205993"/>
              </a:xfrm>
              <a:prstGeom prst="rect">
                <a:avLst/>
              </a:prstGeom>
              <a:noFill/>
            </p:spPr>
            <p:txBody>
              <a:bodyPr wrap="square" rtlCol="0">
                <a:spAutoFit/>
              </a:bodyPr>
              <a:lstStyle/>
              <a:p>
                <a:pPr algn="ctr"/>
                <a:r>
                  <a:rPr kumimoji="1" lang="ja-JP" altLang="en-US" sz="700" dirty="0"/>
                  <a:t>スイッチ</a:t>
                </a:r>
              </a:p>
            </p:txBody>
          </p:sp>
          <p:sp>
            <p:nvSpPr>
              <p:cNvPr id="147" name="テキスト ボックス 146">
                <a:extLst>
                  <a:ext uri="{FF2B5EF4-FFF2-40B4-BE49-F238E27FC236}">
                    <a16:creationId xmlns:a16="http://schemas.microsoft.com/office/drawing/2014/main" id="{4044A090-2C47-4321-A372-487BA02745B9}"/>
                  </a:ext>
                </a:extLst>
              </p:cNvPr>
              <p:cNvSpPr txBox="1"/>
              <p:nvPr/>
            </p:nvSpPr>
            <p:spPr>
              <a:xfrm>
                <a:off x="1322204" y="4365218"/>
                <a:ext cx="229811" cy="205993"/>
              </a:xfrm>
              <a:prstGeom prst="rect">
                <a:avLst/>
              </a:prstGeom>
              <a:noFill/>
            </p:spPr>
            <p:txBody>
              <a:bodyPr wrap="square" rtlCol="0">
                <a:spAutoFit/>
              </a:bodyPr>
              <a:lstStyle/>
              <a:p>
                <a:pPr algn="ctr"/>
                <a:r>
                  <a:rPr lang="en-US" altLang="ja-JP" sz="700" b="1" dirty="0"/>
                  <a:t>E</a:t>
                </a:r>
                <a:endParaRPr kumimoji="1" lang="ja-JP" altLang="en-US" sz="700" b="1" dirty="0"/>
              </a:p>
            </p:txBody>
          </p:sp>
          <p:sp>
            <p:nvSpPr>
              <p:cNvPr id="149" name="テキスト ボックス 148">
                <a:extLst>
                  <a:ext uri="{FF2B5EF4-FFF2-40B4-BE49-F238E27FC236}">
                    <a16:creationId xmlns:a16="http://schemas.microsoft.com/office/drawing/2014/main" id="{773A010E-983D-4392-A350-582BF31C5A89}"/>
                  </a:ext>
                </a:extLst>
              </p:cNvPr>
              <p:cNvSpPr txBox="1"/>
              <p:nvPr/>
            </p:nvSpPr>
            <p:spPr>
              <a:xfrm>
                <a:off x="2817528" y="4365218"/>
                <a:ext cx="229811" cy="205993"/>
              </a:xfrm>
              <a:prstGeom prst="rect">
                <a:avLst/>
              </a:prstGeom>
              <a:noFill/>
            </p:spPr>
            <p:txBody>
              <a:bodyPr wrap="square" rtlCol="0">
                <a:spAutoFit/>
              </a:bodyPr>
              <a:lstStyle/>
              <a:p>
                <a:pPr algn="ctr"/>
                <a:r>
                  <a:rPr kumimoji="1" lang="en-US" altLang="ja-JP" sz="700" b="1" dirty="0"/>
                  <a:t>S</a:t>
                </a:r>
                <a:endParaRPr kumimoji="1" lang="ja-JP" altLang="en-US" sz="700" b="1" dirty="0"/>
              </a:p>
            </p:txBody>
          </p:sp>
          <p:sp>
            <p:nvSpPr>
              <p:cNvPr id="151" name="テキスト ボックス 150">
                <a:extLst>
                  <a:ext uri="{FF2B5EF4-FFF2-40B4-BE49-F238E27FC236}">
                    <a16:creationId xmlns:a16="http://schemas.microsoft.com/office/drawing/2014/main" id="{2D9A6ED4-8164-459F-9F6C-BFE25C5EC1FF}"/>
                  </a:ext>
                </a:extLst>
              </p:cNvPr>
              <p:cNvSpPr txBox="1"/>
              <p:nvPr/>
            </p:nvSpPr>
            <p:spPr>
              <a:xfrm>
                <a:off x="4284824" y="4363958"/>
                <a:ext cx="229811" cy="205993"/>
              </a:xfrm>
              <a:prstGeom prst="rect">
                <a:avLst/>
              </a:prstGeom>
              <a:noFill/>
            </p:spPr>
            <p:txBody>
              <a:bodyPr wrap="square" rtlCol="0">
                <a:spAutoFit/>
              </a:bodyPr>
              <a:lstStyle/>
              <a:p>
                <a:pPr algn="ctr"/>
                <a:r>
                  <a:rPr kumimoji="1" lang="en-US" altLang="ja-JP" sz="700" b="1" dirty="0"/>
                  <a:t>F</a:t>
                </a:r>
                <a:endParaRPr kumimoji="1" lang="ja-JP" altLang="en-US" sz="700" b="1" dirty="0"/>
              </a:p>
            </p:txBody>
          </p:sp>
          <p:sp>
            <p:nvSpPr>
              <p:cNvPr id="153" name="テキスト ボックス 152">
                <a:extLst>
                  <a:ext uri="{FF2B5EF4-FFF2-40B4-BE49-F238E27FC236}">
                    <a16:creationId xmlns:a16="http://schemas.microsoft.com/office/drawing/2014/main" id="{7B265C1E-C3C0-4149-BC84-4F8927A1452C}"/>
                  </a:ext>
                </a:extLst>
              </p:cNvPr>
              <p:cNvSpPr txBox="1"/>
              <p:nvPr/>
            </p:nvSpPr>
            <p:spPr>
              <a:xfrm>
                <a:off x="5674269" y="4361818"/>
                <a:ext cx="229811" cy="205993"/>
              </a:xfrm>
              <a:prstGeom prst="rect">
                <a:avLst/>
              </a:prstGeom>
              <a:noFill/>
            </p:spPr>
            <p:txBody>
              <a:bodyPr wrap="square" rtlCol="0">
                <a:spAutoFit/>
              </a:bodyPr>
              <a:lstStyle/>
              <a:p>
                <a:pPr algn="ctr"/>
                <a:r>
                  <a:rPr kumimoji="1" lang="en-US" altLang="ja-JP" sz="700" b="1" dirty="0"/>
                  <a:t>H</a:t>
                </a:r>
                <a:endParaRPr kumimoji="1" lang="ja-JP" altLang="en-US" sz="700" b="1" dirty="0"/>
              </a:p>
            </p:txBody>
          </p:sp>
          <p:sp>
            <p:nvSpPr>
              <p:cNvPr id="155" name="テキスト ボックス 154">
                <a:extLst>
                  <a:ext uri="{FF2B5EF4-FFF2-40B4-BE49-F238E27FC236}">
                    <a16:creationId xmlns:a16="http://schemas.microsoft.com/office/drawing/2014/main" id="{8F06FD4A-7119-4804-96E5-354ECA5503B9}"/>
                  </a:ext>
                </a:extLst>
              </p:cNvPr>
              <p:cNvSpPr txBox="1"/>
              <p:nvPr/>
            </p:nvSpPr>
            <p:spPr>
              <a:xfrm>
                <a:off x="5680846" y="5506587"/>
                <a:ext cx="229811" cy="205993"/>
              </a:xfrm>
              <a:prstGeom prst="rect">
                <a:avLst/>
              </a:prstGeom>
              <a:noFill/>
            </p:spPr>
            <p:txBody>
              <a:bodyPr wrap="square" rtlCol="0">
                <a:spAutoFit/>
              </a:bodyPr>
              <a:lstStyle/>
              <a:p>
                <a:pPr algn="ctr"/>
                <a:r>
                  <a:rPr kumimoji="1" lang="en-US" altLang="ja-JP" sz="700" b="1" dirty="0"/>
                  <a:t>I</a:t>
                </a:r>
                <a:endParaRPr kumimoji="1" lang="ja-JP" altLang="en-US" sz="700" b="1" dirty="0"/>
              </a:p>
            </p:txBody>
          </p:sp>
          <p:sp>
            <p:nvSpPr>
              <p:cNvPr id="159" name="テキスト ボックス 158">
                <a:extLst>
                  <a:ext uri="{FF2B5EF4-FFF2-40B4-BE49-F238E27FC236}">
                    <a16:creationId xmlns:a16="http://schemas.microsoft.com/office/drawing/2014/main" id="{E28FA4C7-4D63-417F-9BF4-0CC8155C60CB}"/>
                  </a:ext>
                </a:extLst>
              </p:cNvPr>
              <p:cNvSpPr txBox="1"/>
              <p:nvPr/>
            </p:nvSpPr>
            <p:spPr>
              <a:xfrm>
                <a:off x="4310207" y="4178112"/>
                <a:ext cx="763054" cy="205993"/>
              </a:xfrm>
              <a:prstGeom prst="rect">
                <a:avLst/>
              </a:prstGeom>
              <a:noFill/>
            </p:spPr>
            <p:txBody>
              <a:bodyPr wrap="square" rtlCol="0">
                <a:spAutoFit/>
              </a:bodyPr>
              <a:lstStyle/>
              <a:p>
                <a:pPr algn="ctr"/>
                <a:r>
                  <a:rPr kumimoji="1" lang="ja-JP" altLang="en-US" sz="700" dirty="0"/>
                  <a:t>スイッチ</a:t>
                </a:r>
              </a:p>
            </p:txBody>
          </p:sp>
        </p:grpSp>
        <p:cxnSp>
          <p:nvCxnSpPr>
            <p:cNvPr id="164" name="直線矢印コネクタ 163">
              <a:extLst>
                <a:ext uri="{FF2B5EF4-FFF2-40B4-BE49-F238E27FC236}">
                  <a16:creationId xmlns:a16="http://schemas.microsoft.com/office/drawing/2014/main" id="{08D12650-B995-486D-A39E-719FCCFDA27E}"/>
                </a:ext>
              </a:extLst>
            </p:cNvPr>
            <p:cNvCxnSpPr>
              <a:cxnSpLocks/>
              <a:stCxn id="25" idx="1"/>
            </p:cNvCxnSpPr>
            <p:nvPr/>
          </p:nvCxnSpPr>
          <p:spPr>
            <a:xfrm flipH="1" flipV="1">
              <a:off x="371518" y="5076591"/>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67" name="直線矢印コネクタ 166">
              <a:extLst>
                <a:ext uri="{FF2B5EF4-FFF2-40B4-BE49-F238E27FC236}">
                  <a16:creationId xmlns:a16="http://schemas.microsoft.com/office/drawing/2014/main" id="{A035936A-00DE-4278-B589-6455A7D03F09}"/>
                </a:ext>
              </a:extLst>
            </p:cNvPr>
            <p:cNvCxnSpPr>
              <a:cxnSpLocks/>
            </p:cNvCxnSpPr>
            <p:nvPr/>
          </p:nvCxnSpPr>
          <p:spPr>
            <a:xfrm flipH="1" flipV="1">
              <a:off x="888062" y="41088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69" name="テキスト ボックス 168">
              <a:extLst>
                <a:ext uri="{FF2B5EF4-FFF2-40B4-BE49-F238E27FC236}">
                  <a16:creationId xmlns:a16="http://schemas.microsoft.com/office/drawing/2014/main" id="{22A1FE2B-B58C-4E92-9F49-98D5DF484800}"/>
                </a:ext>
              </a:extLst>
            </p:cNvPr>
            <p:cNvSpPr txBox="1"/>
            <p:nvPr/>
          </p:nvSpPr>
          <p:spPr>
            <a:xfrm>
              <a:off x="509457" y="4003289"/>
              <a:ext cx="483033" cy="166199"/>
            </a:xfrm>
            <a:prstGeom prst="rect">
              <a:avLst/>
            </a:prstGeom>
            <a:noFill/>
          </p:spPr>
          <p:txBody>
            <a:bodyPr wrap="square" rtlCol="0">
              <a:spAutoFit/>
            </a:bodyPr>
            <a:lstStyle/>
            <a:p>
              <a:pPr algn="ctr"/>
              <a:r>
                <a:rPr kumimoji="1" lang="ja-JP" altLang="en-US" sz="700" b="1" dirty="0"/>
                <a:t>・・・</a:t>
              </a:r>
            </a:p>
          </p:txBody>
        </p:sp>
        <p:cxnSp>
          <p:nvCxnSpPr>
            <p:cNvPr id="170" name="直線矢印コネクタ 169">
              <a:extLst>
                <a:ext uri="{FF2B5EF4-FFF2-40B4-BE49-F238E27FC236}">
                  <a16:creationId xmlns:a16="http://schemas.microsoft.com/office/drawing/2014/main" id="{1223DC05-C85C-47F2-B183-D0317549B59D}"/>
                </a:ext>
              </a:extLst>
            </p:cNvPr>
            <p:cNvCxnSpPr>
              <a:cxnSpLocks/>
            </p:cNvCxnSpPr>
            <p:nvPr/>
          </p:nvCxnSpPr>
          <p:spPr>
            <a:xfrm flipH="1" flipV="1">
              <a:off x="4577446" y="50163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1" name="直線矢印コネクタ 170">
              <a:extLst>
                <a:ext uri="{FF2B5EF4-FFF2-40B4-BE49-F238E27FC236}">
                  <a16:creationId xmlns:a16="http://schemas.microsoft.com/office/drawing/2014/main" id="{9E0FBD09-FECF-4C16-8F38-92E587AAD19F}"/>
                </a:ext>
              </a:extLst>
            </p:cNvPr>
            <p:cNvCxnSpPr>
              <a:cxnSpLocks/>
            </p:cNvCxnSpPr>
            <p:nvPr/>
          </p:nvCxnSpPr>
          <p:spPr>
            <a:xfrm flipH="1" flipV="1">
              <a:off x="4577446" y="5114893"/>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grpSp>
        <p:nvGrpSpPr>
          <p:cNvPr id="134" name="グループ化 133">
            <a:extLst>
              <a:ext uri="{FF2B5EF4-FFF2-40B4-BE49-F238E27FC236}">
                <a16:creationId xmlns:a16="http://schemas.microsoft.com/office/drawing/2014/main" id="{F59887A2-DCCA-4ED8-89C5-9798E177DCFB}"/>
              </a:ext>
            </a:extLst>
          </p:cNvPr>
          <p:cNvGrpSpPr/>
          <p:nvPr/>
        </p:nvGrpSpPr>
        <p:grpSpPr>
          <a:xfrm>
            <a:off x="6979819" y="2792546"/>
            <a:ext cx="5212181" cy="3863178"/>
            <a:chOff x="-989" y="2875645"/>
            <a:chExt cx="5212181" cy="3863178"/>
          </a:xfrm>
        </p:grpSpPr>
        <p:grpSp>
          <p:nvGrpSpPr>
            <p:cNvPr id="136" name="グループ化 135">
              <a:extLst>
                <a:ext uri="{FF2B5EF4-FFF2-40B4-BE49-F238E27FC236}">
                  <a16:creationId xmlns:a16="http://schemas.microsoft.com/office/drawing/2014/main" id="{3018B82A-F886-46DF-B94B-EFA894BF6204}"/>
                </a:ext>
              </a:extLst>
            </p:cNvPr>
            <p:cNvGrpSpPr/>
            <p:nvPr/>
          </p:nvGrpSpPr>
          <p:grpSpPr>
            <a:xfrm>
              <a:off x="-989" y="2875645"/>
              <a:ext cx="5212181" cy="3863178"/>
              <a:chOff x="-990" y="1949041"/>
              <a:chExt cx="7212755" cy="4788181"/>
            </a:xfrm>
          </p:grpSpPr>
          <p:sp>
            <p:nvSpPr>
              <p:cNvPr id="188" name="フローチャート: 判断 187">
                <a:extLst>
                  <a:ext uri="{FF2B5EF4-FFF2-40B4-BE49-F238E27FC236}">
                    <a16:creationId xmlns:a16="http://schemas.microsoft.com/office/drawing/2014/main" id="{F323AC68-EAFC-4594-89C5-FAE423A3E168}"/>
                  </a:ext>
                </a:extLst>
              </p:cNvPr>
              <p:cNvSpPr/>
              <p:nvPr/>
            </p:nvSpPr>
            <p:spPr>
              <a:xfrm>
                <a:off x="5243743" y="5460997"/>
                <a:ext cx="1104018" cy="764490"/>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050" dirty="0"/>
                  <a:t>●</a:t>
                </a:r>
              </a:p>
            </p:txBody>
          </p:sp>
          <p:grpSp>
            <p:nvGrpSpPr>
              <p:cNvPr id="148" name="グループ化 147">
                <a:extLst>
                  <a:ext uri="{FF2B5EF4-FFF2-40B4-BE49-F238E27FC236}">
                    <a16:creationId xmlns:a16="http://schemas.microsoft.com/office/drawing/2014/main" id="{5EA77DDF-E98F-4E62-8C34-1C470BDA09D8}"/>
                  </a:ext>
                </a:extLst>
              </p:cNvPr>
              <p:cNvGrpSpPr/>
              <p:nvPr/>
            </p:nvGrpSpPr>
            <p:grpSpPr>
              <a:xfrm>
                <a:off x="1603764" y="3102775"/>
                <a:ext cx="2576061" cy="764490"/>
                <a:chOff x="621436" y="5383509"/>
                <a:chExt cx="4403474" cy="1163773"/>
              </a:xfrm>
            </p:grpSpPr>
            <p:grpSp>
              <p:nvGrpSpPr>
                <p:cNvPr id="199" name="グループ化 198">
                  <a:extLst>
                    <a:ext uri="{FF2B5EF4-FFF2-40B4-BE49-F238E27FC236}">
                      <a16:creationId xmlns:a16="http://schemas.microsoft.com/office/drawing/2014/main" id="{2E4F10E6-1407-49C1-AE4F-C2FEA57C5369}"/>
                    </a:ext>
                  </a:extLst>
                </p:cNvPr>
                <p:cNvGrpSpPr/>
                <p:nvPr/>
              </p:nvGrpSpPr>
              <p:grpSpPr>
                <a:xfrm>
                  <a:off x="621436" y="5383509"/>
                  <a:ext cx="4403474" cy="1163773"/>
                  <a:chOff x="230670" y="4134144"/>
                  <a:chExt cx="6670317" cy="1762866"/>
                </a:xfrm>
              </p:grpSpPr>
              <p:sp>
                <p:nvSpPr>
                  <p:cNvPr id="202" name="フローチャート: 判断 201">
                    <a:extLst>
                      <a:ext uri="{FF2B5EF4-FFF2-40B4-BE49-F238E27FC236}">
                        <a16:creationId xmlns:a16="http://schemas.microsoft.com/office/drawing/2014/main" id="{C491D55D-89FA-4FEC-AA8C-745306A73422}"/>
                      </a:ext>
                    </a:extLst>
                  </p:cNvPr>
                  <p:cNvSpPr/>
                  <p:nvPr/>
                </p:nvSpPr>
                <p:spPr>
                  <a:xfrm>
                    <a:off x="230670" y="4134144"/>
                    <a:ext cx="2858687" cy="1762866"/>
                  </a:xfrm>
                  <a:prstGeom prst="flowChartDecision">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050" dirty="0"/>
                  </a:p>
                </p:txBody>
              </p:sp>
              <p:sp>
                <p:nvSpPr>
                  <p:cNvPr id="203" name="フローチャート: 判断 202">
                    <a:extLst>
                      <a:ext uri="{FF2B5EF4-FFF2-40B4-BE49-F238E27FC236}">
                        <a16:creationId xmlns:a16="http://schemas.microsoft.com/office/drawing/2014/main" id="{519FC7B6-BA80-4A0B-A0F9-27178DD5F6CA}"/>
                      </a:ext>
                    </a:extLst>
                  </p:cNvPr>
                  <p:cNvSpPr/>
                  <p:nvPr/>
                </p:nvSpPr>
                <p:spPr>
                  <a:xfrm>
                    <a:off x="4042300" y="4134144"/>
                    <a:ext cx="2858687" cy="1762866"/>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sp>
                <p:nvSpPr>
                  <p:cNvPr id="204" name="次の値と等しい 203">
                    <a:extLst>
                      <a:ext uri="{FF2B5EF4-FFF2-40B4-BE49-F238E27FC236}">
                        <a16:creationId xmlns:a16="http://schemas.microsoft.com/office/drawing/2014/main" id="{210F4544-76D0-4034-A4B4-C821CD29AB6F}"/>
                      </a:ext>
                    </a:extLst>
                  </p:cNvPr>
                  <p:cNvSpPr/>
                  <p:nvPr/>
                </p:nvSpPr>
                <p:spPr>
                  <a:xfrm>
                    <a:off x="2950311" y="4838330"/>
                    <a:ext cx="1225118" cy="33735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grpSp>
            <p:sp>
              <p:nvSpPr>
                <p:cNvPr id="200" name="テキスト ボックス 199">
                  <a:extLst>
                    <a:ext uri="{FF2B5EF4-FFF2-40B4-BE49-F238E27FC236}">
                      <a16:creationId xmlns:a16="http://schemas.microsoft.com/office/drawing/2014/main" id="{30AD4C68-0F75-47C1-B2EF-9085D8224992}"/>
                    </a:ext>
                  </a:extLst>
                </p:cNvPr>
                <p:cNvSpPr txBox="1"/>
                <p:nvPr/>
              </p:nvSpPr>
              <p:spPr>
                <a:xfrm>
                  <a:off x="1366662" y="5514314"/>
                  <a:ext cx="392835" cy="313581"/>
                </a:xfrm>
                <a:prstGeom prst="rect">
                  <a:avLst/>
                </a:prstGeom>
                <a:noFill/>
              </p:spPr>
              <p:txBody>
                <a:bodyPr wrap="square" rtlCol="0">
                  <a:spAutoFit/>
                </a:bodyPr>
                <a:lstStyle/>
                <a:p>
                  <a:pPr algn="ctr"/>
                  <a:r>
                    <a:rPr lang="en-US" altLang="ja-JP" sz="700" b="1" dirty="0"/>
                    <a:t>B</a:t>
                  </a:r>
                  <a:endParaRPr kumimoji="1" lang="ja-JP" altLang="en-US" sz="700" b="1" dirty="0"/>
                </a:p>
              </p:txBody>
            </p:sp>
            <p:sp>
              <p:nvSpPr>
                <p:cNvPr id="201" name="テキスト ボックス 200">
                  <a:extLst>
                    <a:ext uri="{FF2B5EF4-FFF2-40B4-BE49-F238E27FC236}">
                      <a16:creationId xmlns:a16="http://schemas.microsoft.com/office/drawing/2014/main" id="{7F1EE9D2-0FBF-455A-A8FE-DCDDF757A396}"/>
                    </a:ext>
                  </a:extLst>
                </p:cNvPr>
                <p:cNvSpPr txBox="1"/>
                <p:nvPr/>
              </p:nvSpPr>
              <p:spPr>
                <a:xfrm>
                  <a:off x="3897846" y="5520465"/>
                  <a:ext cx="392835" cy="313581"/>
                </a:xfrm>
                <a:prstGeom prst="rect">
                  <a:avLst/>
                </a:prstGeom>
                <a:noFill/>
              </p:spPr>
              <p:txBody>
                <a:bodyPr wrap="square" rtlCol="0">
                  <a:spAutoFit/>
                </a:bodyPr>
                <a:lstStyle/>
                <a:p>
                  <a:pPr algn="ctr"/>
                  <a:r>
                    <a:rPr kumimoji="1" lang="en-US" altLang="ja-JP" sz="700" b="1" dirty="0"/>
                    <a:t>C</a:t>
                  </a:r>
                  <a:endParaRPr kumimoji="1" lang="ja-JP" altLang="en-US" sz="700" b="1" dirty="0"/>
                </a:p>
              </p:txBody>
            </p:sp>
          </p:grpSp>
          <p:sp>
            <p:nvSpPr>
              <p:cNvPr id="150" name="次の値と等しい 149">
                <a:extLst>
                  <a:ext uri="{FF2B5EF4-FFF2-40B4-BE49-F238E27FC236}">
                    <a16:creationId xmlns:a16="http://schemas.microsoft.com/office/drawing/2014/main" id="{66F3172B-1C89-4773-AF7A-4F54B76B5BC7}"/>
                  </a:ext>
                </a:extLst>
              </p:cNvPr>
              <p:cNvSpPr/>
              <p:nvPr/>
            </p:nvSpPr>
            <p:spPr>
              <a:xfrm rot="16200000">
                <a:off x="3391245" y="2838165"/>
                <a:ext cx="473138" cy="146297"/>
              </a:xfrm>
              <a:prstGeom prst="mathEqual">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52" name="フローチャート: 判断 151">
                <a:extLst>
                  <a:ext uri="{FF2B5EF4-FFF2-40B4-BE49-F238E27FC236}">
                    <a16:creationId xmlns:a16="http://schemas.microsoft.com/office/drawing/2014/main" id="{307891FD-E9F3-4C34-B0D7-2501139505AE}"/>
                  </a:ext>
                </a:extLst>
              </p:cNvPr>
              <p:cNvSpPr/>
              <p:nvPr/>
            </p:nvSpPr>
            <p:spPr>
              <a:xfrm>
                <a:off x="3075805" y="1949041"/>
                <a:ext cx="1104018" cy="76449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050" dirty="0"/>
              </a:p>
            </p:txBody>
          </p:sp>
          <p:sp>
            <p:nvSpPr>
              <p:cNvPr id="154" name="テキスト ボックス 153">
                <a:extLst>
                  <a:ext uri="{FF2B5EF4-FFF2-40B4-BE49-F238E27FC236}">
                    <a16:creationId xmlns:a16="http://schemas.microsoft.com/office/drawing/2014/main" id="{92E5B04E-E3A1-4346-A93D-11D0FBF5AAC9}"/>
                  </a:ext>
                </a:extLst>
              </p:cNvPr>
              <p:cNvSpPr txBox="1"/>
              <p:nvPr/>
            </p:nvSpPr>
            <p:spPr>
              <a:xfrm>
                <a:off x="3497935" y="2019637"/>
                <a:ext cx="229811" cy="247956"/>
              </a:xfrm>
              <a:prstGeom prst="rect">
                <a:avLst/>
              </a:prstGeom>
              <a:noFill/>
            </p:spPr>
            <p:txBody>
              <a:bodyPr wrap="square" rtlCol="0">
                <a:spAutoFit/>
              </a:bodyPr>
              <a:lstStyle/>
              <a:p>
                <a:pPr algn="ctr"/>
                <a:r>
                  <a:rPr kumimoji="1" lang="en-US" altLang="ja-JP" sz="700" b="1" dirty="0"/>
                  <a:t>A</a:t>
                </a:r>
                <a:endParaRPr kumimoji="1" lang="ja-JP" altLang="en-US" sz="700" b="1" dirty="0"/>
              </a:p>
            </p:txBody>
          </p:sp>
          <p:sp>
            <p:nvSpPr>
              <p:cNvPr id="156" name="フローチャート: 判断 155">
                <a:extLst>
                  <a:ext uri="{FF2B5EF4-FFF2-40B4-BE49-F238E27FC236}">
                    <a16:creationId xmlns:a16="http://schemas.microsoft.com/office/drawing/2014/main" id="{F2456010-AAFE-4E32-A0E3-4CF3855CE045}"/>
                  </a:ext>
                </a:extLst>
              </p:cNvPr>
              <p:cNvSpPr/>
              <p:nvPr/>
            </p:nvSpPr>
            <p:spPr>
              <a:xfrm>
                <a:off x="4553436" y="3087721"/>
                <a:ext cx="1104018" cy="76449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157" name="テキスト ボックス 156">
                <a:extLst>
                  <a:ext uri="{FF2B5EF4-FFF2-40B4-BE49-F238E27FC236}">
                    <a16:creationId xmlns:a16="http://schemas.microsoft.com/office/drawing/2014/main" id="{823D255E-4492-4401-B9D9-F60C8B546F64}"/>
                  </a:ext>
                </a:extLst>
              </p:cNvPr>
              <p:cNvSpPr txBox="1"/>
              <p:nvPr/>
            </p:nvSpPr>
            <p:spPr>
              <a:xfrm>
                <a:off x="4981381" y="3178954"/>
                <a:ext cx="229811" cy="205993"/>
              </a:xfrm>
              <a:prstGeom prst="rect">
                <a:avLst/>
              </a:prstGeom>
              <a:noFill/>
            </p:spPr>
            <p:txBody>
              <a:bodyPr wrap="square" rtlCol="0">
                <a:spAutoFit/>
              </a:bodyPr>
              <a:lstStyle/>
              <a:p>
                <a:pPr algn="ctr"/>
                <a:r>
                  <a:rPr lang="en-US" altLang="ja-JP" sz="700" b="1" dirty="0"/>
                  <a:t>D</a:t>
                </a:r>
                <a:endParaRPr kumimoji="1" lang="ja-JP" altLang="en-US" sz="700" b="1" dirty="0"/>
              </a:p>
            </p:txBody>
          </p:sp>
          <p:pic>
            <p:nvPicPr>
              <p:cNvPr id="158" name="図 157">
                <a:extLst>
                  <a:ext uri="{FF2B5EF4-FFF2-40B4-BE49-F238E27FC236}">
                    <a16:creationId xmlns:a16="http://schemas.microsoft.com/office/drawing/2014/main" id="{6CFD2219-B720-4842-9C33-4DA081999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523" y="2059683"/>
                <a:ext cx="762916" cy="762916"/>
              </a:xfrm>
              <a:prstGeom prst="rect">
                <a:avLst/>
              </a:prstGeom>
            </p:spPr>
          </p:pic>
          <p:cxnSp>
            <p:nvCxnSpPr>
              <p:cNvPr id="161" name="直線矢印コネクタ 160">
                <a:extLst>
                  <a:ext uri="{FF2B5EF4-FFF2-40B4-BE49-F238E27FC236}">
                    <a16:creationId xmlns:a16="http://schemas.microsoft.com/office/drawing/2014/main" id="{AEDF5530-5F17-49E7-8040-A549701E214C}"/>
                  </a:ext>
                </a:extLst>
              </p:cNvPr>
              <p:cNvCxnSpPr>
                <a:cxnSpLocks/>
                <a:stCxn id="156" idx="1"/>
                <a:endCxn id="203" idx="3"/>
              </p:cNvCxnSpPr>
              <p:nvPr/>
            </p:nvCxnSpPr>
            <p:spPr>
              <a:xfrm flipH="1">
                <a:off x="4179825" y="3469966"/>
                <a:ext cx="373611" cy="150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2" name="フローチャート: 判断 161">
                <a:extLst>
                  <a:ext uri="{FF2B5EF4-FFF2-40B4-BE49-F238E27FC236}">
                    <a16:creationId xmlns:a16="http://schemas.microsoft.com/office/drawing/2014/main" id="{B8AF8441-A459-432A-AEC2-0E714B90DDA3}"/>
                  </a:ext>
                </a:extLst>
              </p:cNvPr>
              <p:cNvSpPr/>
              <p:nvPr/>
            </p:nvSpPr>
            <p:spPr>
              <a:xfrm>
                <a:off x="888957" y="4294738"/>
                <a:ext cx="1104018" cy="76449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163" name="フローチャート: 判断 162">
                <a:extLst>
                  <a:ext uri="{FF2B5EF4-FFF2-40B4-BE49-F238E27FC236}">
                    <a16:creationId xmlns:a16="http://schemas.microsoft.com/office/drawing/2014/main" id="{6E16B411-EA93-4A2B-89EC-0F7A44CD0478}"/>
                  </a:ext>
                </a:extLst>
              </p:cNvPr>
              <p:cNvSpPr/>
              <p:nvPr/>
            </p:nvSpPr>
            <p:spPr>
              <a:xfrm>
                <a:off x="2364305" y="4294738"/>
                <a:ext cx="1104018" cy="764490"/>
              </a:xfrm>
              <a:prstGeom prst="flowChartDecis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165" name="次の値と等しい 164">
                <a:extLst>
                  <a:ext uri="{FF2B5EF4-FFF2-40B4-BE49-F238E27FC236}">
                    <a16:creationId xmlns:a16="http://schemas.microsoft.com/office/drawing/2014/main" id="{B932D363-7841-4DC7-85E7-56D358506B52}"/>
                  </a:ext>
                </a:extLst>
              </p:cNvPr>
              <p:cNvSpPr/>
              <p:nvPr/>
            </p:nvSpPr>
            <p:spPr>
              <a:xfrm>
                <a:off x="1942071"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66" name="直線矢印コネクタ 165">
                <a:extLst>
                  <a:ext uri="{FF2B5EF4-FFF2-40B4-BE49-F238E27FC236}">
                    <a16:creationId xmlns:a16="http://schemas.microsoft.com/office/drawing/2014/main" id="{E95A528B-63CB-4F35-B319-EB881AFE341E}"/>
                  </a:ext>
                </a:extLst>
              </p:cNvPr>
              <p:cNvCxnSpPr>
                <a:cxnSpLocks/>
                <a:stCxn id="162" idx="0"/>
                <a:endCxn id="202" idx="2"/>
              </p:cNvCxnSpPr>
              <p:nvPr/>
            </p:nvCxnSpPr>
            <p:spPr>
              <a:xfrm flipV="1">
                <a:off x="1440966" y="3867265"/>
                <a:ext cx="714807" cy="42747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68" name="直線矢印コネクタ 167">
                <a:extLst>
                  <a:ext uri="{FF2B5EF4-FFF2-40B4-BE49-F238E27FC236}">
                    <a16:creationId xmlns:a16="http://schemas.microsoft.com/office/drawing/2014/main" id="{B7777888-28D3-4646-B861-C444E423A614}"/>
                  </a:ext>
                </a:extLst>
              </p:cNvPr>
              <p:cNvCxnSpPr>
                <a:cxnSpLocks/>
                <a:stCxn id="163" idx="0"/>
                <a:endCxn id="202" idx="2"/>
              </p:cNvCxnSpPr>
              <p:nvPr/>
            </p:nvCxnSpPr>
            <p:spPr>
              <a:xfrm flipH="1" flipV="1">
                <a:off x="2155773" y="3867265"/>
                <a:ext cx="760541" cy="4274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2" name="次の値と等しい 171">
                <a:extLst>
                  <a:ext uri="{FF2B5EF4-FFF2-40B4-BE49-F238E27FC236}">
                    <a16:creationId xmlns:a16="http://schemas.microsoft.com/office/drawing/2014/main" id="{8BD00E15-D1C7-4B91-801C-1A780F66F2BE}"/>
                  </a:ext>
                </a:extLst>
              </p:cNvPr>
              <p:cNvSpPr/>
              <p:nvPr/>
            </p:nvSpPr>
            <p:spPr>
              <a:xfrm>
                <a:off x="3407632"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73" name="フローチャート: 判断 172">
                <a:extLst>
                  <a:ext uri="{FF2B5EF4-FFF2-40B4-BE49-F238E27FC236}">
                    <a16:creationId xmlns:a16="http://schemas.microsoft.com/office/drawing/2014/main" id="{924828D8-D28B-4A56-A082-35DDF2574A89}"/>
                  </a:ext>
                </a:extLst>
              </p:cNvPr>
              <p:cNvSpPr/>
              <p:nvPr/>
            </p:nvSpPr>
            <p:spPr>
              <a:xfrm>
                <a:off x="3839653" y="4294738"/>
                <a:ext cx="1104018" cy="76449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174" name="テキスト ボックス 173">
                <a:extLst>
                  <a:ext uri="{FF2B5EF4-FFF2-40B4-BE49-F238E27FC236}">
                    <a16:creationId xmlns:a16="http://schemas.microsoft.com/office/drawing/2014/main" id="{75A6B50C-F126-4C19-858F-39843591EFA2}"/>
                  </a:ext>
                </a:extLst>
              </p:cNvPr>
              <p:cNvSpPr txBox="1"/>
              <p:nvPr/>
            </p:nvSpPr>
            <p:spPr>
              <a:xfrm>
                <a:off x="-990" y="4546178"/>
                <a:ext cx="668433" cy="205993"/>
              </a:xfrm>
              <a:prstGeom prst="rect">
                <a:avLst/>
              </a:prstGeom>
              <a:noFill/>
            </p:spPr>
            <p:txBody>
              <a:bodyPr wrap="square" rtlCol="0">
                <a:spAutoFit/>
              </a:bodyPr>
              <a:lstStyle/>
              <a:p>
                <a:pPr algn="ctr"/>
                <a:r>
                  <a:rPr kumimoji="1" lang="ja-JP" altLang="en-US" sz="700" b="1" dirty="0"/>
                  <a:t>・・・</a:t>
                </a:r>
              </a:p>
            </p:txBody>
          </p:sp>
          <p:sp>
            <p:nvSpPr>
              <p:cNvPr id="175" name="テキスト ボックス 174">
                <a:extLst>
                  <a:ext uri="{FF2B5EF4-FFF2-40B4-BE49-F238E27FC236}">
                    <a16:creationId xmlns:a16="http://schemas.microsoft.com/office/drawing/2014/main" id="{7255FFFF-27D6-47E8-ABBB-D5BCCC192F21}"/>
                  </a:ext>
                </a:extLst>
              </p:cNvPr>
              <p:cNvSpPr txBox="1"/>
              <p:nvPr/>
            </p:nvSpPr>
            <p:spPr>
              <a:xfrm>
                <a:off x="6543332" y="4545724"/>
                <a:ext cx="668433" cy="205993"/>
              </a:xfrm>
              <a:prstGeom prst="rect">
                <a:avLst/>
              </a:prstGeom>
              <a:noFill/>
            </p:spPr>
            <p:txBody>
              <a:bodyPr wrap="square" rtlCol="0">
                <a:spAutoFit/>
              </a:bodyPr>
              <a:lstStyle/>
              <a:p>
                <a:pPr algn="ctr"/>
                <a:r>
                  <a:rPr kumimoji="1" lang="ja-JP" altLang="en-US" sz="700" b="1" dirty="0"/>
                  <a:t>・・・</a:t>
                </a:r>
              </a:p>
            </p:txBody>
          </p:sp>
          <p:sp>
            <p:nvSpPr>
              <p:cNvPr id="176" name="フローチャート: 判断 175">
                <a:extLst>
                  <a:ext uri="{FF2B5EF4-FFF2-40B4-BE49-F238E27FC236}">
                    <a16:creationId xmlns:a16="http://schemas.microsoft.com/office/drawing/2014/main" id="{2B62D3ED-3EB7-43D4-BA9C-B4630AE087DF}"/>
                  </a:ext>
                </a:extLst>
              </p:cNvPr>
              <p:cNvSpPr/>
              <p:nvPr/>
            </p:nvSpPr>
            <p:spPr>
              <a:xfrm>
                <a:off x="5243743" y="4294738"/>
                <a:ext cx="1104018" cy="76449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050" dirty="0"/>
                  <a:t>●</a:t>
                </a:r>
              </a:p>
            </p:txBody>
          </p:sp>
          <p:cxnSp>
            <p:nvCxnSpPr>
              <p:cNvPr id="177" name="直線矢印コネクタ 176">
                <a:extLst>
                  <a:ext uri="{FF2B5EF4-FFF2-40B4-BE49-F238E27FC236}">
                    <a16:creationId xmlns:a16="http://schemas.microsoft.com/office/drawing/2014/main" id="{5717E3DB-C98F-4E11-AAD2-27562C380D4B}"/>
                  </a:ext>
                </a:extLst>
              </p:cNvPr>
              <p:cNvCxnSpPr>
                <a:cxnSpLocks/>
                <a:stCxn id="176" idx="1"/>
                <a:endCxn id="203" idx="3"/>
              </p:cNvCxnSpPr>
              <p:nvPr/>
            </p:nvCxnSpPr>
            <p:spPr>
              <a:xfrm flipH="1" flipV="1">
                <a:off x="4179825" y="3485020"/>
                <a:ext cx="1063918" cy="119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177">
                <a:extLst>
                  <a:ext uri="{FF2B5EF4-FFF2-40B4-BE49-F238E27FC236}">
                    <a16:creationId xmlns:a16="http://schemas.microsoft.com/office/drawing/2014/main" id="{F6B5C254-0BD1-40E6-BA88-42258E18CFBB}"/>
                  </a:ext>
                </a:extLst>
              </p:cNvPr>
              <p:cNvSpPr txBox="1"/>
              <p:nvPr/>
            </p:nvSpPr>
            <p:spPr>
              <a:xfrm>
                <a:off x="4276755" y="5420041"/>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79" name="テキスト ボックス 178">
                <a:extLst>
                  <a:ext uri="{FF2B5EF4-FFF2-40B4-BE49-F238E27FC236}">
                    <a16:creationId xmlns:a16="http://schemas.microsoft.com/office/drawing/2014/main" id="{873A29C9-C9DF-4318-A2E6-1B667F76CEC7}"/>
                  </a:ext>
                </a:extLst>
              </p:cNvPr>
              <p:cNvSpPr txBox="1"/>
              <p:nvPr/>
            </p:nvSpPr>
            <p:spPr>
              <a:xfrm rot="10800000">
                <a:off x="4981381" y="2530040"/>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80" name="次の値と等しい 179">
                <a:extLst>
                  <a:ext uri="{FF2B5EF4-FFF2-40B4-BE49-F238E27FC236}">
                    <a16:creationId xmlns:a16="http://schemas.microsoft.com/office/drawing/2014/main" id="{AD515526-8629-4B91-BD62-568B96304AFD}"/>
                  </a:ext>
                </a:extLst>
              </p:cNvPr>
              <p:cNvSpPr/>
              <p:nvPr/>
            </p:nvSpPr>
            <p:spPr>
              <a:xfrm rot="5400000">
                <a:off x="2679744" y="516389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81" name="テキスト ボックス 180">
                <a:extLst>
                  <a:ext uri="{FF2B5EF4-FFF2-40B4-BE49-F238E27FC236}">
                    <a16:creationId xmlns:a16="http://schemas.microsoft.com/office/drawing/2014/main" id="{6DDE7007-81F9-4540-8402-6BC2E477C1FC}"/>
                  </a:ext>
                </a:extLst>
              </p:cNvPr>
              <p:cNvSpPr txBox="1"/>
              <p:nvPr/>
            </p:nvSpPr>
            <p:spPr>
              <a:xfrm>
                <a:off x="2425489" y="5473910"/>
                <a:ext cx="991113" cy="269376"/>
              </a:xfrm>
              <a:prstGeom prst="rect">
                <a:avLst/>
              </a:prstGeom>
              <a:noFill/>
            </p:spPr>
            <p:txBody>
              <a:bodyPr wrap="square" rtlCol="0">
                <a:spAutoFit/>
              </a:bodyPr>
              <a:lstStyle/>
              <a:p>
                <a:pPr algn="ctr"/>
                <a:r>
                  <a:rPr kumimoji="1" lang="ja-JP" altLang="en-US" sz="1050" dirty="0"/>
                  <a:t>出入口</a:t>
                </a:r>
                <a:endParaRPr kumimoji="1" lang="en-US" altLang="ja-JP" sz="1050" dirty="0"/>
              </a:p>
            </p:txBody>
          </p:sp>
          <p:pic>
            <p:nvPicPr>
              <p:cNvPr id="182" name="図 181" descr="テーブル, 座る, 暗い, 男 が含まれている画像&#10;&#10;自動的に生成された説明">
                <a:extLst>
                  <a:ext uri="{FF2B5EF4-FFF2-40B4-BE49-F238E27FC236}">
                    <a16:creationId xmlns:a16="http://schemas.microsoft.com/office/drawing/2014/main" id="{CBAFCAA9-0F45-46B8-B677-8220C01C518A}"/>
                  </a:ext>
                </a:extLst>
              </p:cNvPr>
              <p:cNvPicPr>
                <a:picLocks noChangeAspect="1"/>
              </p:cNvPicPr>
              <p:nvPr/>
            </p:nvPicPr>
            <p:blipFill rotWithShape="1">
              <a:blip r:embed="rId3">
                <a:extLst>
                  <a:ext uri="{28A0092B-C50C-407E-A947-70E740481C1C}">
                    <a14:useLocalDpi xmlns:a14="http://schemas.microsoft.com/office/drawing/2010/main" val="0"/>
                  </a:ext>
                </a:extLst>
              </a:blip>
              <a:srcRect r="48767" b="80476"/>
              <a:stretch/>
            </p:blipFill>
            <p:spPr>
              <a:xfrm>
                <a:off x="5073262" y="5408860"/>
                <a:ext cx="683127" cy="646333"/>
              </a:xfrm>
              <a:prstGeom prst="rect">
                <a:avLst/>
              </a:prstGeom>
            </p:spPr>
          </p:pic>
          <p:sp>
            <p:nvSpPr>
              <p:cNvPr id="183" name="テキスト ボックス 182">
                <a:extLst>
                  <a:ext uri="{FF2B5EF4-FFF2-40B4-BE49-F238E27FC236}">
                    <a16:creationId xmlns:a16="http://schemas.microsoft.com/office/drawing/2014/main" id="{E4190C82-389D-4596-B158-8AD4A6C05370}"/>
                  </a:ext>
                </a:extLst>
              </p:cNvPr>
              <p:cNvSpPr txBox="1"/>
              <p:nvPr/>
            </p:nvSpPr>
            <p:spPr>
              <a:xfrm>
                <a:off x="677913" y="4171367"/>
                <a:ext cx="763054" cy="205993"/>
              </a:xfrm>
              <a:prstGeom prst="rect">
                <a:avLst/>
              </a:prstGeom>
              <a:noFill/>
            </p:spPr>
            <p:txBody>
              <a:bodyPr wrap="square" rtlCol="0">
                <a:spAutoFit/>
              </a:bodyPr>
              <a:lstStyle/>
              <a:p>
                <a:pPr algn="ctr"/>
                <a:r>
                  <a:rPr kumimoji="1" lang="ja-JP" altLang="en-US" sz="700" dirty="0"/>
                  <a:t>スイッチ</a:t>
                </a:r>
              </a:p>
            </p:txBody>
          </p:sp>
          <p:sp>
            <p:nvSpPr>
              <p:cNvPr id="184" name="次の値と等しい 183">
                <a:extLst>
                  <a:ext uri="{FF2B5EF4-FFF2-40B4-BE49-F238E27FC236}">
                    <a16:creationId xmlns:a16="http://schemas.microsoft.com/office/drawing/2014/main" id="{CE5DF225-12CE-4561-98E4-96A1ACFB56DD}"/>
                  </a:ext>
                </a:extLst>
              </p:cNvPr>
              <p:cNvSpPr/>
              <p:nvPr/>
            </p:nvSpPr>
            <p:spPr>
              <a:xfrm rot="1941106">
                <a:off x="3458674" y="4011148"/>
                <a:ext cx="1094465" cy="17356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85" name="直線矢印コネクタ 184">
                <a:extLst>
                  <a:ext uri="{FF2B5EF4-FFF2-40B4-BE49-F238E27FC236}">
                    <a16:creationId xmlns:a16="http://schemas.microsoft.com/office/drawing/2014/main" id="{D5D759D7-D8B9-46E0-A9CC-27C637E7A980}"/>
                  </a:ext>
                </a:extLst>
              </p:cNvPr>
              <p:cNvCxnSpPr>
                <a:cxnSpLocks/>
                <a:stCxn id="173" idx="2"/>
                <a:endCxn id="178" idx="0"/>
              </p:cNvCxnSpPr>
              <p:nvPr/>
            </p:nvCxnSpPr>
            <p:spPr>
              <a:xfrm flipH="1">
                <a:off x="4391661" y="5059228"/>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86" name="直線矢印コネクタ 185">
                <a:extLst>
                  <a:ext uri="{FF2B5EF4-FFF2-40B4-BE49-F238E27FC236}">
                    <a16:creationId xmlns:a16="http://schemas.microsoft.com/office/drawing/2014/main" id="{EC699099-06E4-4A5B-9C07-68EBE38C3A40}"/>
                  </a:ext>
                </a:extLst>
              </p:cNvPr>
              <p:cNvCxnSpPr/>
              <p:nvPr/>
            </p:nvCxnSpPr>
            <p:spPr>
              <a:xfrm flipH="1">
                <a:off x="5066644" y="2717642"/>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87" name="次の値と等しい 186">
                <a:extLst>
                  <a:ext uri="{FF2B5EF4-FFF2-40B4-BE49-F238E27FC236}">
                    <a16:creationId xmlns:a16="http://schemas.microsoft.com/office/drawing/2014/main" id="{65A326D8-C9E4-46BE-8B89-BA14C90B074B}"/>
                  </a:ext>
                </a:extLst>
              </p:cNvPr>
              <p:cNvSpPr/>
              <p:nvPr/>
            </p:nvSpPr>
            <p:spPr>
              <a:xfrm rot="5400000">
                <a:off x="5557292" y="5193235"/>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89" name="直線矢印コネクタ 188">
                <a:extLst>
                  <a:ext uri="{FF2B5EF4-FFF2-40B4-BE49-F238E27FC236}">
                    <a16:creationId xmlns:a16="http://schemas.microsoft.com/office/drawing/2014/main" id="{CA965DE5-3BDB-46E6-91A5-DB5492914C90}"/>
                  </a:ext>
                </a:extLst>
              </p:cNvPr>
              <p:cNvCxnSpPr>
                <a:cxnSpLocks/>
                <a:stCxn id="188" idx="2"/>
              </p:cNvCxnSpPr>
              <p:nvPr/>
            </p:nvCxnSpPr>
            <p:spPr>
              <a:xfrm flipH="1">
                <a:off x="5793859" y="6225487"/>
                <a:ext cx="1893" cy="3084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0" name="テキスト ボックス 189">
                <a:extLst>
                  <a:ext uri="{FF2B5EF4-FFF2-40B4-BE49-F238E27FC236}">
                    <a16:creationId xmlns:a16="http://schemas.microsoft.com/office/drawing/2014/main" id="{AC30D3F6-0D5E-425A-B86E-0751FA7A7897}"/>
                  </a:ext>
                </a:extLst>
              </p:cNvPr>
              <p:cNvSpPr txBox="1"/>
              <p:nvPr/>
            </p:nvSpPr>
            <p:spPr>
              <a:xfrm>
                <a:off x="5675515" y="6531229"/>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cxnSp>
            <p:nvCxnSpPr>
              <p:cNvPr id="191" name="直線矢印コネクタ 190">
                <a:extLst>
                  <a:ext uri="{FF2B5EF4-FFF2-40B4-BE49-F238E27FC236}">
                    <a16:creationId xmlns:a16="http://schemas.microsoft.com/office/drawing/2014/main" id="{A6C16D19-4AF5-4D5E-89FB-A28E57B97361}"/>
                  </a:ext>
                </a:extLst>
              </p:cNvPr>
              <p:cNvCxnSpPr>
                <a:cxnSpLocks/>
              </p:cNvCxnSpPr>
              <p:nvPr/>
            </p:nvCxnSpPr>
            <p:spPr>
              <a:xfrm flipH="1">
                <a:off x="5130633" y="2725955"/>
                <a:ext cx="1" cy="3525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2" name="テキスト ボックス 191">
                <a:extLst>
                  <a:ext uri="{FF2B5EF4-FFF2-40B4-BE49-F238E27FC236}">
                    <a16:creationId xmlns:a16="http://schemas.microsoft.com/office/drawing/2014/main" id="{85DE99D0-B6C1-4AC9-8D94-EDFC9CD7C6F2}"/>
                  </a:ext>
                </a:extLst>
              </p:cNvPr>
              <p:cNvSpPr txBox="1"/>
              <p:nvPr/>
            </p:nvSpPr>
            <p:spPr>
              <a:xfrm>
                <a:off x="5905815" y="5449156"/>
                <a:ext cx="763054" cy="205993"/>
              </a:xfrm>
              <a:prstGeom prst="rect">
                <a:avLst/>
              </a:prstGeom>
              <a:noFill/>
            </p:spPr>
            <p:txBody>
              <a:bodyPr wrap="square" rtlCol="0">
                <a:spAutoFit/>
              </a:bodyPr>
              <a:lstStyle/>
              <a:p>
                <a:pPr algn="ctr"/>
                <a:r>
                  <a:rPr kumimoji="1" lang="ja-JP" altLang="en-US" sz="700" dirty="0"/>
                  <a:t>スイッチ</a:t>
                </a:r>
              </a:p>
            </p:txBody>
          </p:sp>
          <p:sp>
            <p:nvSpPr>
              <p:cNvPr id="193" name="テキスト ボックス 192">
                <a:extLst>
                  <a:ext uri="{FF2B5EF4-FFF2-40B4-BE49-F238E27FC236}">
                    <a16:creationId xmlns:a16="http://schemas.microsoft.com/office/drawing/2014/main" id="{956B9F9C-1519-435D-AC5C-FC1B29C3424A}"/>
                  </a:ext>
                </a:extLst>
              </p:cNvPr>
              <p:cNvSpPr txBox="1"/>
              <p:nvPr/>
            </p:nvSpPr>
            <p:spPr>
              <a:xfrm>
                <a:off x="1322204" y="4365218"/>
                <a:ext cx="229811" cy="205993"/>
              </a:xfrm>
              <a:prstGeom prst="rect">
                <a:avLst/>
              </a:prstGeom>
              <a:noFill/>
            </p:spPr>
            <p:txBody>
              <a:bodyPr wrap="square" rtlCol="0">
                <a:spAutoFit/>
              </a:bodyPr>
              <a:lstStyle/>
              <a:p>
                <a:pPr algn="ctr"/>
                <a:r>
                  <a:rPr lang="en-US" altLang="ja-JP" sz="700" b="1" dirty="0"/>
                  <a:t>E</a:t>
                </a:r>
                <a:endParaRPr kumimoji="1" lang="ja-JP" altLang="en-US" sz="700" b="1" dirty="0"/>
              </a:p>
            </p:txBody>
          </p:sp>
          <p:sp>
            <p:nvSpPr>
              <p:cNvPr id="194" name="テキスト ボックス 193">
                <a:extLst>
                  <a:ext uri="{FF2B5EF4-FFF2-40B4-BE49-F238E27FC236}">
                    <a16:creationId xmlns:a16="http://schemas.microsoft.com/office/drawing/2014/main" id="{74E4AE01-ACF5-43DA-99ED-1B39F6A68F9F}"/>
                  </a:ext>
                </a:extLst>
              </p:cNvPr>
              <p:cNvSpPr txBox="1"/>
              <p:nvPr/>
            </p:nvSpPr>
            <p:spPr>
              <a:xfrm>
                <a:off x="2817528" y="4365218"/>
                <a:ext cx="229811" cy="205993"/>
              </a:xfrm>
              <a:prstGeom prst="rect">
                <a:avLst/>
              </a:prstGeom>
              <a:noFill/>
            </p:spPr>
            <p:txBody>
              <a:bodyPr wrap="square" rtlCol="0">
                <a:spAutoFit/>
              </a:bodyPr>
              <a:lstStyle/>
              <a:p>
                <a:pPr algn="ctr"/>
                <a:r>
                  <a:rPr kumimoji="1" lang="en-US" altLang="ja-JP" sz="700" b="1" dirty="0"/>
                  <a:t>S</a:t>
                </a:r>
                <a:endParaRPr kumimoji="1" lang="ja-JP" altLang="en-US" sz="700" b="1" dirty="0"/>
              </a:p>
            </p:txBody>
          </p:sp>
          <p:sp>
            <p:nvSpPr>
              <p:cNvPr id="195" name="テキスト ボックス 194">
                <a:extLst>
                  <a:ext uri="{FF2B5EF4-FFF2-40B4-BE49-F238E27FC236}">
                    <a16:creationId xmlns:a16="http://schemas.microsoft.com/office/drawing/2014/main" id="{04727B36-D871-4B52-B698-672E348D4148}"/>
                  </a:ext>
                </a:extLst>
              </p:cNvPr>
              <p:cNvSpPr txBox="1"/>
              <p:nvPr/>
            </p:nvSpPr>
            <p:spPr>
              <a:xfrm>
                <a:off x="4284824" y="4363958"/>
                <a:ext cx="229811" cy="205993"/>
              </a:xfrm>
              <a:prstGeom prst="rect">
                <a:avLst/>
              </a:prstGeom>
              <a:noFill/>
            </p:spPr>
            <p:txBody>
              <a:bodyPr wrap="square" rtlCol="0">
                <a:spAutoFit/>
              </a:bodyPr>
              <a:lstStyle/>
              <a:p>
                <a:pPr algn="ctr"/>
                <a:r>
                  <a:rPr kumimoji="1" lang="en-US" altLang="ja-JP" sz="700" b="1" dirty="0"/>
                  <a:t>F</a:t>
                </a:r>
                <a:endParaRPr kumimoji="1" lang="ja-JP" altLang="en-US" sz="700" b="1" dirty="0"/>
              </a:p>
            </p:txBody>
          </p:sp>
          <p:sp>
            <p:nvSpPr>
              <p:cNvPr id="196" name="テキスト ボックス 195">
                <a:extLst>
                  <a:ext uri="{FF2B5EF4-FFF2-40B4-BE49-F238E27FC236}">
                    <a16:creationId xmlns:a16="http://schemas.microsoft.com/office/drawing/2014/main" id="{EAF28707-C40E-466F-AB80-224D733D9993}"/>
                  </a:ext>
                </a:extLst>
              </p:cNvPr>
              <p:cNvSpPr txBox="1"/>
              <p:nvPr/>
            </p:nvSpPr>
            <p:spPr>
              <a:xfrm>
                <a:off x="5674269" y="4361818"/>
                <a:ext cx="229811" cy="205993"/>
              </a:xfrm>
              <a:prstGeom prst="rect">
                <a:avLst/>
              </a:prstGeom>
              <a:noFill/>
            </p:spPr>
            <p:txBody>
              <a:bodyPr wrap="square" rtlCol="0">
                <a:spAutoFit/>
              </a:bodyPr>
              <a:lstStyle/>
              <a:p>
                <a:pPr algn="ctr"/>
                <a:r>
                  <a:rPr kumimoji="1" lang="en-US" altLang="ja-JP" sz="700" b="1" dirty="0"/>
                  <a:t>H</a:t>
                </a:r>
                <a:endParaRPr kumimoji="1" lang="ja-JP" altLang="en-US" sz="700" b="1" dirty="0"/>
              </a:p>
            </p:txBody>
          </p:sp>
          <p:sp>
            <p:nvSpPr>
              <p:cNvPr id="197" name="テキスト ボックス 196">
                <a:extLst>
                  <a:ext uri="{FF2B5EF4-FFF2-40B4-BE49-F238E27FC236}">
                    <a16:creationId xmlns:a16="http://schemas.microsoft.com/office/drawing/2014/main" id="{D25D8DBA-54C3-439F-B29B-DA13DFF64858}"/>
                  </a:ext>
                </a:extLst>
              </p:cNvPr>
              <p:cNvSpPr txBox="1"/>
              <p:nvPr/>
            </p:nvSpPr>
            <p:spPr>
              <a:xfrm>
                <a:off x="5680846" y="5506587"/>
                <a:ext cx="229811" cy="205993"/>
              </a:xfrm>
              <a:prstGeom prst="rect">
                <a:avLst/>
              </a:prstGeom>
              <a:noFill/>
            </p:spPr>
            <p:txBody>
              <a:bodyPr wrap="square" rtlCol="0">
                <a:spAutoFit/>
              </a:bodyPr>
              <a:lstStyle/>
              <a:p>
                <a:pPr algn="ctr"/>
                <a:r>
                  <a:rPr kumimoji="1" lang="en-US" altLang="ja-JP" sz="700" b="1" dirty="0"/>
                  <a:t>I</a:t>
                </a:r>
                <a:endParaRPr kumimoji="1" lang="ja-JP" altLang="en-US" sz="700" b="1" dirty="0"/>
              </a:p>
            </p:txBody>
          </p:sp>
          <p:sp>
            <p:nvSpPr>
              <p:cNvPr id="198" name="テキスト ボックス 197">
                <a:extLst>
                  <a:ext uri="{FF2B5EF4-FFF2-40B4-BE49-F238E27FC236}">
                    <a16:creationId xmlns:a16="http://schemas.microsoft.com/office/drawing/2014/main" id="{AF9B4595-CAEC-4DD6-8FA7-E9A6C8DEB76C}"/>
                  </a:ext>
                </a:extLst>
              </p:cNvPr>
              <p:cNvSpPr txBox="1"/>
              <p:nvPr/>
            </p:nvSpPr>
            <p:spPr>
              <a:xfrm>
                <a:off x="4310207" y="4178112"/>
                <a:ext cx="763054" cy="205993"/>
              </a:xfrm>
              <a:prstGeom prst="rect">
                <a:avLst/>
              </a:prstGeom>
              <a:noFill/>
            </p:spPr>
            <p:txBody>
              <a:bodyPr wrap="square" rtlCol="0">
                <a:spAutoFit/>
              </a:bodyPr>
              <a:lstStyle/>
              <a:p>
                <a:pPr algn="ctr"/>
                <a:r>
                  <a:rPr kumimoji="1" lang="ja-JP" altLang="en-US" sz="700" dirty="0"/>
                  <a:t>スイッチ</a:t>
                </a:r>
              </a:p>
            </p:txBody>
          </p:sp>
        </p:grpSp>
        <p:cxnSp>
          <p:nvCxnSpPr>
            <p:cNvPr id="138" name="直線矢印コネクタ 137">
              <a:extLst>
                <a:ext uri="{FF2B5EF4-FFF2-40B4-BE49-F238E27FC236}">
                  <a16:creationId xmlns:a16="http://schemas.microsoft.com/office/drawing/2014/main" id="{A6DAAF1F-D1D6-4140-80A0-BC3FF68ECBC2}"/>
                </a:ext>
              </a:extLst>
            </p:cNvPr>
            <p:cNvCxnSpPr>
              <a:cxnSpLocks/>
              <a:stCxn id="162" idx="1"/>
            </p:cNvCxnSpPr>
            <p:nvPr/>
          </p:nvCxnSpPr>
          <p:spPr>
            <a:xfrm flipH="1" flipV="1">
              <a:off x="371518" y="5076591"/>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0" name="直線矢印コネクタ 139">
              <a:extLst>
                <a:ext uri="{FF2B5EF4-FFF2-40B4-BE49-F238E27FC236}">
                  <a16:creationId xmlns:a16="http://schemas.microsoft.com/office/drawing/2014/main" id="{24E3E1D1-6E93-4D3F-91C1-FFE32328EA7B}"/>
                </a:ext>
              </a:extLst>
            </p:cNvPr>
            <p:cNvCxnSpPr>
              <a:cxnSpLocks/>
            </p:cNvCxnSpPr>
            <p:nvPr/>
          </p:nvCxnSpPr>
          <p:spPr>
            <a:xfrm flipH="1" flipV="1">
              <a:off x="888062" y="41088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43" name="テキスト ボックス 142">
              <a:extLst>
                <a:ext uri="{FF2B5EF4-FFF2-40B4-BE49-F238E27FC236}">
                  <a16:creationId xmlns:a16="http://schemas.microsoft.com/office/drawing/2014/main" id="{8969D17E-FECA-4A9A-A6BB-DC7F84CA4AF1}"/>
                </a:ext>
              </a:extLst>
            </p:cNvPr>
            <p:cNvSpPr txBox="1"/>
            <p:nvPr/>
          </p:nvSpPr>
          <p:spPr>
            <a:xfrm>
              <a:off x="509457" y="4003289"/>
              <a:ext cx="483033" cy="166199"/>
            </a:xfrm>
            <a:prstGeom prst="rect">
              <a:avLst/>
            </a:prstGeom>
            <a:noFill/>
          </p:spPr>
          <p:txBody>
            <a:bodyPr wrap="square" rtlCol="0">
              <a:spAutoFit/>
            </a:bodyPr>
            <a:lstStyle/>
            <a:p>
              <a:pPr algn="ctr"/>
              <a:r>
                <a:rPr kumimoji="1" lang="ja-JP" altLang="en-US" sz="700" b="1" dirty="0"/>
                <a:t>・・・</a:t>
              </a:r>
            </a:p>
          </p:txBody>
        </p:sp>
        <p:cxnSp>
          <p:nvCxnSpPr>
            <p:cNvPr id="144" name="直線矢印コネクタ 143">
              <a:extLst>
                <a:ext uri="{FF2B5EF4-FFF2-40B4-BE49-F238E27FC236}">
                  <a16:creationId xmlns:a16="http://schemas.microsoft.com/office/drawing/2014/main" id="{DB0E407E-C85F-44D7-8A83-F9E49AC80DA4}"/>
                </a:ext>
              </a:extLst>
            </p:cNvPr>
            <p:cNvCxnSpPr>
              <a:cxnSpLocks/>
            </p:cNvCxnSpPr>
            <p:nvPr/>
          </p:nvCxnSpPr>
          <p:spPr>
            <a:xfrm flipH="1" flipV="1">
              <a:off x="4577446" y="50163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46" name="直線矢印コネクタ 145">
              <a:extLst>
                <a:ext uri="{FF2B5EF4-FFF2-40B4-BE49-F238E27FC236}">
                  <a16:creationId xmlns:a16="http://schemas.microsoft.com/office/drawing/2014/main" id="{3F3FEFD1-8D62-40AF-9C02-7D33F4AC24B8}"/>
                </a:ext>
              </a:extLst>
            </p:cNvPr>
            <p:cNvCxnSpPr>
              <a:cxnSpLocks/>
            </p:cNvCxnSpPr>
            <p:nvPr/>
          </p:nvCxnSpPr>
          <p:spPr>
            <a:xfrm flipH="1" flipV="1">
              <a:off x="4577446" y="5114893"/>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sp>
        <p:nvSpPr>
          <p:cNvPr id="8" name="テキスト ボックス 7">
            <a:extLst>
              <a:ext uri="{FF2B5EF4-FFF2-40B4-BE49-F238E27FC236}">
                <a16:creationId xmlns:a16="http://schemas.microsoft.com/office/drawing/2014/main" id="{7E488C3D-1629-4308-A411-C431BA5044D5}"/>
              </a:ext>
            </a:extLst>
          </p:cNvPr>
          <p:cNvSpPr txBox="1"/>
          <p:nvPr/>
        </p:nvSpPr>
        <p:spPr>
          <a:xfrm>
            <a:off x="3921273" y="4478675"/>
            <a:ext cx="522213" cy="276999"/>
          </a:xfrm>
          <a:prstGeom prst="rect">
            <a:avLst/>
          </a:prstGeom>
          <a:noFill/>
        </p:spPr>
        <p:txBody>
          <a:bodyPr wrap="square" rtlCol="0">
            <a:spAutoFit/>
          </a:bodyPr>
          <a:lstStyle/>
          <a:p>
            <a:pPr algn="ctr"/>
            <a:r>
              <a:rPr kumimoji="1" lang="ja-JP" altLang="en-US" sz="1200" b="1" dirty="0">
                <a:solidFill>
                  <a:srgbClr val="FF0000"/>
                </a:solidFill>
              </a:rPr>
              <a:t>発火</a:t>
            </a:r>
            <a:endParaRPr kumimoji="1" lang="en-US" altLang="ja-JP" sz="1200" b="1" dirty="0">
              <a:solidFill>
                <a:srgbClr val="FF0000"/>
              </a:solidFill>
            </a:endParaRPr>
          </a:p>
        </p:txBody>
      </p:sp>
    </p:spTree>
    <p:extLst>
      <p:ext uri="{BB962C8B-B14F-4D97-AF65-F5344CB8AC3E}">
        <p14:creationId xmlns:p14="http://schemas.microsoft.com/office/powerpoint/2010/main" val="190679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6C51F08-843B-4996-AE59-438632B12DE4}"/>
              </a:ext>
            </a:extLst>
          </p:cNvPr>
          <p:cNvSpPr txBox="1"/>
          <p:nvPr/>
        </p:nvSpPr>
        <p:spPr>
          <a:xfrm>
            <a:off x="621437" y="310718"/>
            <a:ext cx="4589755" cy="646331"/>
          </a:xfrm>
          <a:prstGeom prst="rect">
            <a:avLst/>
          </a:prstGeom>
          <a:noFill/>
        </p:spPr>
        <p:txBody>
          <a:bodyPr wrap="square" rtlCol="0">
            <a:spAutoFit/>
          </a:bodyPr>
          <a:lstStyle/>
          <a:p>
            <a:r>
              <a:rPr kumimoji="1" lang="ja-JP" altLang="en-US" sz="3600" b="1" dirty="0"/>
              <a:t>攻略</a:t>
            </a:r>
          </a:p>
        </p:txBody>
      </p:sp>
      <p:grpSp>
        <p:nvGrpSpPr>
          <p:cNvPr id="21" name="グループ化 20">
            <a:extLst>
              <a:ext uri="{FF2B5EF4-FFF2-40B4-BE49-F238E27FC236}">
                <a16:creationId xmlns:a16="http://schemas.microsoft.com/office/drawing/2014/main" id="{A8221DA8-BD59-48F0-AC64-4AC342750C71}"/>
              </a:ext>
            </a:extLst>
          </p:cNvPr>
          <p:cNvGrpSpPr/>
          <p:nvPr/>
        </p:nvGrpSpPr>
        <p:grpSpPr>
          <a:xfrm>
            <a:off x="-989" y="2875645"/>
            <a:ext cx="5212181" cy="3863178"/>
            <a:chOff x="-989" y="2875645"/>
            <a:chExt cx="5212181" cy="3863178"/>
          </a:xfrm>
        </p:grpSpPr>
        <p:grpSp>
          <p:nvGrpSpPr>
            <p:cNvPr id="160" name="グループ化 159">
              <a:extLst>
                <a:ext uri="{FF2B5EF4-FFF2-40B4-BE49-F238E27FC236}">
                  <a16:creationId xmlns:a16="http://schemas.microsoft.com/office/drawing/2014/main" id="{1DD2DAC6-C882-4C93-B2B8-DB4BD69A374D}"/>
                </a:ext>
              </a:extLst>
            </p:cNvPr>
            <p:cNvGrpSpPr/>
            <p:nvPr/>
          </p:nvGrpSpPr>
          <p:grpSpPr>
            <a:xfrm>
              <a:off x="-989" y="2875645"/>
              <a:ext cx="5212181" cy="3863178"/>
              <a:chOff x="-990" y="1949041"/>
              <a:chExt cx="7212755" cy="4788181"/>
            </a:xfrm>
          </p:grpSpPr>
          <p:grpSp>
            <p:nvGrpSpPr>
              <p:cNvPr id="39" name="グループ化 38">
                <a:extLst>
                  <a:ext uri="{FF2B5EF4-FFF2-40B4-BE49-F238E27FC236}">
                    <a16:creationId xmlns:a16="http://schemas.microsoft.com/office/drawing/2014/main" id="{0ED2700D-FBEE-4AED-946D-8D3C0BED0F9D}"/>
                  </a:ext>
                </a:extLst>
              </p:cNvPr>
              <p:cNvGrpSpPr/>
              <p:nvPr/>
            </p:nvGrpSpPr>
            <p:grpSpPr>
              <a:xfrm>
                <a:off x="1603764" y="3102775"/>
                <a:ext cx="2576061" cy="764490"/>
                <a:chOff x="621436" y="5383509"/>
                <a:chExt cx="4403474" cy="1163773"/>
              </a:xfrm>
            </p:grpSpPr>
            <p:grpSp>
              <p:nvGrpSpPr>
                <p:cNvPr id="6" name="グループ化 5">
                  <a:extLst>
                    <a:ext uri="{FF2B5EF4-FFF2-40B4-BE49-F238E27FC236}">
                      <a16:creationId xmlns:a16="http://schemas.microsoft.com/office/drawing/2014/main" id="{DDCE4345-6577-40ED-AAC6-F5597EC4FFCF}"/>
                    </a:ext>
                  </a:extLst>
                </p:cNvPr>
                <p:cNvGrpSpPr/>
                <p:nvPr/>
              </p:nvGrpSpPr>
              <p:grpSpPr>
                <a:xfrm>
                  <a:off x="621436" y="5383509"/>
                  <a:ext cx="4403474" cy="1163773"/>
                  <a:chOff x="230670" y="4134144"/>
                  <a:chExt cx="6670317" cy="1762866"/>
                </a:xfrm>
              </p:grpSpPr>
              <p:sp>
                <p:nvSpPr>
                  <p:cNvPr id="11" name="フローチャート: 判断 10">
                    <a:extLst>
                      <a:ext uri="{FF2B5EF4-FFF2-40B4-BE49-F238E27FC236}">
                        <a16:creationId xmlns:a16="http://schemas.microsoft.com/office/drawing/2014/main" id="{7FC94062-3F90-47FD-9AC1-BB08A6CAC64F}"/>
                      </a:ext>
                    </a:extLst>
                  </p:cNvPr>
                  <p:cNvSpPr/>
                  <p:nvPr/>
                </p:nvSpPr>
                <p:spPr>
                  <a:xfrm>
                    <a:off x="230670" y="4134144"/>
                    <a:ext cx="2858687" cy="1762866"/>
                  </a:xfrm>
                  <a:prstGeom prst="flowChartDecision">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050" dirty="0"/>
                  </a:p>
                </p:txBody>
              </p:sp>
              <p:sp>
                <p:nvSpPr>
                  <p:cNvPr id="13" name="フローチャート: 判断 12">
                    <a:extLst>
                      <a:ext uri="{FF2B5EF4-FFF2-40B4-BE49-F238E27FC236}">
                        <a16:creationId xmlns:a16="http://schemas.microsoft.com/office/drawing/2014/main" id="{1DE712AF-4717-41C9-960C-7143E271E7EC}"/>
                      </a:ext>
                    </a:extLst>
                  </p:cNvPr>
                  <p:cNvSpPr/>
                  <p:nvPr/>
                </p:nvSpPr>
                <p:spPr>
                  <a:xfrm>
                    <a:off x="4042300" y="4134144"/>
                    <a:ext cx="2858687" cy="1762866"/>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sp>
                <p:nvSpPr>
                  <p:cNvPr id="2" name="次の値と等しい 1">
                    <a:extLst>
                      <a:ext uri="{FF2B5EF4-FFF2-40B4-BE49-F238E27FC236}">
                        <a16:creationId xmlns:a16="http://schemas.microsoft.com/office/drawing/2014/main" id="{D79BB354-8DED-48D4-9303-33E7C66A4FA3}"/>
                      </a:ext>
                    </a:extLst>
                  </p:cNvPr>
                  <p:cNvSpPr/>
                  <p:nvPr/>
                </p:nvSpPr>
                <p:spPr>
                  <a:xfrm>
                    <a:off x="2950311" y="4838330"/>
                    <a:ext cx="1225118" cy="33735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grpSp>
            <p:sp>
              <p:nvSpPr>
                <p:cNvPr id="30" name="テキスト ボックス 29">
                  <a:extLst>
                    <a:ext uri="{FF2B5EF4-FFF2-40B4-BE49-F238E27FC236}">
                      <a16:creationId xmlns:a16="http://schemas.microsoft.com/office/drawing/2014/main" id="{0FD6157D-AD6E-4321-B9CC-0EBDBA0A9720}"/>
                    </a:ext>
                  </a:extLst>
                </p:cNvPr>
                <p:cNvSpPr txBox="1"/>
                <p:nvPr/>
              </p:nvSpPr>
              <p:spPr>
                <a:xfrm>
                  <a:off x="1366662" y="5514314"/>
                  <a:ext cx="392835" cy="313581"/>
                </a:xfrm>
                <a:prstGeom prst="rect">
                  <a:avLst/>
                </a:prstGeom>
                <a:noFill/>
              </p:spPr>
              <p:txBody>
                <a:bodyPr wrap="square" rtlCol="0">
                  <a:spAutoFit/>
                </a:bodyPr>
                <a:lstStyle/>
                <a:p>
                  <a:pPr algn="ctr"/>
                  <a:r>
                    <a:rPr lang="en-US" altLang="ja-JP" sz="700" b="1" dirty="0"/>
                    <a:t>B</a:t>
                  </a:r>
                  <a:endParaRPr kumimoji="1" lang="ja-JP" altLang="en-US" sz="700" b="1" dirty="0"/>
                </a:p>
              </p:txBody>
            </p:sp>
            <p:sp>
              <p:nvSpPr>
                <p:cNvPr id="32" name="テキスト ボックス 31">
                  <a:extLst>
                    <a:ext uri="{FF2B5EF4-FFF2-40B4-BE49-F238E27FC236}">
                      <a16:creationId xmlns:a16="http://schemas.microsoft.com/office/drawing/2014/main" id="{3D0ACB6F-74FA-46BF-9EB8-0BC7B4F8CC0C}"/>
                    </a:ext>
                  </a:extLst>
                </p:cNvPr>
                <p:cNvSpPr txBox="1"/>
                <p:nvPr/>
              </p:nvSpPr>
              <p:spPr>
                <a:xfrm>
                  <a:off x="3897846" y="5520465"/>
                  <a:ext cx="392835" cy="313581"/>
                </a:xfrm>
                <a:prstGeom prst="rect">
                  <a:avLst/>
                </a:prstGeom>
                <a:noFill/>
              </p:spPr>
              <p:txBody>
                <a:bodyPr wrap="square" rtlCol="0">
                  <a:spAutoFit/>
                </a:bodyPr>
                <a:lstStyle/>
                <a:p>
                  <a:pPr algn="ctr"/>
                  <a:r>
                    <a:rPr kumimoji="1" lang="en-US" altLang="ja-JP" sz="700" b="1" dirty="0"/>
                    <a:t>C</a:t>
                  </a:r>
                  <a:endParaRPr kumimoji="1" lang="ja-JP" altLang="en-US" sz="700" b="1" dirty="0"/>
                </a:p>
              </p:txBody>
            </p:sp>
          </p:grpSp>
          <p:sp>
            <p:nvSpPr>
              <p:cNvPr id="4" name="次の値と等しい 3">
                <a:extLst>
                  <a:ext uri="{FF2B5EF4-FFF2-40B4-BE49-F238E27FC236}">
                    <a16:creationId xmlns:a16="http://schemas.microsoft.com/office/drawing/2014/main" id="{04F7209E-010B-45D5-8CCE-80B6C3BB3B23}"/>
                  </a:ext>
                </a:extLst>
              </p:cNvPr>
              <p:cNvSpPr/>
              <p:nvPr/>
            </p:nvSpPr>
            <p:spPr>
              <a:xfrm rot="16200000">
                <a:off x="3391245" y="2838165"/>
                <a:ext cx="473138" cy="146297"/>
              </a:xfrm>
              <a:prstGeom prst="mathEqual">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5" name="フローチャート: 判断 4">
                <a:extLst>
                  <a:ext uri="{FF2B5EF4-FFF2-40B4-BE49-F238E27FC236}">
                    <a16:creationId xmlns:a16="http://schemas.microsoft.com/office/drawing/2014/main" id="{91256EB0-A3A5-47A4-85F6-D43B49D2EEBC}"/>
                  </a:ext>
                </a:extLst>
              </p:cNvPr>
              <p:cNvSpPr/>
              <p:nvPr/>
            </p:nvSpPr>
            <p:spPr>
              <a:xfrm>
                <a:off x="3075805" y="1949041"/>
                <a:ext cx="1104018" cy="76449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050" dirty="0"/>
              </a:p>
            </p:txBody>
          </p:sp>
          <p:sp>
            <p:nvSpPr>
              <p:cNvPr id="7" name="テキスト ボックス 6">
                <a:extLst>
                  <a:ext uri="{FF2B5EF4-FFF2-40B4-BE49-F238E27FC236}">
                    <a16:creationId xmlns:a16="http://schemas.microsoft.com/office/drawing/2014/main" id="{C0BE55BF-016F-4CD9-A898-722FC2E18479}"/>
                  </a:ext>
                </a:extLst>
              </p:cNvPr>
              <p:cNvSpPr txBox="1"/>
              <p:nvPr/>
            </p:nvSpPr>
            <p:spPr>
              <a:xfrm>
                <a:off x="3497935" y="2019637"/>
                <a:ext cx="229811" cy="247956"/>
              </a:xfrm>
              <a:prstGeom prst="rect">
                <a:avLst/>
              </a:prstGeom>
              <a:noFill/>
            </p:spPr>
            <p:txBody>
              <a:bodyPr wrap="square" rtlCol="0">
                <a:spAutoFit/>
              </a:bodyPr>
              <a:lstStyle/>
              <a:p>
                <a:pPr algn="ctr"/>
                <a:r>
                  <a:rPr kumimoji="1" lang="en-US" altLang="ja-JP" sz="700" b="1" dirty="0"/>
                  <a:t>A</a:t>
                </a:r>
                <a:endParaRPr kumimoji="1" lang="ja-JP" altLang="en-US" sz="700" b="1" dirty="0"/>
              </a:p>
            </p:txBody>
          </p:sp>
          <p:sp>
            <p:nvSpPr>
              <p:cNvPr id="18" name="フローチャート: 判断 17">
                <a:extLst>
                  <a:ext uri="{FF2B5EF4-FFF2-40B4-BE49-F238E27FC236}">
                    <a16:creationId xmlns:a16="http://schemas.microsoft.com/office/drawing/2014/main" id="{9A0450DC-9151-4AE7-817B-E8D16DE2F152}"/>
                  </a:ext>
                </a:extLst>
              </p:cNvPr>
              <p:cNvSpPr/>
              <p:nvPr/>
            </p:nvSpPr>
            <p:spPr>
              <a:xfrm>
                <a:off x="4553436" y="3087721"/>
                <a:ext cx="1104018" cy="76449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19" name="テキスト ボックス 18">
                <a:extLst>
                  <a:ext uri="{FF2B5EF4-FFF2-40B4-BE49-F238E27FC236}">
                    <a16:creationId xmlns:a16="http://schemas.microsoft.com/office/drawing/2014/main" id="{48F18B6C-03B0-451F-8E8E-33910D1FB02C}"/>
                  </a:ext>
                </a:extLst>
              </p:cNvPr>
              <p:cNvSpPr txBox="1"/>
              <p:nvPr/>
            </p:nvSpPr>
            <p:spPr>
              <a:xfrm>
                <a:off x="4981381" y="3178954"/>
                <a:ext cx="229811" cy="205993"/>
              </a:xfrm>
              <a:prstGeom prst="rect">
                <a:avLst/>
              </a:prstGeom>
              <a:noFill/>
            </p:spPr>
            <p:txBody>
              <a:bodyPr wrap="square" rtlCol="0">
                <a:spAutoFit/>
              </a:bodyPr>
              <a:lstStyle/>
              <a:p>
                <a:pPr algn="ctr"/>
                <a:r>
                  <a:rPr lang="en-US" altLang="ja-JP" sz="700" b="1" dirty="0"/>
                  <a:t>D</a:t>
                </a:r>
                <a:endParaRPr kumimoji="1" lang="ja-JP" altLang="en-US" sz="700" b="1" dirty="0"/>
              </a:p>
            </p:txBody>
          </p:sp>
          <p:pic>
            <p:nvPicPr>
              <p:cNvPr id="22" name="図 21">
                <a:extLst>
                  <a:ext uri="{FF2B5EF4-FFF2-40B4-BE49-F238E27FC236}">
                    <a16:creationId xmlns:a16="http://schemas.microsoft.com/office/drawing/2014/main" id="{211F3127-1051-4A55-AEA4-B80699B9A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523" y="2059683"/>
                <a:ext cx="762916" cy="762916"/>
              </a:xfrm>
              <a:prstGeom prst="rect">
                <a:avLst/>
              </a:prstGeom>
            </p:spPr>
          </p:pic>
          <p:cxnSp>
            <p:nvCxnSpPr>
              <p:cNvPr id="24" name="直線矢印コネクタ 23">
                <a:extLst>
                  <a:ext uri="{FF2B5EF4-FFF2-40B4-BE49-F238E27FC236}">
                    <a16:creationId xmlns:a16="http://schemas.microsoft.com/office/drawing/2014/main" id="{B997E3B8-3CAC-42BA-9AB5-F5EA920EE0B6}"/>
                  </a:ext>
                </a:extLst>
              </p:cNvPr>
              <p:cNvCxnSpPr>
                <a:cxnSpLocks/>
                <a:stCxn id="18" idx="1"/>
                <a:endCxn id="13" idx="3"/>
              </p:cNvCxnSpPr>
              <p:nvPr/>
            </p:nvCxnSpPr>
            <p:spPr>
              <a:xfrm flipH="1">
                <a:off x="4179825" y="3469966"/>
                <a:ext cx="373611" cy="150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フローチャート: 判断 24">
                <a:extLst>
                  <a:ext uri="{FF2B5EF4-FFF2-40B4-BE49-F238E27FC236}">
                    <a16:creationId xmlns:a16="http://schemas.microsoft.com/office/drawing/2014/main" id="{BF454042-6CC6-4CB9-AA38-D39C1900F485}"/>
                  </a:ext>
                </a:extLst>
              </p:cNvPr>
              <p:cNvSpPr/>
              <p:nvPr/>
            </p:nvSpPr>
            <p:spPr>
              <a:xfrm>
                <a:off x="888957" y="4294738"/>
                <a:ext cx="1104018" cy="76449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26" name="フローチャート: 判断 25">
                <a:extLst>
                  <a:ext uri="{FF2B5EF4-FFF2-40B4-BE49-F238E27FC236}">
                    <a16:creationId xmlns:a16="http://schemas.microsoft.com/office/drawing/2014/main" id="{BA37393B-3045-4336-8DBD-9E090939A51F}"/>
                  </a:ext>
                </a:extLst>
              </p:cNvPr>
              <p:cNvSpPr/>
              <p:nvPr/>
            </p:nvSpPr>
            <p:spPr>
              <a:xfrm>
                <a:off x="2364305" y="4294738"/>
                <a:ext cx="1104018" cy="764490"/>
              </a:xfrm>
              <a:prstGeom prst="flowChartDecis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27" name="次の値と等しい 26">
                <a:extLst>
                  <a:ext uri="{FF2B5EF4-FFF2-40B4-BE49-F238E27FC236}">
                    <a16:creationId xmlns:a16="http://schemas.microsoft.com/office/drawing/2014/main" id="{A1ACE488-8E61-4F13-9AE2-7B21BEA7706A}"/>
                  </a:ext>
                </a:extLst>
              </p:cNvPr>
              <p:cNvSpPr/>
              <p:nvPr/>
            </p:nvSpPr>
            <p:spPr>
              <a:xfrm>
                <a:off x="1942071"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31" name="直線矢印コネクタ 30">
                <a:extLst>
                  <a:ext uri="{FF2B5EF4-FFF2-40B4-BE49-F238E27FC236}">
                    <a16:creationId xmlns:a16="http://schemas.microsoft.com/office/drawing/2014/main" id="{C5FC90C3-672E-47D1-923B-B61434ADE3BC}"/>
                  </a:ext>
                </a:extLst>
              </p:cNvPr>
              <p:cNvCxnSpPr>
                <a:cxnSpLocks/>
                <a:stCxn id="25" idx="0"/>
                <a:endCxn id="11" idx="2"/>
              </p:cNvCxnSpPr>
              <p:nvPr/>
            </p:nvCxnSpPr>
            <p:spPr>
              <a:xfrm flipV="1">
                <a:off x="1440966" y="3867265"/>
                <a:ext cx="714807" cy="42747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5" name="直線矢印コネクタ 34">
                <a:extLst>
                  <a:ext uri="{FF2B5EF4-FFF2-40B4-BE49-F238E27FC236}">
                    <a16:creationId xmlns:a16="http://schemas.microsoft.com/office/drawing/2014/main" id="{7ACAF8F1-5C04-40B9-B2D7-EF59C7E7E444}"/>
                  </a:ext>
                </a:extLst>
              </p:cNvPr>
              <p:cNvCxnSpPr>
                <a:cxnSpLocks/>
                <a:stCxn id="26" idx="0"/>
                <a:endCxn id="11" idx="2"/>
              </p:cNvCxnSpPr>
              <p:nvPr/>
            </p:nvCxnSpPr>
            <p:spPr>
              <a:xfrm flipH="1" flipV="1">
                <a:off x="2155773" y="3867265"/>
                <a:ext cx="760541" cy="4274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次の値と等しい 35">
                <a:extLst>
                  <a:ext uri="{FF2B5EF4-FFF2-40B4-BE49-F238E27FC236}">
                    <a16:creationId xmlns:a16="http://schemas.microsoft.com/office/drawing/2014/main" id="{65419BB5-83AE-48F8-A039-67A7B195DDCA}"/>
                  </a:ext>
                </a:extLst>
              </p:cNvPr>
              <p:cNvSpPr/>
              <p:nvPr/>
            </p:nvSpPr>
            <p:spPr>
              <a:xfrm>
                <a:off x="3407632"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37" name="フローチャート: 判断 36">
                <a:extLst>
                  <a:ext uri="{FF2B5EF4-FFF2-40B4-BE49-F238E27FC236}">
                    <a16:creationId xmlns:a16="http://schemas.microsoft.com/office/drawing/2014/main" id="{14A115A8-3988-405D-A405-363D78386A35}"/>
                  </a:ext>
                </a:extLst>
              </p:cNvPr>
              <p:cNvSpPr/>
              <p:nvPr/>
            </p:nvSpPr>
            <p:spPr>
              <a:xfrm>
                <a:off x="3839653" y="4294738"/>
                <a:ext cx="1104018" cy="76449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t>●</a:t>
                </a:r>
              </a:p>
            </p:txBody>
          </p:sp>
          <p:sp>
            <p:nvSpPr>
              <p:cNvPr id="48" name="テキスト ボックス 47">
                <a:extLst>
                  <a:ext uri="{FF2B5EF4-FFF2-40B4-BE49-F238E27FC236}">
                    <a16:creationId xmlns:a16="http://schemas.microsoft.com/office/drawing/2014/main" id="{43F3E524-8F92-49DA-BF6F-D8230CD723E0}"/>
                  </a:ext>
                </a:extLst>
              </p:cNvPr>
              <p:cNvSpPr txBox="1"/>
              <p:nvPr/>
            </p:nvSpPr>
            <p:spPr>
              <a:xfrm>
                <a:off x="-990" y="4546178"/>
                <a:ext cx="668433" cy="205993"/>
              </a:xfrm>
              <a:prstGeom prst="rect">
                <a:avLst/>
              </a:prstGeom>
              <a:noFill/>
            </p:spPr>
            <p:txBody>
              <a:bodyPr wrap="square" rtlCol="0">
                <a:spAutoFit/>
              </a:bodyPr>
              <a:lstStyle/>
              <a:p>
                <a:pPr algn="ctr"/>
                <a:r>
                  <a:rPr kumimoji="1" lang="ja-JP" altLang="en-US" sz="700" b="1" dirty="0"/>
                  <a:t>・・・</a:t>
                </a:r>
              </a:p>
            </p:txBody>
          </p:sp>
          <p:sp>
            <p:nvSpPr>
              <p:cNvPr id="49" name="テキスト ボックス 48">
                <a:extLst>
                  <a:ext uri="{FF2B5EF4-FFF2-40B4-BE49-F238E27FC236}">
                    <a16:creationId xmlns:a16="http://schemas.microsoft.com/office/drawing/2014/main" id="{FD7C096F-F8F3-4266-81B9-E08248151DD5}"/>
                  </a:ext>
                </a:extLst>
              </p:cNvPr>
              <p:cNvSpPr txBox="1"/>
              <p:nvPr/>
            </p:nvSpPr>
            <p:spPr>
              <a:xfrm>
                <a:off x="6543332" y="4545724"/>
                <a:ext cx="668433" cy="205993"/>
              </a:xfrm>
              <a:prstGeom prst="rect">
                <a:avLst/>
              </a:prstGeom>
              <a:noFill/>
            </p:spPr>
            <p:txBody>
              <a:bodyPr wrap="square" rtlCol="0">
                <a:spAutoFit/>
              </a:bodyPr>
              <a:lstStyle/>
              <a:p>
                <a:pPr algn="ctr"/>
                <a:r>
                  <a:rPr kumimoji="1" lang="ja-JP" altLang="en-US" sz="700" b="1" dirty="0"/>
                  <a:t>・・・</a:t>
                </a:r>
              </a:p>
            </p:txBody>
          </p:sp>
          <p:sp>
            <p:nvSpPr>
              <p:cNvPr id="50" name="フローチャート: 判断 49">
                <a:extLst>
                  <a:ext uri="{FF2B5EF4-FFF2-40B4-BE49-F238E27FC236}">
                    <a16:creationId xmlns:a16="http://schemas.microsoft.com/office/drawing/2014/main" id="{C009F618-B69C-4F45-8347-979C6A1D5DB5}"/>
                  </a:ext>
                </a:extLst>
              </p:cNvPr>
              <p:cNvSpPr/>
              <p:nvPr/>
            </p:nvSpPr>
            <p:spPr>
              <a:xfrm>
                <a:off x="5243743" y="4294738"/>
                <a:ext cx="1104018" cy="76449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050" dirty="0"/>
                  <a:t>●</a:t>
                </a:r>
              </a:p>
            </p:txBody>
          </p:sp>
          <p:cxnSp>
            <p:nvCxnSpPr>
              <p:cNvPr id="53" name="直線矢印コネクタ 52">
                <a:extLst>
                  <a:ext uri="{FF2B5EF4-FFF2-40B4-BE49-F238E27FC236}">
                    <a16:creationId xmlns:a16="http://schemas.microsoft.com/office/drawing/2014/main" id="{DDD0C59E-5DF9-42C8-B00F-EC5354A68C9E}"/>
                  </a:ext>
                </a:extLst>
              </p:cNvPr>
              <p:cNvCxnSpPr>
                <a:cxnSpLocks/>
                <a:stCxn id="50" idx="1"/>
                <a:endCxn id="13" idx="3"/>
              </p:cNvCxnSpPr>
              <p:nvPr/>
            </p:nvCxnSpPr>
            <p:spPr>
              <a:xfrm flipH="1" flipV="1">
                <a:off x="4179825" y="3485020"/>
                <a:ext cx="1063918" cy="119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3950E8E1-3B50-4B0F-B6E7-E35AB920B894}"/>
                  </a:ext>
                </a:extLst>
              </p:cNvPr>
              <p:cNvSpPr txBox="1"/>
              <p:nvPr/>
            </p:nvSpPr>
            <p:spPr>
              <a:xfrm>
                <a:off x="4276755" y="5420041"/>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13" name="テキスト ボックス 112">
                <a:extLst>
                  <a:ext uri="{FF2B5EF4-FFF2-40B4-BE49-F238E27FC236}">
                    <a16:creationId xmlns:a16="http://schemas.microsoft.com/office/drawing/2014/main" id="{AE2ACE95-D127-46C8-BD63-046FC954C349}"/>
                  </a:ext>
                </a:extLst>
              </p:cNvPr>
              <p:cNvSpPr txBox="1"/>
              <p:nvPr/>
            </p:nvSpPr>
            <p:spPr>
              <a:xfrm rot="10800000">
                <a:off x="4981381" y="2530040"/>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15" name="次の値と等しい 114">
                <a:extLst>
                  <a:ext uri="{FF2B5EF4-FFF2-40B4-BE49-F238E27FC236}">
                    <a16:creationId xmlns:a16="http://schemas.microsoft.com/office/drawing/2014/main" id="{E50F68B9-60EC-4EF8-A281-6B402B85F258}"/>
                  </a:ext>
                </a:extLst>
              </p:cNvPr>
              <p:cNvSpPr/>
              <p:nvPr/>
            </p:nvSpPr>
            <p:spPr>
              <a:xfrm rot="5400000">
                <a:off x="2679744" y="516389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17" name="テキスト ボックス 116">
                <a:extLst>
                  <a:ext uri="{FF2B5EF4-FFF2-40B4-BE49-F238E27FC236}">
                    <a16:creationId xmlns:a16="http://schemas.microsoft.com/office/drawing/2014/main" id="{37554411-5692-4C6B-AF6F-D555E2C8CB65}"/>
                  </a:ext>
                </a:extLst>
              </p:cNvPr>
              <p:cNvSpPr txBox="1"/>
              <p:nvPr/>
            </p:nvSpPr>
            <p:spPr>
              <a:xfrm>
                <a:off x="2425489" y="5473910"/>
                <a:ext cx="991113" cy="269376"/>
              </a:xfrm>
              <a:prstGeom prst="rect">
                <a:avLst/>
              </a:prstGeom>
              <a:noFill/>
            </p:spPr>
            <p:txBody>
              <a:bodyPr wrap="square" rtlCol="0">
                <a:spAutoFit/>
              </a:bodyPr>
              <a:lstStyle/>
              <a:p>
                <a:pPr algn="ctr"/>
                <a:r>
                  <a:rPr kumimoji="1" lang="ja-JP" altLang="en-US" sz="1050" dirty="0"/>
                  <a:t>出入口</a:t>
                </a:r>
                <a:endParaRPr kumimoji="1" lang="en-US" altLang="ja-JP" sz="1050" dirty="0"/>
              </a:p>
            </p:txBody>
          </p:sp>
          <p:pic>
            <p:nvPicPr>
              <p:cNvPr id="119" name="図 118" descr="テーブル, 座る, 暗い, 男 が含まれている画像&#10;&#10;自動的に生成された説明">
                <a:extLst>
                  <a:ext uri="{FF2B5EF4-FFF2-40B4-BE49-F238E27FC236}">
                    <a16:creationId xmlns:a16="http://schemas.microsoft.com/office/drawing/2014/main" id="{70869B1A-6C65-4537-AE0F-C8BB2F003998}"/>
                  </a:ext>
                </a:extLst>
              </p:cNvPr>
              <p:cNvPicPr>
                <a:picLocks noChangeAspect="1"/>
              </p:cNvPicPr>
              <p:nvPr/>
            </p:nvPicPr>
            <p:blipFill rotWithShape="1">
              <a:blip r:embed="rId3">
                <a:extLst>
                  <a:ext uri="{28A0092B-C50C-407E-A947-70E740481C1C}">
                    <a14:useLocalDpi xmlns:a14="http://schemas.microsoft.com/office/drawing/2010/main" val="0"/>
                  </a:ext>
                </a:extLst>
              </a:blip>
              <a:srcRect r="48767" b="80476"/>
              <a:stretch/>
            </p:blipFill>
            <p:spPr>
              <a:xfrm>
                <a:off x="3678281" y="4236692"/>
                <a:ext cx="683127" cy="646333"/>
              </a:xfrm>
              <a:prstGeom prst="rect">
                <a:avLst/>
              </a:prstGeom>
            </p:spPr>
          </p:pic>
          <p:sp>
            <p:nvSpPr>
              <p:cNvPr id="122" name="テキスト ボックス 121">
                <a:extLst>
                  <a:ext uri="{FF2B5EF4-FFF2-40B4-BE49-F238E27FC236}">
                    <a16:creationId xmlns:a16="http://schemas.microsoft.com/office/drawing/2014/main" id="{FBA93447-9AA5-4707-97F1-7ECA7FB20934}"/>
                  </a:ext>
                </a:extLst>
              </p:cNvPr>
              <p:cNvSpPr txBox="1"/>
              <p:nvPr/>
            </p:nvSpPr>
            <p:spPr>
              <a:xfrm>
                <a:off x="677913" y="4171367"/>
                <a:ext cx="763054" cy="205993"/>
              </a:xfrm>
              <a:prstGeom prst="rect">
                <a:avLst/>
              </a:prstGeom>
              <a:noFill/>
            </p:spPr>
            <p:txBody>
              <a:bodyPr wrap="square" rtlCol="0">
                <a:spAutoFit/>
              </a:bodyPr>
              <a:lstStyle/>
              <a:p>
                <a:pPr algn="ctr"/>
                <a:r>
                  <a:rPr kumimoji="1" lang="ja-JP" altLang="en-US" sz="700" dirty="0"/>
                  <a:t>スイッチ</a:t>
                </a:r>
              </a:p>
            </p:txBody>
          </p:sp>
          <p:sp>
            <p:nvSpPr>
              <p:cNvPr id="128" name="次の値と等しい 127">
                <a:extLst>
                  <a:ext uri="{FF2B5EF4-FFF2-40B4-BE49-F238E27FC236}">
                    <a16:creationId xmlns:a16="http://schemas.microsoft.com/office/drawing/2014/main" id="{AE7AE0C9-E8FF-4FCB-BD94-CB3FE1BB25CE}"/>
                  </a:ext>
                </a:extLst>
              </p:cNvPr>
              <p:cNvSpPr/>
              <p:nvPr/>
            </p:nvSpPr>
            <p:spPr>
              <a:xfrm rot="1941106">
                <a:off x="3458674" y="4011148"/>
                <a:ext cx="1094465" cy="17356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32" name="直線矢印コネクタ 131">
                <a:extLst>
                  <a:ext uri="{FF2B5EF4-FFF2-40B4-BE49-F238E27FC236}">
                    <a16:creationId xmlns:a16="http://schemas.microsoft.com/office/drawing/2014/main" id="{A3085029-3447-4201-97C1-712E4D7E0765}"/>
                  </a:ext>
                </a:extLst>
              </p:cNvPr>
              <p:cNvCxnSpPr>
                <a:cxnSpLocks/>
                <a:stCxn id="37" idx="2"/>
                <a:endCxn id="55" idx="0"/>
              </p:cNvCxnSpPr>
              <p:nvPr/>
            </p:nvCxnSpPr>
            <p:spPr>
              <a:xfrm flipH="1">
                <a:off x="4391661" y="5059228"/>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3" name="直線矢印コネクタ 132">
                <a:extLst>
                  <a:ext uri="{FF2B5EF4-FFF2-40B4-BE49-F238E27FC236}">
                    <a16:creationId xmlns:a16="http://schemas.microsoft.com/office/drawing/2014/main" id="{51DC35ED-93DC-4B32-BF79-542A6D68D6BF}"/>
                  </a:ext>
                </a:extLst>
              </p:cNvPr>
              <p:cNvCxnSpPr/>
              <p:nvPr/>
            </p:nvCxnSpPr>
            <p:spPr>
              <a:xfrm flipH="1">
                <a:off x="5066644" y="2717642"/>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5" name="次の値と等しい 134">
                <a:extLst>
                  <a:ext uri="{FF2B5EF4-FFF2-40B4-BE49-F238E27FC236}">
                    <a16:creationId xmlns:a16="http://schemas.microsoft.com/office/drawing/2014/main" id="{FBE5EC38-AE21-44F9-93D3-48A85A90EE1B}"/>
                  </a:ext>
                </a:extLst>
              </p:cNvPr>
              <p:cNvSpPr/>
              <p:nvPr/>
            </p:nvSpPr>
            <p:spPr>
              <a:xfrm rot="5400000">
                <a:off x="5557292" y="5193235"/>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37" name="フローチャート: 判断 136">
                <a:extLst>
                  <a:ext uri="{FF2B5EF4-FFF2-40B4-BE49-F238E27FC236}">
                    <a16:creationId xmlns:a16="http://schemas.microsoft.com/office/drawing/2014/main" id="{7F58C884-68DA-45D0-B11C-1F0217D807F8}"/>
                  </a:ext>
                </a:extLst>
              </p:cNvPr>
              <p:cNvSpPr/>
              <p:nvPr/>
            </p:nvSpPr>
            <p:spPr>
              <a:xfrm>
                <a:off x="5243743" y="5460997"/>
                <a:ext cx="1104018" cy="764490"/>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050" dirty="0"/>
                  <a:t>●</a:t>
                </a:r>
              </a:p>
            </p:txBody>
          </p:sp>
          <p:cxnSp>
            <p:nvCxnSpPr>
              <p:cNvPr id="139" name="直線矢印コネクタ 138">
                <a:extLst>
                  <a:ext uri="{FF2B5EF4-FFF2-40B4-BE49-F238E27FC236}">
                    <a16:creationId xmlns:a16="http://schemas.microsoft.com/office/drawing/2014/main" id="{BD4CAD8D-BC82-43B2-87C9-55C1EBE094EC}"/>
                  </a:ext>
                </a:extLst>
              </p:cNvPr>
              <p:cNvCxnSpPr>
                <a:cxnSpLocks/>
                <a:stCxn id="137" idx="2"/>
              </p:cNvCxnSpPr>
              <p:nvPr/>
            </p:nvCxnSpPr>
            <p:spPr>
              <a:xfrm flipH="1">
                <a:off x="5793859" y="6225487"/>
                <a:ext cx="1893" cy="3084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1" name="テキスト ボックス 140">
                <a:extLst>
                  <a:ext uri="{FF2B5EF4-FFF2-40B4-BE49-F238E27FC236}">
                    <a16:creationId xmlns:a16="http://schemas.microsoft.com/office/drawing/2014/main" id="{71E3A21C-DC66-467C-896E-02CC433FC61E}"/>
                  </a:ext>
                </a:extLst>
              </p:cNvPr>
              <p:cNvSpPr txBox="1"/>
              <p:nvPr/>
            </p:nvSpPr>
            <p:spPr>
              <a:xfrm>
                <a:off x="5675515" y="6531229"/>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cxnSp>
            <p:nvCxnSpPr>
              <p:cNvPr id="142" name="直線矢印コネクタ 141">
                <a:extLst>
                  <a:ext uri="{FF2B5EF4-FFF2-40B4-BE49-F238E27FC236}">
                    <a16:creationId xmlns:a16="http://schemas.microsoft.com/office/drawing/2014/main" id="{F45FE51C-413B-4A0F-AAC5-F95A25AB6CB2}"/>
                  </a:ext>
                </a:extLst>
              </p:cNvPr>
              <p:cNvCxnSpPr>
                <a:cxnSpLocks/>
              </p:cNvCxnSpPr>
              <p:nvPr/>
            </p:nvCxnSpPr>
            <p:spPr>
              <a:xfrm flipH="1">
                <a:off x="5130633" y="2725955"/>
                <a:ext cx="1" cy="3525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5" name="テキスト ボックス 144">
                <a:extLst>
                  <a:ext uri="{FF2B5EF4-FFF2-40B4-BE49-F238E27FC236}">
                    <a16:creationId xmlns:a16="http://schemas.microsoft.com/office/drawing/2014/main" id="{41CE9CA8-683E-4C35-BB8F-52C3266C71D2}"/>
                  </a:ext>
                </a:extLst>
              </p:cNvPr>
              <p:cNvSpPr txBox="1"/>
              <p:nvPr/>
            </p:nvSpPr>
            <p:spPr>
              <a:xfrm>
                <a:off x="5905815" y="5449156"/>
                <a:ext cx="763054" cy="205993"/>
              </a:xfrm>
              <a:prstGeom prst="rect">
                <a:avLst/>
              </a:prstGeom>
              <a:noFill/>
            </p:spPr>
            <p:txBody>
              <a:bodyPr wrap="square" rtlCol="0">
                <a:spAutoFit/>
              </a:bodyPr>
              <a:lstStyle/>
              <a:p>
                <a:pPr algn="ctr"/>
                <a:r>
                  <a:rPr kumimoji="1" lang="ja-JP" altLang="en-US" sz="700" dirty="0"/>
                  <a:t>スイッチ</a:t>
                </a:r>
              </a:p>
            </p:txBody>
          </p:sp>
          <p:sp>
            <p:nvSpPr>
              <p:cNvPr id="147" name="テキスト ボックス 146">
                <a:extLst>
                  <a:ext uri="{FF2B5EF4-FFF2-40B4-BE49-F238E27FC236}">
                    <a16:creationId xmlns:a16="http://schemas.microsoft.com/office/drawing/2014/main" id="{4044A090-2C47-4321-A372-487BA02745B9}"/>
                  </a:ext>
                </a:extLst>
              </p:cNvPr>
              <p:cNvSpPr txBox="1"/>
              <p:nvPr/>
            </p:nvSpPr>
            <p:spPr>
              <a:xfrm>
                <a:off x="1322204" y="4365218"/>
                <a:ext cx="229811" cy="205993"/>
              </a:xfrm>
              <a:prstGeom prst="rect">
                <a:avLst/>
              </a:prstGeom>
              <a:noFill/>
            </p:spPr>
            <p:txBody>
              <a:bodyPr wrap="square" rtlCol="0">
                <a:spAutoFit/>
              </a:bodyPr>
              <a:lstStyle/>
              <a:p>
                <a:pPr algn="ctr"/>
                <a:r>
                  <a:rPr lang="en-US" altLang="ja-JP" sz="700" b="1" dirty="0"/>
                  <a:t>E</a:t>
                </a:r>
                <a:endParaRPr kumimoji="1" lang="ja-JP" altLang="en-US" sz="700" b="1" dirty="0"/>
              </a:p>
            </p:txBody>
          </p:sp>
          <p:sp>
            <p:nvSpPr>
              <p:cNvPr id="149" name="テキスト ボックス 148">
                <a:extLst>
                  <a:ext uri="{FF2B5EF4-FFF2-40B4-BE49-F238E27FC236}">
                    <a16:creationId xmlns:a16="http://schemas.microsoft.com/office/drawing/2014/main" id="{773A010E-983D-4392-A350-582BF31C5A89}"/>
                  </a:ext>
                </a:extLst>
              </p:cNvPr>
              <p:cNvSpPr txBox="1"/>
              <p:nvPr/>
            </p:nvSpPr>
            <p:spPr>
              <a:xfrm>
                <a:off x="2817528" y="4365218"/>
                <a:ext cx="229811" cy="205993"/>
              </a:xfrm>
              <a:prstGeom prst="rect">
                <a:avLst/>
              </a:prstGeom>
              <a:noFill/>
            </p:spPr>
            <p:txBody>
              <a:bodyPr wrap="square" rtlCol="0">
                <a:spAutoFit/>
              </a:bodyPr>
              <a:lstStyle/>
              <a:p>
                <a:pPr algn="ctr"/>
                <a:r>
                  <a:rPr kumimoji="1" lang="en-US" altLang="ja-JP" sz="700" b="1" dirty="0"/>
                  <a:t>S</a:t>
                </a:r>
                <a:endParaRPr kumimoji="1" lang="ja-JP" altLang="en-US" sz="700" b="1" dirty="0"/>
              </a:p>
            </p:txBody>
          </p:sp>
          <p:sp>
            <p:nvSpPr>
              <p:cNvPr id="151" name="テキスト ボックス 150">
                <a:extLst>
                  <a:ext uri="{FF2B5EF4-FFF2-40B4-BE49-F238E27FC236}">
                    <a16:creationId xmlns:a16="http://schemas.microsoft.com/office/drawing/2014/main" id="{2D9A6ED4-8164-459F-9F6C-BFE25C5EC1FF}"/>
                  </a:ext>
                </a:extLst>
              </p:cNvPr>
              <p:cNvSpPr txBox="1"/>
              <p:nvPr/>
            </p:nvSpPr>
            <p:spPr>
              <a:xfrm>
                <a:off x="4284824" y="4363958"/>
                <a:ext cx="229811" cy="205993"/>
              </a:xfrm>
              <a:prstGeom prst="rect">
                <a:avLst/>
              </a:prstGeom>
              <a:noFill/>
            </p:spPr>
            <p:txBody>
              <a:bodyPr wrap="square" rtlCol="0">
                <a:spAutoFit/>
              </a:bodyPr>
              <a:lstStyle/>
              <a:p>
                <a:pPr algn="ctr"/>
                <a:r>
                  <a:rPr kumimoji="1" lang="en-US" altLang="ja-JP" sz="700" b="1" dirty="0"/>
                  <a:t>F</a:t>
                </a:r>
                <a:endParaRPr kumimoji="1" lang="ja-JP" altLang="en-US" sz="700" b="1" dirty="0"/>
              </a:p>
            </p:txBody>
          </p:sp>
          <p:sp>
            <p:nvSpPr>
              <p:cNvPr id="153" name="テキスト ボックス 152">
                <a:extLst>
                  <a:ext uri="{FF2B5EF4-FFF2-40B4-BE49-F238E27FC236}">
                    <a16:creationId xmlns:a16="http://schemas.microsoft.com/office/drawing/2014/main" id="{7B265C1E-C3C0-4149-BC84-4F8927A1452C}"/>
                  </a:ext>
                </a:extLst>
              </p:cNvPr>
              <p:cNvSpPr txBox="1"/>
              <p:nvPr/>
            </p:nvSpPr>
            <p:spPr>
              <a:xfrm>
                <a:off x="5674269" y="4361818"/>
                <a:ext cx="229811" cy="205993"/>
              </a:xfrm>
              <a:prstGeom prst="rect">
                <a:avLst/>
              </a:prstGeom>
              <a:noFill/>
            </p:spPr>
            <p:txBody>
              <a:bodyPr wrap="square" rtlCol="0">
                <a:spAutoFit/>
              </a:bodyPr>
              <a:lstStyle/>
              <a:p>
                <a:pPr algn="ctr"/>
                <a:r>
                  <a:rPr kumimoji="1" lang="en-US" altLang="ja-JP" sz="700" b="1" dirty="0"/>
                  <a:t>H</a:t>
                </a:r>
                <a:endParaRPr kumimoji="1" lang="ja-JP" altLang="en-US" sz="700" b="1" dirty="0"/>
              </a:p>
            </p:txBody>
          </p:sp>
          <p:sp>
            <p:nvSpPr>
              <p:cNvPr id="155" name="テキスト ボックス 154">
                <a:extLst>
                  <a:ext uri="{FF2B5EF4-FFF2-40B4-BE49-F238E27FC236}">
                    <a16:creationId xmlns:a16="http://schemas.microsoft.com/office/drawing/2014/main" id="{8F06FD4A-7119-4804-96E5-354ECA5503B9}"/>
                  </a:ext>
                </a:extLst>
              </p:cNvPr>
              <p:cNvSpPr txBox="1"/>
              <p:nvPr/>
            </p:nvSpPr>
            <p:spPr>
              <a:xfrm>
                <a:off x="5680846" y="5506587"/>
                <a:ext cx="229811" cy="205993"/>
              </a:xfrm>
              <a:prstGeom prst="rect">
                <a:avLst/>
              </a:prstGeom>
              <a:noFill/>
            </p:spPr>
            <p:txBody>
              <a:bodyPr wrap="square" rtlCol="0">
                <a:spAutoFit/>
              </a:bodyPr>
              <a:lstStyle/>
              <a:p>
                <a:pPr algn="ctr"/>
                <a:r>
                  <a:rPr kumimoji="1" lang="en-US" altLang="ja-JP" sz="700" b="1" dirty="0"/>
                  <a:t>I</a:t>
                </a:r>
                <a:endParaRPr kumimoji="1" lang="ja-JP" altLang="en-US" sz="700" b="1" dirty="0"/>
              </a:p>
            </p:txBody>
          </p:sp>
          <p:sp>
            <p:nvSpPr>
              <p:cNvPr id="159" name="テキスト ボックス 158">
                <a:extLst>
                  <a:ext uri="{FF2B5EF4-FFF2-40B4-BE49-F238E27FC236}">
                    <a16:creationId xmlns:a16="http://schemas.microsoft.com/office/drawing/2014/main" id="{E28FA4C7-4D63-417F-9BF4-0CC8155C60CB}"/>
                  </a:ext>
                </a:extLst>
              </p:cNvPr>
              <p:cNvSpPr txBox="1"/>
              <p:nvPr/>
            </p:nvSpPr>
            <p:spPr>
              <a:xfrm>
                <a:off x="4310207" y="4178112"/>
                <a:ext cx="763054" cy="205993"/>
              </a:xfrm>
              <a:prstGeom prst="rect">
                <a:avLst/>
              </a:prstGeom>
              <a:noFill/>
            </p:spPr>
            <p:txBody>
              <a:bodyPr wrap="square" rtlCol="0">
                <a:spAutoFit/>
              </a:bodyPr>
              <a:lstStyle/>
              <a:p>
                <a:pPr algn="ctr"/>
                <a:r>
                  <a:rPr kumimoji="1" lang="ja-JP" altLang="en-US" sz="700" dirty="0"/>
                  <a:t>スイッチ</a:t>
                </a:r>
              </a:p>
            </p:txBody>
          </p:sp>
        </p:grpSp>
        <p:cxnSp>
          <p:nvCxnSpPr>
            <p:cNvPr id="164" name="直線矢印コネクタ 163">
              <a:extLst>
                <a:ext uri="{FF2B5EF4-FFF2-40B4-BE49-F238E27FC236}">
                  <a16:creationId xmlns:a16="http://schemas.microsoft.com/office/drawing/2014/main" id="{08D12650-B995-486D-A39E-719FCCFDA27E}"/>
                </a:ext>
              </a:extLst>
            </p:cNvPr>
            <p:cNvCxnSpPr>
              <a:cxnSpLocks/>
              <a:stCxn id="25" idx="1"/>
            </p:cNvCxnSpPr>
            <p:nvPr/>
          </p:nvCxnSpPr>
          <p:spPr>
            <a:xfrm flipH="1" flipV="1">
              <a:off x="371518" y="5076591"/>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67" name="直線矢印コネクタ 166">
              <a:extLst>
                <a:ext uri="{FF2B5EF4-FFF2-40B4-BE49-F238E27FC236}">
                  <a16:creationId xmlns:a16="http://schemas.microsoft.com/office/drawing/2014/main" id="{A035936A-00DE-4278-B589-6455A7D03F09}"/>
                </a:ext>
              </a:extLst>
            </p:cNvPr>
            <p:cNvCxnSpPr>
              <a:cxnSpLocks/>
            </p:cNvCxnSpPr>
            <p:nvPr/>
          </p:nvCxnSpPr>
          <p:spPr>
            <a:xfrm flipH="1" flipV="1">
              <a:off x="888062" y="41088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69" name="テキスト ボックス 168">
              <a:extLst>
                <a:ext uri="{FF2B5EF4-FFF2-40B4-BE49-F238E27FC236}">
                  <a16:creationId xmlns:a16="http://schemas.microsoft.com/office/drawing/2014/main" id="{22A1FE2B-B58C-4E92-9F49-98D5DF484800}"/>
                </a:ext>
              </a:extLst>
            </p:cNvPr>
            <p:cNvSpPr txBox="1"/>
            <p:nvPr/>
          </p:nvSpPr>
          <p:spPr>
            <a:xfrm>
              <a:off x="509457" y="4003289"/>
              <a:ext cx="483033" cy="166199"/>
            </a:xfrm>
            <a:prstGeom prst="rect">
              <a:avLst/>
            </a:prstGeom>
            <a:noFill/>
          </p:spPr>
          <p:txBody>
            <a:bodyPr wrap="square" rtlCol="0">
              <a:spAutoFit/>
            </a:bodyPr>
            <a:lstStyle/>
            <a:p>
              <a:pPr algn="ctr"/>
              <a:r>
                <a:rPr kumimoji="1" lang="ja-JP" altLang="en-US" sz="700" b="1" dirty="0"/>
                <a:t>・・・</a:t>
              </a:r>
            </a:p>
          </p:txBody>
        </p:sp>
        <p:cxnSp>
          <p:nvCxnSpPr>
            <p:cNvPr id="170" name="直線矢印コネクタ 169">
              <a:extLst>
                <a:ext uri="{FF2B5EF4-FFF2-40B4-BE49-F238E27FC236}">
                  <a16:creationId xmlns:a16="http://schemas.microsoft.com/office/drawing/2014/main" id="{1223DC05-C85C-47F2-B183-D0317549B59D}"/>
                </a:ext>
              </a:extLst>
            </p:cNvPr>
            <p:cNvCxnSpPr>
              <a:cxnSpLocks/>
            </p:cNvCxnSpPr>
            <p:nvPr/>
          </p:nvCxnSpPr>
          <p:spPr>
            <a:xfrm flipH="1" flipV="1">
              <a:off x="4577446" y="50163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1" name="直線矢印コネクタ 170">
              <a:extLst>
                <a:ext uri="{FF2B5EF4-FFF2-40B4-BE49-F238E27FC236}">
                  <a16:creationId xmlns:a16="http://schemas.microsoft.com/office/drawing/2014/main" id="{9E0FBD09-FECF-4C16-8F38-92E587AAD19F}"/>
                </a:ext>
              </a:extLst>
            </p:cNvPr>
            <p:cNvCxnSpPr>
              <a:cxnSpLocks/>
            </p:cNvCxnSpPr>
            <p:nvPr/>
          </p:nvCxnSpPr>
          <p:spPr>
            <a:xfrm flipH="1" flipV="1">
              <a:off x="4577446" y="5114893"/>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grpSp>
        <p:nvGrpSpPr>
          <p:cNvPr id="134" name="グループ化 133">
            <a:extLst>
              <a:ext uri="{FF2B5EF4-FFF2-40B4-BE49-F238E27FC236}">
                <a16:creationId xmlns:a16="http://schemas.microsoft.com/office/drawing/2014/main" id="{F59887A2-DCCA-4ED8-89C5-9798E177DCFB}"/>
              </a:ext>
            </a:extLst>
          </p:cNvPr>
          <p:cNvGrpSpPr/>
          <p:nvPr/>
        </p:nvGrpSpPr>
        <p:grpSpPr>
          <a:xfrm>
            <a:off x="6979819" y="2792546"/>
            <a:ext cx="5212181" cy="3863178"/>
            <a:chOff x="-989" y="2875645"/>
            <a:chExt cx="5212181" cy="3863178"/>
          </a:xfrm>
        </p:grpSpPr>
        <p:grpSp>
          <p:nvGrpSpPr>
            <p:cNvPr id="136" name="グループ化 135">
              <a:extLst>
                <a:ext uri="{FF2B5EF4-FFF2-40B4-BE49-F238E27FC236}">
                  <a16:creationId xmlns:a16="http://schemas.microsoft.com/office/drawing/2014/main" id="{3018B82A-F886-46DF-B94B-EFA894BF6204}"/>
                </a:ext>
              </a:extLst>
            </p:cNvPr>
            <p:cNvGrpSpPr/>
            <p:nvPr/>
          </p:nvGrpSpPr>
          <p:grpSpPr>
            <a:xfrm>
              <a:off x="-989" y="2875645"/>
              <a:ext cx="5212181" cy="3863178"/>
              <a:chOff x="-990" y="1949041"/>
              <a:chExt cx="7212755" cy="4788181"/>
            </a:xfrm>
          </p:grpSpPr>
          <p:sp>
            <p:nvSpPr>
              <p:cNvPr id="188" name="フローチャート: 判断 187">
                <a:extLst>
                  <a:ext uri="{FF2B5EF4-FFF2-40B4-BE49-F238E27FC236}">
                    <a16:creationId xmlns:a16="http://schemas.microsoft.com/office/drawing/2014/main" id="{F323AC68-EAFC-4594-89C5-FAE423A3E168}"/>
                  </a:ext>
                </a:extLst>
              </p:cNvPr>
              <p:cNvSpPr/>
              <p:nvPr/>
            </p:nvSpPr>
            <p:spPr>
              <a:xfrm>
                <a:off x="5243743" y="5460997"/>
                <a:ext cx="1104018" cy="764490"/>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grpSp>
            <p:nvGrpSpPr>
              <p:cNvPr id="148" name="グループ化 147">
                <a:extLst>
                  <a:ext uri="{FF2B5EF4-FFF2-40B4-BE49-F238E27FC236}">
                    <a16:creationId xmlns:a16="http://schemas.microsoft.com/office/drawing/2014/main" id="{5EA77DDF-E98F-4E62-8C34-1C470BDA09D8}"/>
                  </a:ext>
                </a:extLst>
              </p:cNvPr>
              <p:cNvGrpSpPr/>
              <p:nvPr/>
            </p:nvGrpSpPr>
            <p:grpSpPr>
              <a:xfrm>
                <a:off x="1603764" y="3102775"/>
                <a:ext cx="2576061" cy="764490"/>
                <a:chOff x="621436" y="5383509"/>
                <a:chExt cx="4403474" cy="1163773"/>
              </a:xfrm>
            </p:grpSpPr>
            <p:grpSp>
              <p:nvGrpSpPr>
                <p:cNvPr id="199" name="グループ化 198">
                  <a:extLst>
                    <a:ext uri="{FF2B5EF4-FFF2-40B4-BE49-F238E27FC236}">
                      <a16:creationId xmlns:a16="http://schemas.microsoft.com/office/drawing/2014/main" id="{2E4F10E6-1407-49C1-AE4F-C2FEA57C5369}"/>
                    </a:ext>
                  </a:extLst>
                </p:cNvPr>
                <p:cNvGrpSpPr/>
                <p:nvPr/>
              </p:nvGrpSpPr>
              <p:grpSpPr>
                <a:xfrm>
                  <a:off x="621436" y="5383509"/>
                  <a:ext cx="4403474" cy="1163773"/>
                  <a:chOff x="230670" y="4134144"/>
                  <a:chExt cx="6670317" cy="1762866"/>
                </a:xfrm>
              </p:grpSpPr>
              <p:sp>
                <p:nvSpPr>
                  <p:cNvPr id="202" name="フローチャート: 判断 201">
                    <a:extLst>
                      <a:ext uri="{FF2B5EF4-FFF2-40B4-BE49-F238E27FC236}">
                        <a16:creationId xmlns:a16="http://schemas.microsoft.com/office/drawing/2014/main" id="{C491D55D-89FA-4FEC-AA8C-745306A73422}"/>
                      </a:ext>
                    </a:extLst>
                  </p:cNvPr>
                  <p:cNvSpPr/>
                  <p:nvPr/>
                </p:nvSpPr>
                <p:spPr>
                  <a:xfrm>
                    <a:off x="230670" y="4134144"/>
                    <a:ext cx="2858687" cy="1762866"/>
                  </a:xfrm>
                  <a:prstGeom prst="flowChartDecision">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050" dirty="0"/>
                  </a:p>
                </p:txBody>
              </p:sp>
              <p:sp>
                <p:nvSpPr>
                  <p:cNvPr id="203" name="フローチャート: 判断 202">
                    <a:extLst>
                      <a:ext uri="{FF2B5EF4-FFF2-40B4-BE49-F238E27FC236}">
                        <a16:creationId xmlns:a16="http://schemas.microsoft.com/office/drawing/2014/main" id="{519FC7B6-BA80-4A0B-A0F9-27178DD5F6CA}"/>
                      </a:ext>
                    </a:extLst>
                  </p:cNvPr>
                  <p:cNvSpPr/>
                  <p:nvPr/>
                </p:nvSpPr>
                <p:spPr>
                  <a:xfrm>
                    <a:off x="4042300" y="4134144"/>
                    <a:ext cx="2858687" cy="1762866"/>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sp>
                <p:nvSpPr>
                  <p:cNvPr id="204" name="次の値と等しい 203">
                    <a:extLst>
                      <a:ext uri="{FF2B5EF4-FFF2-40B4-BE49-F238E27FC236}">
                        <a16:creationId xmlns:a16="http://schemas.microsoft.com/office/drawing/2014/main" id="{210F4544-76D0-4034-A4B4-C821CD29AB6F}"/>
                      </a:ext>
                    </a:extLst>
                  </p:cNvPr>
                  <p:cNvSpPr/>
                  <p:nvPr/>
                </p:nvSpPr>
                <p:spPr>
                  <a:xfrm>
                    <a:off x="2950311" y="4838330"/>
                    <a:ext cx="1225118" cy="33735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grpSp>
            <p:sp>
              <p:nvSpPr>
                <p:cNvPr id="200" name="テキスト ボックス 199">
                  <a:extLst>
                    <a:ext uri="{FF2B5EF4-FFF2-40B4-BE49-F238E27FC236}">
                      <a16:creationId xmlns:a16="http://schemas.microsoft.com/office/drawing/2014/main" id="{30AD4C68-0F75-47C1-B2EF-9085D8224992}"/>
                    </a:ext>
                  </a:extLst>
                </p:cNvPr>
                <p:cNvSpPr txBox="1"/>
                <p:nvPr/>
              </p:nvSpPr>
              <p:spPr>
                <a:xfrm>
                  <a:off x="1366662" y="5514314"/>
                  <a:ext cx="392835" cy="313581"/>
                </a:xfrm>
                <a:prstGeom prst="rect">
                  <a:avLst/>
                </a:prstGeom>
                <a:noFill/>
              </p:spPr>
              <p:txBody>
                <a:bodyPr wrap="square" rtlCol="0">
                  <a:spAutoFit/>
                </a:bodyPr>
                <a:lstStyle/>
                <a:p>
                  <a:pPr algn="ctr"/>
                  <a:r>
                    <a:rPr lang="en-US" altLang="ja-JP" sz="700" b="1" dirty="0"/>
                    <a:t>B</a:t>
                  </a:r>
                  <a:endParaRPr kumimoji="1" lang="ja-JP" altLang="en-US" sz="700" b="1" dirty="0"/>
                </a:p>
              </p:txBody>
            </p:sp>
            <p:sp>
              <p:nvSpPr>
                <p:cNvPr id="201" name="テキスト ボックス 200">
                  <a:extLst>
                    <a:ext uri="{FF2B5EF4-FFF2-40B4-BE49-F238E27FC236}">
                      <a16:creationId xmlns:a16="http://schemas.microsoft.com/office/drawing/2014/main" id="{7F1EE9D2-0FBF-455A-A8FE-DCDDF757A396}"/>
                    </a:ext>
                  </a:extLst>
                </p:cNvPr>
                <p:cNvSpPr txBox="1"/>
                <p:nvPr/>
              </p:nvSpPr>
              <p:spPr>
                <a:xfrm>
                  <a:off x="3897846" y="5520465"/>
                  <a:ext cx="392835" cy="313581"/>
                </a:xfrm>
                <a:prstGeom prst="rect">
                  <a:avLst/>
                </a:prstGeom>
                <a:noFill/>
              </p:spPr>
              <p:txBody>
                <a:bodyPr wrap="square" rtlCol="0">
                  <a:spAutoFit/>
                </a:bodyPr>
                <a:lstStyle/>
                <a:p>
                  <a:pPr algn="ctr"/>
                  <a:r>
                    <a:rPr kumimoji="1" lang="en-US" altLang="ja-JP" sz="700" b="1" dirty="0"/>
                    <a:t>C</a:t>
                  </a:r>
                  <a:endParaRPr kumimoji="1" lang="ja-JP" altLang="en-US" sz="700" b="1" dirty="0"/>
                </a:p>
              </p:txBody>
            </p:sp>
          </p:grpSp>
          <p:sp>
            <p:nvSpPr>
              <p:cNvPr id="150" name="次の値と等しい 149">
                <a:extLst>
                  <a:ext uri="{FF2B5EF4-FFF2-40B4-BE49-F238E27FC236}">
                    <a16:creationId xmlns:a16="http://schemas.microsoft.com/office/drawing/2014/main" id="{66F3172B-1C89-4773-AF7A-4F54B76B5BC7}"/>
                  </a:ext>
                </a:extLst>
              </p:cNvPr>
              <p:cNvSpPr/>
              <p:nvPr/>
            </p:nvSpPr>
            <p:spPr>
              <a:xfrm rot="16200000">
                <a:off x="3391245" y="2838165"/>
                <a:ext cx="473138" cy="146297"/>
              </a:xfrm>
              <a:prstGeom prst="mathEqual">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52" name="フローチャート: 判断 151">
                <a:extLst>
                  <a:ext uri="{FF2B5EF4-FFF2-40B4-BE49-F238E27FC236}">
                    <a16:creationId xmlns:a16="http://schemas.microsoft.com/office/drawing/2014/main" id="{307891FD-E9F3-4C34-B0D7-2501139505AE}"/>
                  </a:ext>
                </a:extLst>
              </p:cNvPr>
              <p:cNvSpPr/>
              <p:nvPr/>
            </p:nvSpPr>
            <p:spPr>
              <a:xfrm>
                <a:off x="3075805" y="1949041"/>
                <a:ext cx="1104018" cy="76449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050" dirty="0"/>
              </a:p>
            </p:txBody>
          </p:sp>
          <p:sp>
            <p:nvSpPr>
              <p:cNvPr id="154" name="テキスト ボックス 153">
                <a:extLst>
                  <a:ext uri="{FF2B5EF4-FFF2-40B4-BE49-F238E27FC236}">
                    <a16:creationId xmlns:a16="http://schemas.microsoft.com/office/drawing/2014/main" id="{92E5B04E-E3A1-4346-A93D-11D0FBF5AAC9}"/>
                  </a:ext>
                </a:extLst>
              </p:cNvPr>
              <p:cNvSpPr txBox="1"/>
              <p:nvPr/>
            </p:nvSpPr>
            <p:spPr>
              <a:xfrm>
                <a:off x="3497935" y="2019637"/>
                <a:ext cx="229811" cy="247956"/>
              </a:xfrm>
              <a:prstGeom prst="rect">
                <a:avLst/>
              </a:prstGeom>
              <a:noFill/>
            </p:spPr>
            <p:txBody>
              <a:bodyPr wrap="square" rtlCol="0">
                <a:spAutoFit/>
              </a:bodyPr>
              <a:lstStyle/>
              <a:p>
                <a:pPr algn="ctr"/>
                <a:r>
                  <a:rPr kumimoji="1" lang="en-US" altLang="ja-JP" sz="700" b="1" dirty="0"/>
                  <a:t>A</a:t>
                </a:r>
                <a:endParaRPr kumimoji="1" lang="ja-JP" altLang="en-US" sz="700" b="1" dirty="0"/>
              </a:p>
            </p:txBody>
          </p:sp>
          <p:sp>
            <p:nvSpPr>
              <p:cNvPr id="156" name="フローチャート: 判断 155">
                <a:extLst>
                  <a:ext uri="{FF2B5EF4-FFF2-40B4-BE49-F238E27FC236}">
                    <a16:creationId xmlns:a16="http://schemas.microsoft.com/office/drawing/2014/main" id="{F2456010-AAFE-4E32-A0E3-4CF3855CE045}"/>
                  </a:ext>
                </a:extLst>
              </p:cNvPr>
              <p:cNvSpPr/>
              <p:nvPr/>
            </p:nvSpPr>
            <p:spPr>
              <a:xfrm>
                <a:off x="4553436" y="3087721"/>
                <a:ext cx="1104018" cy="76449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050" dirty="0"/>
                  <a:t>●</a:t>
                </a:r>
              </a:p>
            </p:txBody>
          </p:sp>
          <p:sp>
            <p:nvSpPr>
              <p:cNvPr id="157" name="テキスト ボックス 156">
                <a:extLst>
                  <a:ext uri="{FF2B5EF4-FFF2-40B4-BE49-F238E27FC236}">
                    <a16:creationId xmlns:a16="http://schemas.microsoft.com/office/drawing/2014/main" id="{823D255E-4492-4401-B9D9-F60C8B546F64}"/>
                  </a:ext>
                </a:extLst>
              </p:cNvPr>
              <p:cNvSpPr txBox="1"/>
              <p:nvPr/>
            </p:nvSpPr>
            <p:spPr>
              <a:xfrm>
                <a:off x="4981381" y="3178954"/>
                <a:ext cx="229811" cy="205993"/>
              </a:xfrm>
              <a:prstGeom prst="rect">
                <a:avLst/>
              </a:prstGeom>
              <a:noFill/>
            </p:spPr>
            <p:txBody>
              <a:bodyPr wrap="square" rtlCol="0">
                <a:spAutoFit/>
              </a:bodyPr>
              <a:lstStyle/>
              <a:p>
                <a:pPr algn="ctr"/>
                <a:r>
                  <a:rPr lang="en-US" altLang="ja-JP" sz="700" b="1" dirty="0"/>
                  <a:t>D</a:t>
                </a:r>
                <a:endParaRPr kumimoji="1" lang="ja-JP" altLang="en-US" sz="700" b="1" dirty="0"/>
              </a:p>
            </p:txBody>
          </p:sp>
          <p:pic>
            <p:nvPicPr>
              <p:cNvPr id="158" name="図 157">
                <a:extLst>
                  <a:ext uri="{FF2B5EF4-FFF2-40B4-BE49-F238E27FC236}">
                    <a16:creationId xmlns:a16="http://schemas.microsoft.com/office/drawing/2014/main" id="{6CFD2219-B720-4842-9C33-4DA081999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523" y="2059683"/>
                <a:ext cx="762916" cy="762916"/>
              </a:xfrm>
              <a:prstGeom prst="rect">
                <a:avLst/>
              </a:prstGeom>
            </p:spPr>
          </p:pic>
          <p:cxnSp>
            <p:nvCxnSpPr>
              <p:cNvPr id="161" name="直線矢印コネクタ 160">
                <a:extLst>
                  <a:ext uri="{FF2B5EF4-FFF2-40B4-BE49-F238E27FC236}">
                    <a16:creationId xmlns:a16="http://schemas.microsoft.com/office/drawing/2014/main" id="{AEDF5530-5F17-49E7-8040-A549701E214C}"/>
                  </a:ext>
                </a:extLst>
              </p:cNvPr>
              <p:cNvCxnSpPr>
                <a:cxnSpLocks/>
                <a:stCxn id="156" idx="1"/>
                <a:endCxn id="203" idx="3"/>
              </p:cNvCxnSpPr>
              <p:nvPr/>
            </p:nvCxnSpPr>
            <p:spPr>
              <a:xfrm flipH="1">
                <a:off x="4179825" y="3469966"/>
                <a:ext cx="373611" cy="150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2" name="フローチャート: 判断 161">
                <a:extLst>
                  <a:ext uri="{FF2B5EF4-FFF2-40B4-BE49-F238E27FC236}">
                    <a16:creationId xmlns:a16="http://schemas.microsoft.com/office/drawing/2014/main" id="{B8AF8441-A459-432A-AEC2-0E714B90DDA3}"/>
                  </a:ext>
                </a:extLst>
              </p:cNvPr>
              <p:cNvSpPr/>
              <p:nvPr/>
            </p:nvSpPr>
            <p:spPr>
              <a:xfrm>
                <a:off x="888957" y="4294738"/>
                <a:ext cx="1104018" cy="76449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163" name="フローチャート: 判断 162">
                <a:extLst>
                  <a:ext uri="{FF2B5EF4-FFF2-40B4-BE49-F238E27FC236}">
                    <a16:creationId xmlns:a16="http://schemas.microsoft.com/office/drawing/2014/main" id="{6E16B411-EA93-4A2B-89EC-0F7A44CD0478}"/>
                  </a:ext>
                </a:extLst>
              </p:cNvPr>
              <p:cNvSpPr/>
              <p:nvPr/>
            </p:nvSpPr>
            <p:spPr>
              <a:xfrm>
                <a:off x="2364305" y="4294738"/>
                <a:ext cx="1104018" cy="764490"/>
              </a:xfrm>
              <a:prstGeom prst="flowChartDecis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165" name="次の値と等しい 164">
                <a:extLst>
                  <a:ext uri="{FF2B5EF4-FFF2-40B4-BE49-F238E27FC236}">
                    <a16:creationId xmlns:a16="http://schemas.microsoft.com/office/drawing/2014/main" id="{B932D363-7841-4DC7-85E7-56D358506B52}"/>
                  </a:ext>
                </a:extLst>
              </p:cNvPr>
              <p:cNvSpPr/>
              <p:nvPr/>
            </p:nvSpPr>
            <p:spPr>
              <a:xfrm>
                <a:off x="1942071"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66" name="直線矢印コネクタ 165">
                <a:extLst>
                  <a:ext uri="{FF2B5EF4-FFF2-40B4-BE49-F238E27FC236}">
                    <a16:creationId xmlns:a16="http://schemas.microsoft.com/office/drawing/2014/main" id="{E95A528B-63CB-4F35-B319-EB881AFE341E}"/>
                  </a:ext>
                </a:extLst>
              </p:cNvPr>
              <p:cNvCxnSpPr>
                <a:cxnSpLocks/>
                <a:stCxn id="162" idx="0"/>
                <a:endCxn id="202" idx="2"/>
              </p:cNvCxnSpPr>
              <p:nvPr/>
            </p:nvCxnSpPr>
            <p:spPr>
              <a:xfrm flipV="1">
                <a:off x="1440966" y="3867265"/>
                <a:ext cx="714807" cy="42747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68" name="直線矢印コネクタ 167">
                <a:extLst>
                  <a:ext uri="{FF2B5EF4-FFF2-40B4-BE49-F238E27FC236}">
                    <a16:creationId xmlns:a16="http://schemas.microsoft.com/office/drawing/2014/main" id="{B7777888-28D3-4646-B861-C444E423A614}"/>
                  </a:ext>
                </a:extLst>
              </p:cNvPr>
              <p:cNvCxnSpPr>
                <a:cxnSpLocks/>
                <a:stCxn id="163" idx="0"/>
                <a:endCxn id="202" idx="2"/>
              </p:cNvCxnSpPr>
              <p:nvPr/>
            </p:nvCxnSpPr>
            <p:spPr>
              <a:xfrm flipH="1" flipV="1">
                <a:off x="2155773" y="3867265"/>
                <a:ext cx="760541" cy="4274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2" name="次の値と等しい 171">
                <a:extLst>
                  <a:ext uri="{FF2B5EF4-FFF2-40B4-BE49-F238E27FC236}">
                    <a16:creationId xmlns:a16="http://schemas.microsoft.com/office/drawing/2014/main" id="{8BD00E15-D1C7-4B91-801C-1A780F66F2BE}"/>
                  </a:ext>
                </a:extLst>
              </p:cNvPr>
              <p:cNvSpPr/>
              <p:nvPr/>
            </p:nvSpPr>
            <p:spPr>
              <a:xfrm>
                <a:off x="3407632"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73" name="フローチャート: 判断 172">
                <a:extLst>
                  <a:ext uri="{FF2B5EF4-FFF2-40B4-BE49-F238E27FC236}">
                    <a16:creationId xmlns:a16="http://schemas.microsoft.com/office/drawing/2014/main" id="{924828D8-D28B-4A56-A082-35DDF2574A89}"/>
                  </a:ext>
                </a:extLst>
              </p:cNvPr>
              <p:cNvSpPr/>
              <p:nvPr/>
            </p:nvSpPr>
            <p:spPr>
              <a:xfrm>
                <a:off x="3839653" y="4294738"/>
                <a:ext cx="1104018" cy="76449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174" name="テキスト ボックス 173">
                <a:extLst>
                  <a:ext uri="{FF2B5EF4-FFF2-40B4-BE49-F238E27FC236}">
                    <a16:creationId xmlns:a16="http://schemas.microsoft.com/office/drawing/2014/main" id="{75A6B50C-F126-4C19-858F-39843591EFA2}"/>
                  </a:ext>
                </a:extLst>
              </p:cNvPr>
              <p:cNvSpPr txBox="1"/>
              <p:nvPr/>
            </p:nvSpPr>
            <p:spPr>
              <a:xfrm>
                <a:off x="-990" y="4546178"/>
                <a:ext cx="668433" cy="205993"/>
              </a:xfrm>
              <a:prstGeom prst="rect">
                <a:avLst/>
              </a:prstGeom>
              <a:noFill/>
            </p:spPr>
            <p:txBody>
              <a:bodyPr wrap="square" rtlCol="0">
                <a:spAutoFit/>
              </a:bodyPr>
              <a:lstStyle/>
              <a:p>
                <a:pPr algn="ctr"/>
                <a:r>
                  <a:rPr kumimoji="1" lang="ja-JP" altLang="en-US" sz="700" b="1" dirty="0"/>
                  <a:t>・・・</a:t>
                </a:r>
              </a:p>
            </p:txBody>
          </p:sp>
          <p:sp>
            <p:nvSpPr>
              <p:cNvPr id="175" name="テキスト ボックス 174">
                <a:extLst>
                  <a:ext uri="{FF2B5EF4-FFF2-40B4-BE49-F238E27FC236}">
                    <a16:creationId xmlns:a16="http://schemas.microsoft.com/office/drawing/2014/main" id="{7255FFFF-27D6-47E8-ABBB-D5BCCC192F21}"/>
                  </a:ext>
                </a:extLst>
              </p:cNvPr>
              <p:cNvSpPr txBox="1"/>
              <p:nvPr/>
            </p:nvSpPr>
            <p:spPr>
              <a:xfrm>
                <a:off x="6543332" y="4545724"/>
                <a:ext cx="668433" cy="205993"/>
              </a:xfrm>
              <a:prstGeom prst="rect">
                <a:avLst/>
              </a:prstGeom>
              <a:noFill/>
            </p:spPr>
            <p:txBody>
              <a:bodyPr wrap="square" rtlCol="0">
                <a:spAutoFit/>
              </a:bodyPr>
              <a:lstStyle/>
              <a:p>
                <a:pPr algn="ctr"/>
                <a:r>
                  <a:rPr kumimoji="1" lang="ja-JP" altLang="en-US" sz="700" b="1" dirty="0"/>
                  <a:t>・・・</a:t>
                </a:r>
              </a:p>
            </p:txBody>
          </p:sp>
          <p:sp>
            <p:nvSpPr>
              <p:cNvPr id="176" name="フローチャート: 判断 175">
                <a:extLst>
                  <a:ext uri="{FF2B5EF4-FFF2-40B4-BE49-F238E27FC236}">
                    <a16:creationId xmlns:a16="http://schemas.microsoft.com/office/drawing/2014/main" id="{2B62D3ED-3EB7-43D4-BA9C-B4630AE087DF}"/>
                  </a:ext>
                </a:extLst>
              </p:cNvPr>
              <p:cNvSpPr/>
              <p:nvPr/>
            </p:nvSpPr>
            <p:spPr>
              <a:xfrm>
                <a:off x="5243743" y="4294738"/>
                <a:ext cx="1104018" cy="76449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050" dirty="0"/>
                  <a:t>●</a:t>
                </a:r>
              </a:p>
            </p:txBody>
          </p:sp>
          <p:cxnSp>
            <p:nvCxnSpPr>
              <p:cNvPr id="177" name="直線矢印コネクタ 176">
                <a:extLst>
                  <a:ext uri="{FF2B5EF4-FFF2-40B4-BE49-F238E27FC236}">
                    <a16:creationId xmlns:a16="http://schemas.microsoft.com/office/drawing/2014/main" id="{5717E3DB-C98F-4E11-AAD2-27562C380D4B}"/>
                  </a:ext>
                </a:extLst>
              </p:cNvPr>
              <p:cNvCxnSpPr>
                <a:cxnSpLocks/>
                <a:stCxn id="176" idx="1"/>
                <a:endCxn id="203" idx="3"/>
              </p:cNvCxnSpPr>
              <p:nvPr/>
            </p:nvCxnSpPr>
            <p:spPr>
              <a:xfrm flipH="1" flipV="1">
                <a:off x="4179825" y="3485020"/>
                <a:ext cx="1063918" cy="119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177">
                <a:extLst>
                  <a:ext uri="{FF2B5EF4-FFF2-40B4-BE49-F238E27FC236}">
                    <a16:creationId xmlns:a16="http://schemas.microsoft.com/office/drawing/2014/main" id="{F6B5C254-0BD1-40E6-BA88-42258E18CFBB}"/>
                  </a:ext>
                </a:extLst>
              </p:cNvPr>
              <p:cNvSpPr txBox="1"/>
              <p:nvPr/>
            </p:nvSpPr>
            <p:spPr>
              <a:xfrm>
                <a:off x="4276755" y="5420041"/>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79" name="テキスト ボックス 178">
                <a:extLst>
                  <a:ext uri="{FF2B5EF4-FFF2-40B4-BE49-F238E27FC236}">
                    <a16:creationId xmlns:a16="http://schemas.microsoft.com/office/drawing/2014/main" id="{873A29C9-C9DF-4318-A2E6-1B667F76CEC7}"/>
                  </a:ext>
                </a:extLst>
              </p:cNvPr>
              <p:cNvSpPr txBox="1"/>
              <p:nvPr/>
            </p:nvSpPr>
            <p:spPr>
              <a:xfrm rot="10800000">
                <a:off x="4981381" y="2530040"/>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80" name="次の値と等しい 179">
                <a:extLst>
                  <a:ext uri="{FF2B5EF4-FFF2-40B4-BE49-F238E27FC236}">
                    <a16:creationId xmlns:a16="http://schemas.microsoft.com/office/drawing/2014/main" id="{AD515526-8629-4B91-BD62-568B96304AFD}"/>
                  </a:ext>
                </a:extLst>
              </p:cNvPr>
              <p:cNvSpPr/>
              <p:nvPr/>
            </p:nvSpPr>
            <p:spPr>
              <a:xfrm rot="5400000">
                <a:off x="2679744" y="516389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81" name="テキスト ボックス 180">
                <a:extLst>
                  <a:ext uri="{FF2B5EF4-FFF2-40B4-BE49-F238E27FC236}">
                    <a16:creationId xmlns:a16="http://schemas.microsoft.com/office/drawing/2014/main" id="{6DDE7007-81F9-4540-8402-6BC2E477C1FC}"/>
                  </a:ext>
                </a:extLst>
              </p:cNvPr>
              <p:cNvSpPr txBox="1"/>
              <p:nvPr/>
            </p:nvSpPr>
            <p:spPr>
              <a:xfrm>
                <a:off x="2425489" y="5473910"/>
                <a:ext cx="991113" cy="269376"/>
              </a:xfrm>
              <a:prstGeom prst="rect">
                <a:avLst/>
              </a:prstGeom>
              <a:noFill/>
            </p:spPr>
            <p:txBody>
              <a:bodyPr wrap="square" rtlCol="0">
                <a:spAutoFit/>
              </a:bodyPr>
              <a:lstStyle/>
              <a:p>
                <a:pPr algn="ctr"/>
                <a:r>
                  <a:rPr kumimoji="1" lang="ja-JP" altLang="en-US" sz="1050" dirty="0"/>
                  <a:t>出入口</a:t>
                </a:r>
                <a:endParaRPr kumimoji="1" lang="en-US" altLang="ja-JP" sz="1050" dirty="0"/>
              </a:p>
            </p:txBody>
          </p:sp>
          <p:pic>
            <p:nvPicPr>
              <p:cNvPr id="182" name="図 181" descr="テーブル, 座る, 暗い, 男 が含まれている画像&#10;&#10;自動的に生成された説明">
                <a:extLst>
                  <a:ext uri="{FF2B5EF4-FFF2-40B4-BE49-F238E27FC236}">
                    <a16:creationId xmlns:a16="http://schemas.microsoft.com/office/drawing/2014/main" id="{CBAFCAA9-0F45-46B8-B677-8220C01C518A}"/>
                  </a:ext>
                </a:extLst>
              </p:cNvPr>
              <p:cNvPicPr>
                <a:picLocks noChangeAspect="1"/>
              </p:cNvPicPr>
              <p:nvPr/>
            </p:nvPicPr>
            <p:blipFill rotWithShape="1">
              <a:blip r:embed="rId3">
                <a:extLst>
                  <a:ext uri="{28A0092B-C50C-407E-A947-70E740481C1C}">
                    <a14:useLocalDpi xmlns:a14="http://schemas.microsoft.com/office/drawing/2010/main" val="0"/>
                  </a:ext>
                </a:extLst>
              </a:blip>
              <a:srcRect r="48767" b="80476"/>
              <a:stretch/>
            </p:blipFill>
            <p:spPr>
              <a:xfrm>
                <a:off x="3669728" y="4397734"/>
                <a:ext cx="683127" cy="646333"/>
              </a:xfrm>
              <a:prstGeom prst="rect">
                <a:avLst/>
              </a:prstGeom>
            </p:spPr>
          </p:pic>
          <p:sp>
            <p:nvSpPr>
              <p:cNvPr id="183" name="テキスト ボックス 182">
                <a:extLst>
                  <a:ext uri="{FF2B5EF4-FFF2-40B4-BE49-F238E27FC236}">
                    <a16:creationId xmlns:a16="http://schemas.microsoft.com/office/drawing/2014/main" id="{E4190C82-389D-4596-B158-8AD4A6C05370}"/>
                  </a:ext>
                </a:extLst>
              </p:cNvPr>
              <p:cNvSpPr txBox="1"/>
              <p:nvPr/>
            </p:nvSpPr>
            <p:spPr>
              <a:xfrm>
                <a:off x="677913" y="4171367"/>
                <a:ext cx="763054" cy="205993"/>
              </a:xfrm>
              <a:prstGeom prst="rect">
                <a:avLst/>
              </a:prstGeom>
              <a:noFill/>
            </p:spPr>
            <p:txBody>
              <a:bodyPr wrap="square" rtlCol="0">
                <a:spAutoFit/>
              </a:bodyPr>
              <a:lstStyle/>
              <a:p>
                <a:pPr algn="ctr"/>
                <a:r>
                  <a:rPr kumimoji="1" lang="ja-JP" altLang="en-US" sz="700" dirty="0"/>
                  <a:t>スイッチ</a:t>
                </a:r>
              </a:p>
            </p:txBody>
          </p:sp>
          <p:sp>
            <p:nvSpPr>
              <p:cNvPr id="184" name="次の値と等しい 183">
                <a:extLst>
                  <a:ext uri="{FF2B5EF4-FFF2-40B4-BE49-F238E27FC236}">
                    <a16:creationId xmlns:a16="http://schemas.microsoft.com/office/drawing/2014/main" id="{CE5DF225-12CE-4561-98E4-96A1ACFB56DD}"/>
                  </a:ext>
                </a:extLst>
              </p:cNvPr>
              <p:cNvSpPr/>
              <p:nvPr/>
            </p:nvSpPr>
            <p:spPr>
              <a:xfrm rot="1941106">
                <a:off x="3458674" y="4011148"/>
                <a:ext cx="1094465" cy="17356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85" name="直線矢印コネクタ 184">
                <a:extLst>
                  <a:ext uri="{FF2B5EF4-FFF2-40B4-BE49-F238E27FC236}">
                    <a16:creationId xmlns:a16="http://schemas.microsoft.com/office/drawing/2014/main" id="{D5D759D7-D8B9-46E0-A9CC-27C637E7A980}"/>
                  </a:ext>
                </a:extLst>
              </p:cNvPr>
              <p:cNvCxnSpPr>
                <a:cxnSpLocks/>
                <a:stCxn id="173" idx="2"/>
                <a:endCxn id="178" idx="0"/>
              </p:cNvCxnSpPr>
              <p:nvPr/>
            </p:nvCxnSpPr>
            <p:spPr>
              <a:xfrm flipH="1">
                <a:off x="4391661" y="5059228"/>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86" name="直線矢印コネクタ 185">
                <a:extLst>
                  <a:ext uri="{FF2B5EF4-FFF2-40B4-BE49-F238E27FC236}">
                    <a16:creationId xmlns:a16="http://schemas.microsoft.com/office/drawing/2014/main" id="{EC699099-06E4-4A5B-9C07-68EBE38C3A40}"/>
                  </a:ext>
                </a:extLst>
              </p:cNvPr>
              <p:cNvCxnSpPr/>
              <p:nvPr/>
            </p:nvCxnSpPr>
            <p:spPr>
              <a:xfrm flipH="1">
                <a:off x="5066644" y="2717642"/>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87" name="次の値と等しい 186">
                <a:extLst>
                  <a:ext uri="{FF2B5EF4-FFF2-40B4-BE49-F238E27FC236}">
                    <a16:creationId xmlns:a16="http://schemas.microsoft.com/office/drawing/2014/main" id="{65A326D8-C9E4-46BE-8B89-BA14C90B074B}"/>
                  </a:ext>
                </a:extLst>
              </p:cNvPr>
              <p:cNvSpPr/>
              <p:nvPr/>
            </p:nvSpPr>
            <p:spPr>
              <a:xfrm rot="5400000">
                <a:off x="5557292" y="5193235"/>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89" name="直線矢印コネクタ 188">
                <a:extLst>
                  <a:ext uri="{FF2B5EF4-FFF2-40B4-BE49-F238E27FC236}">
                    <a16:creationId xmlns:a16="http://schemas.microsoft.com/office/drawing/2014/main" id="{CA965DE5-3BDB-46E6-91A5-DB5492914C90}"/>
                  </a:ext>
                </a:extLst>
              </p:cNvPr>
              <p:cNvCxnSpPr>
                <a:cxnSpLocks/>
                <a:stCxn id="188" idx="2"/>
              </p:cNvCxnSpPr>
              <p:nvPr/>
            </p:nvCxnSpPr>
            <p:spPr>
              <a:xfrm flipH="1">
                <a:off x="5793859" y="6225487"/>
                <a:ext cx="1893" cy="3084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0" name="テキスト ボックス 189">
                <a:extLst>
                  <a:ext uri="{FF2B5EF4-FFF2-40B4-BE49-F238E27FC236}">
                    <a16:creationId xmlns:a16="http://schemas.microsoft.com/office/drawing/2014/main" id="{AC30D3F6-0D5E-425A-B86E-0751FA7A7897}"/>
                  </a:ext>
                </a:extLst>
              </p:cNvPr>
              <p:cNvSpPr txBox="1"/>
              <p:nvPr/>
            </p:nvSpPr>
            <p:spPr>
              <a:xfrm>
                <a:off x="5675515" y="6531229"/>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cxnSp>
            <p:nvCxnSpPr>
              <p:cNvPr id="191" name="直線矢印コネクタ 190">
                <a:extLst>
                  <a:ext uri="{FF2B5EF4-FFF2-40B4-BE49-F238E27FC236}">
                    <a16:creationId xmlns:a16="http://schemas.microsoft.com/office/drawing/2014/main" id="{A6C16D19-4AF5-4D5E-89FB-A28E57B97361}"/>
                  </a:ext>
                </a:extLst>
              </p:cNvPr>
              <p:cNvCxnSpPr>
                <a:cxnSpLocks/>
              </p:cNvCxnSpPr>
              <p:nvPr/>
            </p:nvCxnSpPr>
            <p:spPr>
              <a:xfrm flipH="1">
                <a:off x="5130633" y="2725955"/>
                <a:ext cx="1" cy="3525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2" name="テキスト ボックス 191">
                <a:extLst>
                  <a:ext uri="{FF2B5EF4-FFF2-40B4-BE49-F238E27FC236}">
                    <a16:creationId xmlns:a16="http://schemas.microsoft.com/office/drawing/2014/main" id="{85DE99D0-B6C1-4AC9-8D94-EDFC9CD7C6F2}"/>
                  </a:ext>
                </a:extLst>
              </p:cNvPr>
              <p:cNvSpPr txBox="1"/>
              <p:nvPr/>
            </p:nvSpPr>
            <p:spPr>
              <a:xfrm>
                <a:off x="5905815" y="5449156"/>
                <a:ext cx="763054" cy="205993"/>
              </a:xfrm>
              <a:prstGeom prst="rect">
                <a:avLst/>
              </a:prstGeom>
              <a:noFill/>
            </p:spPr>
            <p:txBody>
              <a:bodyPr wrap="square" rtlCol="0">
                <a:spAutoFit/>
              </a:bodyPr>
              <a:lstStyle/>
              <a:p>
                <a:pPr algn="ctr"/>
                <a:r>
                  <a:rPr kumimoji="1" lang="ja-JP" altLang="en-US" sz="700" dirty="0"/>
                  <a:t>スイッチ</a:t>
                </a:r>
              </a:p>
            </p:txBody>
          </p:sp>
          <p:sp>
            <p:nvSpPr>
              <p:cNvPr id="193" name="テキスト ボックス 192">
                <a:extLst>
                  <a:ext uri="{FF2B5EF4-FFF2-40B4-BE49-F238E27FC236}">
                    <a16:creationId xmlns:a16="http://schemas.microsoft.com/office/drawing/2014/main" id="{956B9F9C-1519-435D-AC5C-FC1B29C3424A}"/>
                  </a:ext>
                </a:extLst>
              </p:cNvPr>
              <p:cNvSpPr txBox="1"/>
              <p:nvPr/>
            </p:nvSpPr>
            <p:spPr>
              <a:xfrm>
                <a:off x="1322204" y="4365218"/>
                <a:ext cx="229811" cy="205993"/>
              </a:xfrm>
              <a:prstGeom prst="rect">
                <a:avLst/>
              </a:prstGeom>
              <a:noFill/>
            </p:spPr>
            <p:txBody>
              <a:bodyPr wrap="square" rtlCol="0">
                <a:spAutoFit/>
              </a:bodyPr>
              <a:lstStyle/>
              <a:p>
                <a:pPr algn="ctr"/>
                <a:r>
                  <a:rPr lang="en-US" altLang="ja-JP" sz="700" b="1" dirty="0"/>
                  <a:t>E</a:t>
                </a:r>
                <a:endParaRPr kumimoji="1" lang="ja-JP" altLang="en-US" sz="700" b="1" dirty="0"/>
              </a:p>
            </p:txBody>
          </p:sp>
          <p:sp>
            <p:nvSpPr>
              <p:cNvPr id="194" name="テキスト ボックス 193">
                <a:extLst>
                  <a:ext uri="{FF2B5EF4-FFF2-40B4-BE49-F238E27FC236}">
                    <a16:creationId xmlns:a16="http://schemas.microsoft.com/office/drawing/2014/main" id="{74E4AE01-ACF5-43DA-99ED-1B39F6A68F9F}"/>
                  </a:ext>
                </a:extLst>
              </p:cNvPr>
              <p:cNvSpPr txBox="1"/>
              <p:nvPr/>
            </p:nvSpPr>
            <p:spPr>
              <a:xfrm>
                <a:off x="2817528" y="4365218"/>
                <a:ext cx="229811" cy="205993"/>
              </a:xfrm>
              <a:prstGeom prst="rect">
                <a:avLst/>
              </a:prstGeom>
              <a:noFill/>
            </p:spPr>
            <p:txBody>
              <a:bodyPr wrap="square" rtlCol="0">
                <a:spAutoFit/>
              </a:bodyPr>
              <a:lstStyle/>
              <a:p>
                <a:pPr algn="ctr"/>
                <a:r>
                  <a:rPr kumimoji="1" lang="en-US" altLang="ja-JP" sz="700" b="1" dirty="0"/>
                  <a:t>S</a:t>
                </a:r>
                <a:endParaRPr kumimoji="1" lang="ja-JP" altLang="en-US" sz="700" b="1" dirty="0"/>
              </a:p>
            </p:txBody>
          </p:sp>
          <p:sp>
            <p:nvSpPr>
              <p:cNvPr id="195" name="テキスト ボックス 194">
                <a:extLst>
                  <a:ext uri="{FF2B5EF4-FFF2-40B4-BE49-F238E27FC236}">
                    <a16:creationId xmlns:a16="http://schemas.microsoft.com/office/drawing/2014/main" id="{04727B36-D871-4B52-B698-672E348D4148}"/>
                  </a:ext>
                </a:extLst>
              </p:cNvPr>
              <p:cNvSpPr txBox="1"/>
              <p:nvPr/>
            </p:nvSpPr>
            <p:spPr>
              <a:xfrm>
                <a:off x="4284824" y="4363958"/>
                <a:ext cx="229811" cy="205993"/>
              </a:xfrm>
              <a:prstGeom prst="rect">
                <a:avLst/>
              </a:prstGeom>
              <a:noFill/>
            </p:spPr>
            <p:txBody>
              <a:bodyPr wrap="square" rtlCol="0">
                <a:spAutoFit/>
              </a:bodyPr>
              <a:lstStyle/>
              <a:p>
                <a:pPr algn="ctr"/>
                <a:r>
                  <a:rPr kumimoji="1" lang="en-US" altLang="ja-JP" sz="700" b="1" dirty="0"/>
                  <a:t>F</a:t>
                </a:r>
                <a:endParaRPr kumimoji="1" lang="ja-JP" altLang="en-US" sz="700" b="1" dirty="0"/>
              </a:p>
            </p:txBody>
          </p:sp>
          <p:sp>
            <p:nvSpPr>
              <p:cNvPr id="196" name="テキスト ボックス 195">
                <a:extLst>
                  <a:ext uri="{FF2B5EF4-FFF2-40B4-BE49-F238E27FC236}">
                    <a16:creationId xmlns:a16="http://schemas.microsoft.com/office/drawing/2014/main" id="{EAF28707-C40E-466F-AB80-224D733D9993}"/>
                  </a:ext>
                </a:extLst>
              </p:cNvPr>
              <p:cNvSpPr txBox="1"/>
              <p:nvPr/>
            </p:nvSpPr>
            <p:spPr>
              <a:xfrm>
                <a:off x="5674269" y="4361818"/>
                <a:ext cx="229811" cy="205993"/>
              </a:xfrm>
              <a:prstGeom prst="rect">
                <a:avLst/>
              </a:prstGeom>
              <a:noFill/>
            </p:spPr>
            <p:txBody>
              <a:bodyPr wrap="square" rtlCol="0">
                <a:spAutoFit/>
              </a:bodyPr>
              <a:lstStyle/>
              <a:p>
                <a:pPr algn="ctr"/>
                <a:r>
                  <a:rPr kumimoji="1" lang="en-US" altLang="ja-JP" sz="700" b="1" dirty="0"/>
                  <a:t>H</a:t>
                </a:r>
                <a:endParaRPr kumimoji="1" lang="ja-JP" altLang="en-US" sz="700" b="1" dirty="0"/>
              </a:p>
            </p:txBody>
          </p:sp>
          <p:sp>
            <p:nvSpPr>
              <p:cNvPr id="197" name="テキスト ボックス 196">
                <a:extLst>
                  <a:ext uri="{FF2B5EF4-FFF2-40B4-BE49-F238E27FC236}">
                    <a16:creationId xmlns:a16="http://schemas.microsoft.com/office/drawing/2014/main" id="{D25D8DBA-54C3-439F-B29B-DA13DFF64858}"/>
                  </a:ext>
                </a:extLst>
              </p:cNvPr>
              <p:cNvSpPr txBox="1"/>
              <p:nvPr/>
            </p:nvSpPr>
            <p:spPr>
              <a:xfrm>
                <a:off x="5680846" y="5506587"/>
                <a:ext cx="229811" cy="205993"/>
              </a:xfrm>
              <a:prstGeom prst="rect">
                <a:avLst/>
              </a:prstGeom>
              <a:noFill/>
            </p:spPr>
            <p:txBody>
              <a:bodyPr wrap="square" rtlCol="0">
                <a:spAutoFit/>
              </a:bodyPr>
              <a:lstStyle/>
              <a:p>
                <a:pPr algn="ctr"/>
                <a:r>
                  <a:rPr kumimoji="1" lang="en-US" altLang="ja-JP" sz="700" b="1" dirty="0"/>
                  <a:t>I</a:t>
                </a:r>
                <a:endParaRPr kumimoji="1" lang="ja-JP" altLang="en-US" sz="700" b="1" dirty="0"/>
              </a:p>
            </p:txBody>
          </p:sp>
          <p:sp>
            <p:nvSpPr>
              <p:cNvPr id="198" name="テキスト ボックス 197">
                <a:extLst>
                  <a:ext uri="{FF2B5EF4-FFF2-40B4-BE49-F238E27FC236}">
                    <a16:creationId xmlns:a16="http://schemas.microsoft.com/office/drawing/2014/main" id="{AF9B4595-CAEC-4DD6-8FA7-E9A6C8DEB76C}"/>
                  </a:ext>
                </a:extLst>
              </p:cNvPr>
              <p:cNvSpPr txBox="1"/>
              <p:nvPr/>
            </p:nvSpPr>
            <p:spPr>
              <a:xfrm>
                <a:off x="4310207" y="4178112"/>
                <a:ext cx="763054" cy="205993"/>
              </a:xfrm>
              <a:prstGeom prst="rect">
                <a:avLst/>
              </a:prstGeom>
              <a:noFill/>
            </p:spPr>
            <p:txBody>
              <a:bodyPr wrap="square" rtlCol="0">
                <a:spAutoFit/>
              </a:bodyPr>
              <a:lstStyle/>
              <a:p>
                <a:pPr algn="ctr"/>
                <a:r>
                  <a:rPr kumimoji="1" lang="ja-JP" altLang="en-US" sz="700" dirty="0"/>
                  <a:t>スイッチ</a:t>
                </a:r>
              </a:p>
            </p:txBody>
          </p:sp>
        </p:grpSp>
        <p:cxnSp>
          <p:nvCxnSpPr>
            <p:cNvPr id="138" name="直線矢印コネクタ 137">
              <a:extLst>
                <a:ext uri="{FF2B5EF4-FFF2-40B4-BE49-F238E27FC236}">
                  <a16:creationId xmlns:a16="http://schemas.microsoft.com/office/drawing/2014/main" id="{A6DAAF1F-D1D6-4140-80A0-BC3FF68ECBC2}"/>
                </a:ext>
              </a:extLst>
            </p:cNvPr>
            <p:cNvCxnSpPr>
              <a:cxnSpLocks/>
              <a:stCxn id="162" idx="1"/>
            </p:cNvCxnSpPr>
            <p:nvPr/>
          </p:nvCxnSpPr>
          <p:spPr>
            <a:xfrm flipH="1" flipV="1">
              <a:off x="371518" y="5076591"/>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0" name="直線矢印コネクタ 139">
              <a:extLst>
                <a:ext uri="{FF2B5EF4-FFF2-40B4-BE49-F238E27FC236}">
                  <a16:creationId xmlns:a16="http://schemas.microsoft.com/office/drawing/2014/main" id="{24E3E1D1-6E93-4D3F-91C1-FFE32328EA7B}"/>
                </a:ext>
              </a:extLst>
            </p:cNvPr>
            <p:cNvCxnSpPr>
              <a:cxnSpLocks/>
            </p:cNvCxnSpPr>
            <p:nvPr/>
          </p:nvCxnSpPr>
          <p:spPr>
            <a:xfrm flipH="1" flipV="1">
              <a:off x="888062" y="41088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43" name="テキスト ボックス 142">
              <a:extLst>
                <a:ext uri="{FF2B5EF4-FFF2-40B4-BE49-F238E27FC236}">
                  <a16:creationId xmlns:a16="http://schemas.microsoft.com/office/drawing/2014/main" id="{8969D17E-FECA-4A9A-A6BB-DC7F84CA4AF1}"/>
                </a:ext>
              </a:extLst>
            </p:cNvPr>
            <p:cNvSpPr txBox="1"/>
            <p:nvPr/>
          </p:nvSpPr>
          <p:spPr>
            <a:xfrm>
              <a:off x="509457" y="4003289"/>
              <a:ext cx="483033" cy="166199"/>
            </a:xfrm>
            <a:prstGeom prst="rect">
              <a:avLst/>
            </a:prstGeom>
            <a:noFill/>
          </p:spPr>
          <p:txBody>
            <a:bodyPr wrap="square" rtlCol="0">
              <a:spAutoFit/>
            </a:bodyPr>
            <a:lstStyle/>
            <a:p>
              <a:pPr algn="ctr"/>
              <a:r>
                <a:rPr kumimoji="1" lang="ja-JP" altLang="en-US" sz="700" b="1" dirty="0"/>
                <a:t>・・・</a:t>
              </a:r>
            </a:p>
          </p:txBody>
        </p:sp>
        <p:cxnSp>
          <p:nvCxnSpPr>
            <p:cNvPr id="144" name="直線矢印コネクタ 143">
              <a:extLst>
                <a:ext uri="{FF2B5EF4-FFF2-40B4-BE49-F238E27FC236}">
                  <a16:creationId xmlns:a16="http://schemas.microsoft.com/office/drawing/2014/main" id="{DB0E407E-C85F-44D7-8A83-F9E49AC80DA4}"/>
                </a:ext>
              </a:extLst>
            </p:cNvPr>
            <p:cNvCxnSpPr>
              <a:cxnSpLocks/>
            </p:cNvCxnSpPr>
            <p:nvPr/>
          </p:nvCxnSpPr>
          <p:spPr>
            <a:xfrm flipH="1" flipV="1">
              <a:off x="4577446" y="50163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46" name="直線矢印コネクタ 145">
              <a:extLst>
                <a:ext uri="{FF2B5EF4-FFF2-40B4-BE49-F238E27FC236}">
                  <a16:creationId xmlns:a16="http://schemas.microsoft.com/office/drawing/2014/main" id="{3F3FEFD1-8D62-40AF-9C02-7D33F4AC24B8}"/>
                </a:ext>
              </a:extLst>
            </p:cNvPr>
            <p:cNvCxnSpPr>
              <a:cxnSpLocks/>
            </p:cNvCxnSpPr>
            <p:nvPr/>
          </p:nvCxnSpPr>
          <p:spPr>
            <a:xfrm flipH="1" flipV="1">
              <a:off x="4577446" y="5114893"/>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sp>
        <p:nvSpPr>
          <p:cNvPr id="8" name="テキスト ボックス 7">
            <a:extLst>
              <a:ext uri="{FF2B5EF4-FFF2-40B4-BE49-F238E27FC236}">
                <a16:creationId xmlns:a16="http://schemas.microsoft.com/office/drawing/2014/main" id="{B25DB05A-91B1-4481-877D-0B6F0DEFCE4E}"/>
              </a:ext>
            </a:extLst>
          </p:cNvPr>
          <p:cNvSpPr txBox="1"/>
          <p:nvPr/>
        </p:nvSpPr>
        <p:spPr>
          <a:xfrm>
            <a:off x="10734345" y="3557883"/>
            <a:ext cx="522213" cy="276999"/>
          </a:xfrm>
          <a:prstGeom prst="rect">
            <a:avLst/>
          </a:prstGeom>
          <a:noFill/>
        </p:spPr>
        <p:txBody>
          <a:bodyPr wrap="square" rtlCol="0">
            <a:spAutoFit/>
          </a:bodyPr>
          <a:lstStyle/>
          <a:p>
            <a:pPr algn="ctr"/>
            <a:r>
              <a:rPr kumimoji="1" lang="ja-JP" altLang="en-US" sz="1200" b="1" dirty="0">
                <a:solidFill>
                  <a:srgbClr val="FF0000"/>
                </a:solidFill>
              </a:rPr>
              <a:t>発火</a:t>
            </a:r>
            <a:endParaRPr kumimoji="1" lang="en-US" altLang="ja-JP" sz="1200" b="1" dirty="0">
              <a:solidFill>
                <a:srgbClr val="FF0000"/>
              </a:solidFill>
            </a:endParaRPr>
          </a:p>
        </p:txBody>
      </p:sp>
    </p:spTree>
    <p:extLst>
      <p:ext uri="{BB962C8B-B14F-4D97-AF65-F5344CB8AC3E}">
        <p14:creationId xmlns:p14="http://schemas.microsoft.com/office/powerpoint/2010/main" val="1101353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6C51F08-843B-4996-AE59-438632B12DE4}"/>
              </a:ext>
            </a:extLst>
          </p:cNvPr>
          <p:cNvSpPr txBox="1"/>
          <p:nvPr/>
        </p:nvSpPr>
        <p:spPr>
          <a:xfrm>
            <a:off x="621437" y="310718"/>
            <a:ext cx="4589755" cy="646331"/>
          </a:xfrm>
          <a:prstGeom prst="rect">
            <a:avLst/>
          </a:prstGeom>
          <a:noFill/>
        </p:spPr>
        <p:txBody>
          <a:bodyPr wrap="square" rtlCol="0">
            <a:spAutoFit/>
          </a:bodyPr>
          <a:lstStyle/>
          <a:p>
            <a:r>
              <a:rPr kumimoji="1" lang="ja-JP" altLang="en-US" sz="3600" b="1" dirty="0"/>
              <a:t>攻略</a:t>
            </a:r>
          </a:p>
        </p:txBody>
      </p:sp>
      <p:grpSp>
        <p:nvGrpSpPr>
          <p:cNvPr id="21" name="グループ化 20">
            <a:extLst>
              <a:ext uri="{FF2B5EF4-FFF2-40B4-BE49-F238E27FC236}">
                <a16:creationId xmlns:a16="http://schemas.microsoft.com/office/drawing/2014/main" id="{A8221DA8-BD59-48F0-AC64-4AC342750C71}"/>
              </a:ext>
            </a:extLst>
          </p:cNvPr>
          <p:cNvGrpSpPr/>
          <p:nvPr/>
        </p:nvGrpSpPr>
        <p:grpSpPr>
          <a:xfrm>
            <a:off x="-989" y="2875645"/>
            <a:ext cx="5212181" cy="3863178"/>
            <a:chOff x="-989" y="2875645"/>
            <a:chExt cx="5212181" cy="3863178"/>
          </a:xfrm>
        </p:grpSpPr>
        <p:grpSp>
          <p:nvGrpSpPr>
            <p:cNvPr id="160" name="グループ化 159">
              <a:extLst>
                <a:ext uri="{FF2B5EF4-FFF2-40B4-BE49-F238E27FC236}">
                  <a16:creationId xmlns:a16="http://schemas.microsoft.com/office/drawing/2014/main" id="{1DD2DAC6-C882-4C93-B2B8-DB4BD69A374D}"/>
                </a:ext>
              </a:extLst>
            </p:cNvPr>
            <p:cNvGrpSpPr/>
            <p:nvPr/>
          </p:nvGrpSpPr>
          <p:grpSpPr>
            <a:xfrm>
              <a:off x="-989" y="2875645"/>
              <a:ext cx="5212181" cy="3863178"/>
              <a:chOff x="-990" y="1949041"/>
              <a:chExt cx="7212755" cy="4788181"/>
            </a:xfrm>
          </p:grpSpPr>
          <p:grpSp>
            <p:nvGrpSpPr>
              <p:cNvPr id="39" name="グループ化 38">
                <a:extLst>
                  <a:ext uri="{FF2B5EF4-FFF2-40B4-BE49-F238E27FC236}">
                    <a16:creationId xmlns:a16="http://schemas.microsoft.com/office/drawing/2014/main" id="{0ED2700D-FBEE-4AED-946D-8D3C0BED0F9D}"/>
                  </a:ext>
                </a:extLst>
              </p:cNvPr>
              <p:cNvGrpSpPr/>
              <p:nvPr/>
            </p:nvGrpSpPr>
            <p:grpSpPr>
              <a:xfrm>
                <a:off x="1603764" y="3102775"/>
                <a:ext cx="2576061" cy="764490"/>
                <a:chOff x="621436" y="5383509"/>
                <a:chExt cx="4403474" cy="1163773"/>
              </a:xfrm>
            </p:grpSpPr>
            <p:grpSp>
              <p:nvGrpSpPr>
                <p:cNvPr id="6" name="グループ化 5">
                  <a:extLst>
                    <a:ext uri="{FF2B5EF4-FFF2-40B4-BE49-F238E27FC236}">
                      <a16:creationId xmlns:a16="http://schemas.microsoft.com/office/drawing/2014/main" id="{DDCE4345-6577-40ED-AAC6-F5597EC4FFCF}"/>
                    </a:ext>
                  </a:extLst>
                </p:cNvPr>
                <p:cNvGrpSpPr/>
                <p:nvPr/>
              </p:nvGrpSpPr>
              <p:grpSpPr>
                <a:xfrm>
                  <a:off x="621436" y="5383509"/>
                  <a:ext cx="4403474" cy="1163773"/>
                  <a:chOff x="230670" y="4134144"/>
                  <a:chExt cx="6670317" cy="1762866"/>
                </a:xfrm>
              </p:grpSpPr>
              <p:sp>
                <p:nvSpPr>
                  <p:cNvPr id="11" name="フローチャート: 判断 10">
                    <a:extLst>
                      <a:ext uri="{FF2B5EF4-FFF2-40B4-BE49-F238E27FC236}">
                        <a16:creationId xmlns:a16="http://schemas.microsoft.com/office/drawing/2014/main" id="{7FC94062-3F90-47FD-9AC1-BB08A6CAC64F}"/>
                      </a:ext>
                    </a:extLst>
                  </p:cNvPr>
                  <p:cNvSpPr/>
                  <p:nvPr/>
                </p:nvSpPr>
                <p:spPr>
                  <a:xfrm>
                    <a:off x="230670" y="4134144"/>
                    <a:ext cx="2858687" cy="1762866"/>
                  </a:xfrm>
                  <a:prstGeom prst="flowChartDecision">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050" dirty="0"/>
                  </a:p>
                </p:txBody>
              </p:sp>
              <p:sp>
                <p:nvSpPr>
                  <p:cNvPr id="13" name="フローチャート: 判断 12">
                    <a:extLst>
                      <a:ext uri="{FF2B5EF4-FFF2-40B4-BE49-F238E27FC236}">
                        <a16:creationId xmlns:a16="http://schemas.microsoft.com/office/drawing/2014/main" id="{1DE712AF-4717-41C9-960C-7143E271E7EC}"/>
                      </a:ext>
                    </a:extLst>
                  </p:cNvPr>
                  <p:cNvSpPr/>
                  <p:nvPr/>
                </p:nvSpPr>
                <p:spPr>
                  <a:xfrm>
                    <a:off x="4042300" y="4134144"/>
                    <a:ext cx="2858687" cy="1762866"/>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050" dirty="0"/>
                      <a:t>●</a:t>
                    </a:r>
                  </a:p>
                </p:txBody>
              </p:sp>
              <p:sp>
                <p:nvSpPr>
                  <p:cNvPr id="2" name="次の値と等しい 1">
                    <a:extLst>
                      <a:ext uri="{FF2B5EF4-FFF2-40B4-BE49-F238E27FC236}">
                        <a16:creationId xmlns:a16="http://schemas.microsoft.com/office/drawing/2014/main" id="{D79BB354-8DED-48D4-9303-33E7C66A4FA3}"/>
                      </a:ext>
                    </a:extLst>
                  </p:cNvPr>
                  <p:cNvSpPr/>
                  <p:nvPr/>
                </p:nvSpPr>
                <p:spPr>
                  <a:xfrm>
                    <a:off x="2950311" y="4838330"/>
                    <a:ext cx="1225118" cy="33735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grpSp>
            <p:sp>
              <p:nvSpPr>
                <p:cNvPr id="30" name="テキスト ボックス 29">
                  <a:extLst>
                    <a:ext uri="{FF2B5EF4-FFF2-40B4-BE49-F238E27FC236}">
                      <a16:creationId xmlns:a16="http://schemas.microsoft.com/office/drawing/2014/main" id="{0FD6157D-AD6E-4321-B9CC-0EBDBA0A9720}"/>
                    </a:ext>
                  </a:extLst>
                </p:cNvPr>
                <p:cNvSpPr txBox="1"/>
                <p:nvPr/>
              </p:nvSpPr>
              <p:spPr>
                <a:xfrm>
                  <a:off x="1366662" y="5514314"/>
                  <a:ext cx="392835" cy="313581"/>
                </a:xfrm>
                <a:prstGeom prst="rect">
                  <a:avLst/>
                </a:prstGeom>
                <a:noFill/>
              </p:spPr>
              <p:txBody>
                <a:bodyPr wrap="square" rtlCol="0">
                  <a:spAutoFit/>
                </a:bodyPr>
                <a:lstStyle/>
                <a:p>
                  <a:pPr algn="ctr"/>
                  <a:r>
                    <a:rPr lang="en-US" altLang="ja-JP" sz="700" b="1" dirty="0"/>
                    <a:t>B</a:t>
                  </a:r>
                  <a:endParaRPr kumimoji="1" lang="ja-JP" altLang="en-US" sz="700" b="1" dirty="0"/>
                </a:p>
              </p:txBody>
            </p:sp>
            <p:sp>
              <p:nvSpPr>
                <p:cNvPr id="32" name="テキスト ボックス 31">
                  <a:extLst>
                    <a:ext uri="{FF2B5EF4-FFF2-40B4-BE49-F238E27FC236}">
                      <a16:creationId xmlns:a16="http://schemas.microsoft.com/office/drawing/2014/main" id="{3D0ACB6F-74FA-46BF-9EB8-0BC7B4F8CC0C}"/>
                    </a:ext>
                  </a:extLst>
                </p:cNvPr>
                <p:cNvSpPr txBox="1"/>
                <p:nvPr/>
              </p:nvSpPr>
              <p:spPr>
                <a:xfrm>
                  <a:off x="3897846" y="5520465"/>
                  <a:ext cx="392835" cy="313581"/>
                </a:xfrm>
                <a:prstGeom prst="rect">
                  <a:avLst/>
                </a:prstGeom>
                <a:noFill/>
              </p:spPr>
              <p:txBody>
                <a:bodyPr wrap="square" rtlCol="0">
                  <a:spAutoFit/>
                </a:bodyPr>
                <a:lstStyle/>
                <a:p>
                  <a:pPr algn="ctr"/>
                  <a:r>
                    <a:rPr kumimoji="1" lang="en-US" altLang="ja-JP" sz="700" b="1" dirty="0"/>
                    <a:t>C</a:t>
                  </a:r>
                  <a:endParaRPr kumimoji="1" lang="ja-JP" altLang="en-US" sz="700" b="1" dirty="0"/>
                </a:p>
              </p:txBody>
            </p:sp>
          </p:grpSp>
          <p:sp>
            <p:nvSpPr>
              <p:cNvPr id="4" name="次の値と等しい 3">
                <a:extLst>
                  <a:ext uri="{FF2B5EF4-FFF2-40B4-BE49-F238E27FC236}">
                    <a16:creationId xmlns:a16="http://schemas.microsoft.com/office/drawing/2014/main" id="{04F7209E-010B-45D5-8CCE-80B6C3BB3B23}"/>
                  </a:ext>
                </a:extLst>
              </p:cNvPr>
              <p:cNvSpPr/>
              <p:nvPr/>
            </p:nvSpPr>
            <p:spPr>
              <a:xfrm rot="16200000">
                <a:off x="3391245" y="2838165"/>
                <a:ext cx="473138" cy="146297"/>
              </a:xfrm>
              <a:prstGeom prst="mathEqual">
                <a:avLst/>
              </a:prstGeom>
              <a:solidFill>
                <a:schemeClr val="accent2">
                  <a:lumMod val="75000"/>
                </a:schemeClr>
              </a:solid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dirty="0">
                  <a:solidFill>
                    <a:schemeClr val="tx1"/>
                  </a:solidFill>
                  <a:highlight>
                    <a:srgbClr val="FFFF00"/>
                  </a:highlight>
                </a:endParaRPr>
              </a:p>
            </p:txBody>
          </p:sp>
          <p:sp>
            <p:nvSpPr>
              <p:cNvPr id="5" name="フローチャート: 判断 4">
                <a:extLst>
                  <a:ext uri="{FF2B5EF4-FFF2-40B4-BE49-F238E27FC236}">
                    <a16:creationId xmlns:a16="http://schemas.microsoft.com/office/drawing/2014/main" id="{91256EB0-A3A5-47A4-85F6-D43B49D2EEBC}"/>
                  </a:ext>
                </a:extLst>
              </p:cNvPr>
              <p:cNvSpPr/>
              <p:nvPr/>
            </p:nvSpPr>
            <p:spPr>
              <a:xfrm>
                <a:off x="3075805" y="1949041"/>
                <a:ext cx="1104018" cy="76449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050" dirty="0"/>
              </a:p>
            </p:txBody>
          </p:sp>
          <p:sp>
            <p:nvSpPr>
              <p:cNvPr id="7" name="テキスト ボックス 6">
                <a:extLst>
                  <a:ext uri="{FF2B5EF4-FFF2-40B4-BE49-F238E27FC236}">
                    <a16:creationId xmlns:a16="http://schemas.microsoft.com/office/drawing/2014/main" id="{C0BE55BF-016F-4CD9-A898-722FC2E18479}"/>
                  </a:ext>
                </a:extLst>
              </p:cNvPr>
              <p:cNvSpPr txBox="1"/>
              <p:nvPr/>
            </p:nvSpPr>
            <p:spPr>
              <a:xfrm>
                <a:off x="3497935" y="2019637"/>
                <a:ext cx="229811" cy="247956"/>
              </a:xfrm>
              <a:prstGeom prst="rect">
                <a:avLst/>
              </a:prstGeom>
              <a:noFill/>
            </p:spPr>
            <p:txBody>
              <a:bodyPr wrap="square" rtlCol="0">
                <a:spAutoFit/>
              </a:bodyPr>
              <a:lstStyle/>
              <a:p>
                <a:pPr algn="ctr"/>
                <a:r>
                  <a:rPr kumimoji="1" lang="en-US" altLang="ja-JP" sz="700" b="1" dirty="0"/>
                  <a:t>A</a:t>
                </a:r>
                <a:endParaRPr kumimoji="1" lang="ja-JP" altLang="en-US" sz="700" b="1" dirty="0"/>
              </a:p>
            </p:txBody>
          </p:sp>
          <p:sp>
            <p:nvSpPr>
              <p:cNvPr id="18" name="フローチャート: 判断 17">
                <a:extLst>
                  <a:ext uri="{FF2B5EF4-FFF2-40B4-BE49-F238E27FC236}">
                    <a16:creationId xmlns:a16="http://schemas.microsoft.com/office/drawing/2014/main" id="{9A0450DC-9151-4AE7-817B-E8D16DE2F152}"/>
                  </a:ext>
                </a:extLst>
              </p:cNvPr>
              <p:cNvSpPr/>
              <p:nvPr/>
            </p:nvSpPr>
            <p:spPr>
              <a:xfrm>
                <a:off x="4553436" y="3087721"/>
                <a:ext cx="1104018" cy="76449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19" name="テキスト ボックス 18">
                <a:extLst>
                  <a:ext uri="{FF2B5EF4-FFF2-40B4-BE49-F238E27FC236}">
                    <a16:creationId xmlns:a16="http://schemas.microsoft.com/office/drawing/2014/main" id="{48F18B6C-03B0-451F-8E8E-33910D1FB02C}"/>
                  </a:ext>
                </a:extLst>
              </p:cNvPr>
              <p:cNvSpPr txBox="1"/>
              <p:nvPr/>
            </p:nvSpPr>
            <p:spPr>
              <a:xfrm>
                <a:off x="4981381" y="3178954"/>
                <a:ext cx="229811" cy="205993"/>
              </a:xfrm>
              <a:prstGeom prst="rect">
                <a:avLst/>
              </a:prstGeom>
              <a:noFill/>
            </p:spPr>
            <p:txBody>
              <a:bodyPr wrap="square" rtlCol="0">
                <a:spAutoFit/>
              </a:bodyPr>
              <a:lstStyle/>
              <a:p>
                <a:pPr algn="ctr"/>
                <a:r>
                  <a:rPr lang="en-US" altLang="ja-JP" sz="700" b="1" dirty="0"/>
                  <a:t>D</a:t>
                </a:r>
                <a:endParaRPr kumimoji="1" lang="ja-JP" altLang="en-US" sz="700" b="1" dirty="0"/>
              </a:p>
            </p:txBody>
          </p:sp>
          <p:pic>
            <p:nvPicPr>
              <p:cNvPr id="22" name="図 21">
                <a:extLst>
                  <a:ext uri="{FF2B5EF4-FFF2-40B4-BE49-F238E27FC236}">
                    <a16:creationId xmlns:a16="http://schemas.microsoft.com/office/drawing/2014/main" id="{211F3127-1051-4A55-AEA4-B80699B9A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523" y="2059683"/>
                <a:ext cx="762916" cy="762916"/>
              </a:xfrm>
              <a:prstGeom prst="rect">
                <a:avLst/>
              </a:prstGeom>
            </p:spPr>
          </p:pic>
          <p:cxnSp>
            <p:nvCxnSpPr>
              <p:cNvPr id="24" name="直線矢印コネクタ 23">
                <a:extLst>
                  <a:ext uri="{FF2B5EF4-FFF2-40B4-BE49-F238E27FC236}">
                    <a16:creationId xmlns:a16="http://schemas.microsoft.com/office/drawing/2014/main" id="{B997E3B8-3CAC-42BA-9AB5-F5EA920EE0B6}"/>
                  </a:ext>
                </a:extLst>
              </p:cNvPr>
              <p:cNvCxnSpPr>
                <a:cxnSpLocks/>
                <a:stCxn id="18" idx="1"/>
                <a:endCxn id="13" idx="3"/>
              </p:cNvCxnSpPr>
              <p:nvPr/>
            </p:nvCxnSpPr>
            <p:spPr>
              <a:xfrm flipH="1">
                <a:off x="4179825" y="3469966"/>
                <a:ext cx="373611" cy="150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フローチャート: 判断 24">
                <a:extLst>
                  <a:ext uri="{FF2B5EF4-FFF2-40B4-BE49-F238E27FC236}">
                    <a16:creationId xmlns:a16="http://schemas.microsoft.com/office/drawing/2014/main" id="{BF454042-6CC6-4CB9-AA38-D39C1900F485}"/>
                  </a:ext>
                </a:extLst>
              </p:cNvPr>
              <p:cNvSpPr/>
              <p:nvPr/>
            </p:nvSpPr>
            <p:spPr>
              <a:xfrm>
                <a:off x="888957" y="4294738"/>
                <a:ext cx="1104018" cy="76449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26" name="フローチャート: 判断 25">
                <a:extLst>
                  <a:ext uri="{FF2B5EF4-FFF2-40B4-BE49-F238E27FC236}">
                    <a16:creationId xmlns:a16="http://schemas.microsoft.com/office/drawing/2014/main" id="{BA37393B-3045-4336-8DBD-9E090939A51F}"/>
                  </a:ext>
                </a:extLst>
              </p:cNvPr>
              <p:cNvSpPr/>
              <p:nvPr/>
            </p:nvSpPr>
            <p:spPr>
              <a:xfrm>
                <a:off x="2364305" y="4294738"/>
                <a:ext cx="1104018" cy="764490"/>
              </a:xfrm>
              <a:prstGeom prst="flowChartDecis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27" name="次の値と等しい 26">
                <a:extLst>
                  <a:ext uri="{FF2B5EF4-FFF2-40B4-BE49-F238E27FC236}">
                    <a16:creationId xmlns:a16="http://schemas.microsoft.com/office/drawing/2014/main" id="{A1ACE488-8E61-4F13-9AE2-7B21BEA7706A}"/>
                  </a:ext>
                </a:extLst>
              </p:cNvPr>
              <p:cNvSpPr/>
              <p:nvPr/>
            </p:nvSpPr>
            <p:spPr>
              <a:xfrm>
                <a:off x="1942071"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31" name="直線矢印コネクタ 30">
                <a:extLst>
                  <a:ext uri="{FF2B5EF4-FFF2-40B4-BE49-F238E27FC236}">
                    <a16:creationId xmlns:a16="http://schemas.microsoft.com/office/drawing/2014/main" id="{C5FC90C3-672E-47D1-923B-B61434ADE3BC}"/>
                  </a:ext>
                </a:extLst>
              </p:cNvPr>
              <p:cNvCxnSpPr>
                <a:cxnSpLocks/>
                <a:stCxn id="25" idx="0"/>
                <a:endCxn id="11" idx="2"/>
              </p:cNvCxnSpPr>
              <p:nvPr/>
            </p:nvCxnSpPr>
            <p:spPr>
              <a:xfrm flipV="1">
                <a:off x="1440966" y="3867265"/>
                <a:ext cx="714807" cy="42747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5" name="直線矢印コネクタ 34">
                <a:extLst>
                  <a:ext uri="{FF2B5EF4-FFF2-40B4-BE49-F238E27FC236}">
                    <a16:creationId xmlns:a16="http://schemas.microsoft.com/office/drawing/2014/main" id="{7ACAF8F1-5C04-40B9-B2D7-EF59C7E7E444}"/>
                  </a:ext>
                </a:extLst>
              </p:cNvPr>
              <p:cNvCxnSpPr>
                <a:cxnSpLocks/>
                <a:stCxn id="26" idx="0"/>
                <a:endCxn id="11" idx="2"/>
              </p:cNvCxnSpPr>
              <p:nvPr/>
            </p:nvCxnSpPr>
            <p:spPr>
              <a:xfrm flipH="1" flipV="1">
                <a:off x="2155773" y="3867265"/>
                <a:ext cx="760541" cy="4274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次の値と等しい 35">
                <a:extLst>
                  <a:ext uri="{FF2B5EF4-FFF2-40B4-BE49-F238E27FC236}">
                    <a16:creationId xmlns:a16="http://schemas.microsoft.com/office/drawing/2014/main" id="{65419BB5-83AE-48F8-A039-67A7B195DDCA}"/>
                  </a:ext>
                </a:extLst>
              </p:cNvPr>
              <p:cNvSpPr/>
              <p:nvPr/>
            </p:nvSpPr>
            <p:spPr>
              <a:xfrm>
                <a:off x="3407632"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37" name="フローチャート: 判断 36">
                <a:extLst>
                  <a:ext uri="{FF2B5EF4-FFF2-40B4-BE49-F238E27FC236}">
                    <a16:creationId xmlns:a16="http://schemas.microsoft.com/office/drawing/2014/main" id="{14A115A8-3988-405D-A405-363D78386A35}"/>
                  </a:ext>
                </a:extLst>
              </p:cNvPr>
              <p:cNvSpPr/>
              <p:nvPr/>
            </p:nvSpPr>
            <p:spPr>
              <a:xfrm>
                <a:off x="3839653" y="4294738"/>
                <a:ext cx="1104018" cy="76449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48" name="テキスト ボックス 47">
                <a:extLst>
                  <a:ext uri="{FF2B5EF4-FFF2-40B4-BE49-F238E27FC236}">
                    <a16:creationId xmlns:a16="http://schemas.microsoft.com/office/drawing/2014/main" id="{43F3E524-8F92-49DA-BF6F-D8230CD723E0}"/>
                  </a:ext>
                </a:extLst>
              </p:cNvPr>
              <p:cNvSpPr txBox="1"/>
              <p:nvPr/>
            </p:nvSpPr>
            <p:spPr>
              <a:xfrm>
                <a:off x="-990" y="4546178"/>
                <a:ext cx="668433" cy="205993"/>
              </a:xfrm>
              <a:prstGeom prst="rect">
                <a:avLst/>
              </a:prstGeom>
              <a:noFill/>
            </p:spPr>
            <p:txBody>
              <a:bodyPr wrap="square" rtlCol="0">
                <a:spAutoFit/>
              </a:bodyPr>
              <a:lstStyle/>
              <a:p>
                <a:pPr algn="ctr"/>
                <a:r>
                  <a:rPr kumimoji="1" lang="ja-JP" altLang="en-US" sz="700" b="1" dirty="0"/>
                  <a:t>・・・</a:t>
                </a:r>
              </a:p>
            </p:txBody>
          </p:sp>
          <p:sp>
            <p:nvSpPr>
              <p:cNvPr id="49" name="テキスト ボックス 48">
                <a:extLst>
                  <a:ext uri="{FF2B5EF4-FFF2-40B4-BE49-F238E27FC236}">
                    <a16:creationId xmlns:a16="http://schemas.microsoft.com/office/drawing/2014/main" id="{FD7C096F-F8F3-4266-81B9-E08248151DD5}"/>
                  </a:ext>
                </a:extLst>
              </p:cNvPr>
              <p:cNvSpPr txBox="1"/>
              <p:nvPr/>
            </p:nvSpPr>
            <p:spPr>
              <a:xfrm>
                <a:off x="6543332" y="4545724"/>
                <a:ext cx="668433" cy="205993"/>
              </a:xfrm>
              <a:prstGeom prst="rect">
                <a:avLst/>
              </a:prstGeom>
              <a:noFill/>
            </p:spPr>
            <p:txBody>
              <a:bodyPr wrap="square" rtlCol="0">
                <a:spAutoFit/>
              </a:bodyPr>
              <a:lstStyle/>
              <a:p>
                <a:pPr algn="ctr"/>
                <a:r>
                  <a:rPr kumimoji="1" lang="ja-JP" altLang="en-US" sz="700" b="1" dirty="0"/>
                  <a:t>・・・</a:t>
                </a:r>
              </a:p>
            </p:txBody>
          </p:sp>
          <p:sp>
            <p:nvSpPr>
              <p:cNvPr id="50" name="フローチャート: 判断 49">
                <a:extLst>
                  <a:ext uri="{FF2B5EF4-FFF2-40B4-BE49-F238E27FC236}">
                    <a16:creationId xmlns:a16="http://schemas.microsoft.com/office/drawing/2014/main" id="{C009F618-B69C-4F45-8347-979C6A1D5DB5}"/>
                  </a:ext>
                </a:extLst>
              </p:cNvPr>
              <p:cNvSpPr/>
              <p:nvPr/>
            </p:nvSpPr>
            <p:spPr>
              <a:xfrm>
                <a:off x="5243743" y="4294738"/>
                <a:ext cx="1104018" cy="76449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050" dirty="0"/>
              </a:p>
            </p:txBody>
          </p:sp>
          <p:cxnSp>
            <p:nvCxnSpPr>
              <p:cNvPr id="53" name="直線矢印コネクタ 52">
                <a:extLst>
                  <a:ext uri="{FF2B5EF4-FFF2-40B4-BE49-F238E27FC236}">
                    <a16:creationId xmlns:a16="http://schemas.microsoft.com/office/drawing/2014/main" id="{DDD0C59E-5DF9-42C8-B00F-EC5354A68C9E}"/>
                  </a:ext>
                </a:extLst>
              </p:cNvPr>
              <p:cNvCxnSpPr>
                <a:cxnSpLocks/>
                <a:stCxn id="50" idx="1"/>
                <a:endCxn id="13" idx="3"/>
              </p:cNvCxnSpPr>
              <p:nvPr/>
            </p:nvCxnSpPr>
            <p:spPr>
              <a:xfrm flipH="1" flipV="1">
                <a:off x="4179825" y="3485020"/>
                <a:ext cx="1063918" cy="119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3950E8E1-3B50-4B0F-B6E7-E35AB920B894}"/>
                  </a:ext>
                </a:extLst>
              </p:cNvPr>
              <p:cNvSpPr txBox="1"/>
              <p:nvPr/>
            </p:nvSpPr>
            <p:spPr>
              <a:xfrm>
                <a:off x="4276755" y="5420041"/>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13" name="テキスト ボックス 112">
                <a:extLst>
                  <a:ext uri="{FF2B5EF4-FFF2-40B4-BE49-F238E27FC236}">
                    <a16:creationId xmlns:a16="http://schemas.microsoft.com/office/drawing/2014/main" id="{AE2ACE95-D127-46C8-BD63-046FC954C349}"/>
                  </a:ext>
                </a:extLst>
              </p:cNvPr>
              <p:cNvSpPr txBox="1"/>
              <p:nvPr/>
            </p:nvSpPr>
            <p:spPr>
              <a:xfrm rot="10800000">
                <a:off x="4981381" y="2530040"/>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15" name="次の値と等しい 114">
                <a:extLst>
                  <a:ext uri="{FF2B5EF4-FFF2-40B4-BE49-F238E27FC236}">
                    <a16:creationId xmlns:a16="http://schemas.microsoft.com/office/drawing/2014/main" id="{E50F68B9-60EC-4EF8-A281-6B402B85F258}"/>
                  </a:ext>
                </a:extLst>
              </p:cNvPr>
              <p:cNvSpPr/>
              <p:nvPr/>
            </p:nvSpPr>
            <p:spPr>
              <a:xfrm rot="5400000">
                <a:off x="2679744" y="516389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17" name="テキスト ボックス 116">
                <a:extLst>
                  <a:ext uri="{FF2B5EF4-FFF2-40B4-BE49-F238E27FC236}">
                    <a16:creationId xmlns:a16="http://schemas.microsoft.com/office/drawing/2014/main" id="{37554411-5692-4C6B-AF6F-D555E2C8CB65}"/>
                  </a:ext>
                </a:extLst>
              </p:cNvPr>
              <p:cNvSpPr txBox="1"/>
              <p:nvPr/>
            </p:nvSpPr>
            <p:spPr>
              <a:xfrm>
                <a:off x="2425489" y="5473910"/>
                <a:ext cx="991113" cy="269376"/>
              </a:xfrm>
              <a:prstGeom prst="rect">
                <a:avLst/>
              </a:prstGeom>
              <a:noFill/>
            </p:spPr>
            <p:txBody>
              <a:bodyPr wrap="square" rtlCol="0">
                <a:spAutoFit/>
              </a:bodyPr>
              <a:lstStyle/>
              <a:p>
                <a:pPr algn="ctr"/>
                <a:r>
                  <a:rPr kumimoji="1" lang="ja-JP" altLang="en-US" sz="1050" dirty="0"/>
                  <a:t>出入口</a:t>
                </a:r>
                <a:endParaRPr kumimoji="1" lang="en-US" altLang="ja-JP" sz="1050" dirty="0"/>
              </a:p>
            </p:txBody>
          </p:sp>
          <p:pic>
            <p:nvPicPr>
              <p:cNvPr id="119" name="図 118" descr="テーブル, 座る, 暗い, 男 が含まれている画像&#10;&#10;自動的に生成された説明">
                <a:extLst>
                  <a:ext uri="{FF2B5EF4-FFF2-40B4-BE49-F238E27FC236}">
                    <a16:creationId xmlns:a16="http://schemas.microsoft.com/office/drawing/2014/main" id="{70869B1A-6C65-4537-AE0F-C8BB2F003998}"/>
                  </a:ext>
                </a:extLst>
              </p:cNvPr>
              <p:cNvPicPr>
                <a:picLocks noChangeAspect="1"/>
              </p:cNvPicPr>
              <p:nvPr/>
            </p:nvPicPr>
            <p:blipFill rotWithShape="1">
              <a:blip r:embed="rId3">
                <a:extLst>
                  <a:ext uri="{28A0092B-C50C-407E-A947-70E740481C1C}">
                    <a14:useLocalDpi xmlns:a14="http://schemas.microsoft.com/office/drawing/2010/main" val="0"/>
                  </a:ext>
                </a:extLst>
              </a:blip>
              <a:srcRect r="48767" b="80476"/>
              <a:stretch/>
            </p:blipFill>
            <p:spPr>
              <a:xfrm>
                <a:off x="3678281" y="4236692"/>
                <a:ext cx="683127" cy="646333"/>
              </a:xfrm>
              <a:prstGeom prst="rect">
                <a:avLst/>
              </a:prstGeom>
            </p:spPr>
          </p:pic>
          <p:sp>
            <p:nvSpPr>
              <p:cNvPr id="122" name="テキスト ボックス 121">
                <a:extLst>
                  <a:ext uri="{FF2B5EF4-FFF2-40B4-BE49-F238E27FC236}">
                    <a16:creationId xmlns:a16="http://schemas.microsoft.com/office/drawing/2014/main" id="{FBA93447-9AA5-4707-97F1-7ECA7FB20934}"/>
                  </a:ext>
                </a:extLst>
              </p:cNvPr>
              <p:cNvSpPr txBox="1"/>
              <p:nvPr/>
            </p:nvSpPr>
            <p:spPr>
              <a:xfrm>
                <a:off x="677913" y="4171367"/>
                <a:ext cx="763054" cy="205993"/>
              </a:xfrm>
              <a:prstGeom prst="rect">
                <a:avLst/>
              </a:prstGeom>
              <a:noFill/>
            </p:spPr>
            <p:txBody>
              <a:bodyPr wrap="square" rtlCol="0">
                <a:spAutoFit/>
              </a:bodyPr>
              <a:lstStyle/>
              <a:p>
                <a:pPr algn="ctr"/>
                <a:r>
                  <a:rPr kumimoji="1" lang="ja-JP" altLang="en-US" sz="700" dirty="0"/>
                  <a:t>スイッチ</a:t>
                </a:r>
              </a:p>
            </p:txBody>
          </p:sp>
          <p:sp>
            <p:nvSpPr>
              <p:cNvPr id="128" name="次の値と等しい 127">
                <a:extLst>
                  <a:ext uri="{FF2B5EF4-FFF2-40B4-BE49-F238E27FC236}">
                    <a16:creationId xmlns:a16="http://schemas.microsoft.com/office/drawing/2014/main" id="{AE7AE0C9-E8FF-4FCB-BD94-CB3FE1BB25CE}"/>
                  </a:ext>
                </a:extLst>
              </p:cNvPr>
              <p:cNvSpPr/>
              <p:nvPr/>
            </p:nvSpPr>
            <p:spPr>
              <a:xfrm rot="1941106">
                <a:off x="3458674" y="4011148"/>
                <a:ext cx="1094465" cy="17356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32" name="直線矢印コネクタ 131">
                <a:extLst>
                  <a:ext uri="{FF2B5EF4-FFF2-40B4-BE49-F238E27FC236}">
                    <a16:creationId xmlns:a16="http://schemas.microsoft.com/office/drawing/2014/main" id="{A3085029-3447-4201-97C1-712E4D7E0765}"/>
                  </a:ext>
                </a:extLst>
              </p:cNvPr>
              <p:cNvCxnSpPr>
                <a:cxnSpLocks/>
                <a:stCxn id="37" idx="2"/>
                <a:endCxn id="55" idx="0"/>
              </p:cNvCxnSpPr>
              <p:nvPr/>
            </p:nvCxnSpPr>
            <p:spPr>
              <a:xfrm flipH="1">
                <a:off x="4391661" y="5059228"/>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3" name="直線矢印コネクタ 132">
                <a:extLst>
                  <a:ext uri="{FF2B5EF4-FFF2-40B4-BE49-F238E27FC236}">
                    <a16:creationId xmlns:a16="http://schemas.microsoft.com/office/drawing/2014/main" id="{51DC35ED-93DC-4B32-BF79-542A6D68D6BF}"/>
                  </a:ext>
                </a:extLst>
              </p:cNvPr>
              <p:cNvCxnSpPr/>
              <p:nvPr/>
            </p:nvCxnSpPr>
            <p:spPr>
              <a:xfrm flipH="1">
                <a:off x="5066644" y="2717642"/>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5" name="次の値と等しい 134">
                <a:extLst>
                  <a:ext uri="{FF2B5EF4-FFF2-40B4-BE49-F238E27FC236}">
                    <a16:creationId xmlns:a16="http://schemas.microsoft.com/office/drawing/2014/main" id="{FBE5EC38-AE21-44F9-93D3-48A85A90EE1B}"/>
                  </a:ext>
                </a:extLst>
              </p:cNvPr>
              <p:cNvSpPr/>
              <p:nvPr/>
            </p:nvSpPr>
            <p:spPr>
              <a:xfrm rot="5400000">
                <a:off x="5557292" y="5193235"/>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37" name="フローチャート: 判断 136">
                <a:extLst>
                  <a:ext uri="{FF2B5EF4-FFF2-40B4-BE49-F238E27FC236}">
                    <a16:creationId xmlns:a16="http://schemas.microsoft.com/office/drawing/2014/main" id="{7F58C884-68DA-45D0-B11C-1F0217D807F8}"/>
                  </a:ext>
                </a:extLst>
              </p:cNvPr>
              <p:cNvSpPr/>
              <p:nvPr/>
            </p:nvSpPr>
            <p:spPr>
              <a:xfrm>
                <a:off x="5243743" y="5460997"/>
                <a:ext cx="1104018" cy="764490"/>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cxnSp>
            <p:nvCxnSpPr>
              <p:cNvPr id="139" name="直線矢印コネクタ 138">
                <a:extLst>
                  <a:ext uri="{FF2B5EF4-FFF2-40B4-BE49-F238E27FC236}">
                    <a16:creationId xmlns:a16="http://schemas.microsoft.com/office/drawing/2014/main" id="{BD4CAD8D-BC82-43B2-87C9-55C1EBE094EC}"/>
                  </a:ext>
                </a:extLst>
              </p:cNvPr>
              <p:cNvCxnSpPr>
                <a:cxnSpLocks/>
                <a:stCxn id="137" idx="2"/>
              </p:cNvCxnSpPr>
              <p:nvPr/>
            </p:nvCxnSpPr>
            <p:spPr>
              <a:xfrm flipH="1">
                <a:off x="5793859" y="6225487"/>
                <a:ext cx="1893" cy="3084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1" name="テキスト ボックス 140">
                <a:extLst>
                  <a:ext uri="{FF2B5EF4-FFF2-40B4-BE49-F238E27FC236}">
                    <a16:creationId xmlns:a16="http://schemas.microsoft.com/office/drawing/2014/main" id="{71E3A21C-DC66-467C-896E-02CC433FC61E}"/>
                  </a:ext>
                </a:extLst>
              </p:cNvPr>
              <p:cNvSpPr txBox="1"/>
              <p:nvPr/>
            </p:nvSpPr>
            <p:spPr>
              <a:xfrm>
                <a:off x="5675515" y="6531229"/>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cxnSp>
            <p:nvCxnSpPr>
              <p:cNvPr id="142" name="直線矢印コネクタ 141">
                <a:extLst>
                  <a:ext uri="{FF2B5EF4-FFF2-40B4-BE49-F238E27FC236}">
                    <a16:creationId xmlns:a16="http://schemas.microsoft.com/office/drawing/2014/main" id="{F45FE51C-413B-4A0F-AAC5-F95A25AB6CB2}"/>
                  </a:ext>
                </a:extLst>
              </p:cNvPr>
              <p:cNvCxnSpPr>
                <a:cxnSpLocks/>
              </p:cNvCxnSpPr>
              <p:nvPr/>
            </p:nvCxnSpPr>
            <p:spPr>
              <a:xfrm flipH="1">
                <a:off x="5130633" y="2725955"/>
                <a:ext cx="1" cy="3525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5" name="テキスト ボックス 144">
                <a:extLst>
                  <a:ext uri="{FF2B5EF4-FFF2-40B4-BE49-F238E27FC236}">
                    <a16:creationId xmlns:a16="http://schemas.microsoft.com/office/drawing/2014/main" id="{41CE9CA8-683E-4C35-BB8F-52C3266C71D2}"/>
                  </a:ext>
                </a:extLst>
              </p:cNvPr>
              <p:cNvSpPr txBox="1"/>
              <p:nvPr/>
            </p:nvSpPr>
            <p:spPr>
              <a:xfrm>
                <a:off x="5905815" y="5449156"/>
                <a:ext cx="763054" cy="205993"/>
              </a:xfrm>
              <a:prstGeom prst="rect">
                <a:avLst/>
              </a:prstGeom>
              <a:noFill/>
            </p:spPr>
            <p:txBody>
              <a:bodyPr wrap="square" rtlCol="0">
                <a:spAutoFit/>
              </a:bodyPr>
              <a:lstStyle/>
              <a:p>
                <a:pPr algn="ctr"/>
                <a:r>
                  <a:rPr kumimoji="1" lang="ja-JP" altLang="en-US" sz="700" dirty="0"/>
                  <a:t>スイッチ</a:t>
                </a:r>
              </a:p>
            </p:txBody>
          </p:sp>
          <p:sp>
            <p:nvSpPr>
              <p:cNvPr id="147" name="テキスト ボックス 146">
                <a:extLst>
                  <a:ext uri="{FF2B5EF4-FFF2-40B4-BE49-F238E27FC236}">
                    <a16:creationId xmlns:a16="http://schemas.microsoft.com/office/drawing/2014/main" id="{4044A090-2C47-4321-A372-487BA02745B9}"/>
                  </a:ext>
                </a:extLst>
              </p:cNvPr>
              <p:cNvSpPr txBox="1"/>
              <p:nvPr/>
            </p:nvSpPr>
            <p:spPr>
              <a:xfrm>
                <a:off x="1322204" y="4365218"/>
                <a:ext cx="229811" cy="205993"/>
              </a:xfrm>
              <a:prstGeom prst="rect">
                <a:avLst/>
              </a:prstGeom>
              <a:noFill/>
            </p:spPr>
            <p:txBody>
              <a:bodyPr wrap="square" rtlCol="0">
                <a:spAutoFit/>
              </a:bodyPr>
              <a:lstStyle/>
              <a:p>
                <a:pPr algn="ctr"/>
                <a:r>
                  <a:rPr lang="en-US" altLang="ja-JP" sz="700" b="1" dirty="0"/>
                  <a:t>E</a:t>
                </a:r>
                <a:endParaRPr kumimoji="1" lang="ja-JP" altLang="en-US" sz="700" b="1" dirty="0"/>
              </a:p>
            </p:txBody>
          </p:sp>
          <p:sp>
            <p:nvSpPr>
              <p:cNvPr id="149" name="テキスト ボックス 148">
                <a:extLst>
                  <a:ext uri="{FF2B5EF4-FFF2-40B4-BE49-F238E27FC236}">
                    <a16:creationId xmlns:a16="http://schemas.microsoft.com/office/drawing/2014/main" id="{773A010E-983D-4392-A350-582BF31C5A89}"/>
                  </a:ext>
                </a:extLst>
              </p:cNvPr>
              <p:cNvSpPr txBox="1"/>
              <p:nvPr/>
            </p:nvSpPr>
            <p:spPr>
              <a:xfrm>
                <a:off x="2817528" y="4365218"/>
                <a:ext cx="229811" cy="205993"/>
              </a:xfrm>
              <a:prstGeom prst="rect">
                <a:avLst/>
              </a:prstGeom>
              <a:noFill/>
            </p:spPr>
            <p:txBody>
              <a:bodyPr wrap="square" rtlCol="0">
                <a:spAutoFit/>
              </a:bodyPr>
              <a:lstStyle/>
              <a:p>
                <a:pPr algn="ctr"/>
                <a:r>
                  <a:rPr kumimoji="1" lang="en-US" altLang="ja-JP" sz="700" b="1" dirty="0"/>
                  <a:t>S</a:t>
                </a:r>
                <a:endParaRPr kumimoji="1" lang="ja-JP" altLang="en-US" sz="700" b="1" dirty="0"/>
              </a:p>
            </p:txBody>
          </p:sp>
          <p:sp>
            <p:nvSpPr>
              <p:cNvPr id="151" name="テキスト ボックス 150">
                <a:extLst>
                  <a:ext uri="{FF2B5EF4-FFF2-40B4-BE49-F238E27FC236}">
                    <a16:creationId xmlns:a16="http://schemas.microsoft.com/office/drawing/2014/main" id="{2D9A6ED4-8164-459F-9F6C-BFE25C5EC1FF}"/>
                  </a:ext>
                </a:extLst>
              </p:cNvPr>
              <p:cNvSpPr txBox="1"/>
              <p:nvPr/>
            </p:nvSpPr>
            <p:spPr>
              <a:xfrm>
                <a:off x="4284824" y="4363958"/>
                <a:ext cx="229811" cy="205993"/>
              </a:xfrm>
              <a:prstGeom prst="rect">
                <a:avLst/>
              </a:prstGeom>
              <a:noFill/>
            </p:spPr>
            <p:txBody>
              <a:bodyPr wrap="square" rtlCol="0">
                <a:spAutoFit/>
              </a:bodyPr>
              <a:lstStyle/>
              <a:p>
                <a:pPr algn="ctr"/>
                <a:r>
                  <a:rPr kumimoji="1" lang="en-US" altLang="ja-JP" sz="700" b="1" dirty="0"/>
                  <a:t>F</a:t>
                </a:r>
                <a:endParaRPr kumimoji="1" lang="ja-JP" altLang="en-US" sz="700" b="1" dirty="0"/>
              </a:p>
            </p:txBody>
          </p:sp>
          <p:sp>
            <p:nvSpPr>
              <p:cNvPr id="153" name="テキスト ボックス 152">
                <a:extLst>
                  <a:ext uri="{FF2B5EF4-FFF2-40B4-BE49-F238E27FC236}">
                    <a16:creationId xmlns:a16="http://schemas.microsoft.com/office/drawing/2014/main" id="{7B265C1E-C3C0-4149-BC84-4F8927A1452C}"/>
                  </a:ext>
                </a:extLst>
              </p:cNvPr>
              <p:cNvSpPr txBox="1"/>
              <p:nvPr/>
            </p:nvSpPr>
            <p:spPr>
              <a:xfrm>
                <a:off x="5674269" y="4361818"/>
                <a:ext cx="229811" cy="205993"/>
              </a:xfrm>
              <a:prstGeom prst="rect">
                <a:avLst/>
              </a:prstGeom>
              <a:noFill/>
            </p:spPr>
            <p:txBody>
              <a:bodyPr wrap="square" rtlCol="0">
                <a:spAutoFit/>
              </a:bodyPr>
              <a:lstStyle/>
              <a:p>
                <a:pPr algn="ctr"/>
                <a:r>
                  <a:rPr kumimoji="1" lang="en-US" altLang="ja-JP" sz="700" b="1" dirty="0"/>
                  <a:t>H</a:t>
                </a:r>
                <a:endParaRPr kumimoji="1" lang="ja-JP" altLang="en-US" sz="700" b="1" dirty="0"/>
              </a:p>
            </p:txBody>
          </p:sp>
          <p:sp>
            <p:nvSpPr>
              <p:cNvPr id="155" name="テキスト ボックス 154">
                <a:extLst>
                  <a:ext uri="{FF2B5EF4-FFF2-40B4-BE49-F238E27FC236}">
                    <a16:creationId xmlns:a16="http://schemas.microsoft.com/office/drawing/2014/main" id="{8F06FD4A-7119-4804-96E5-354ECA5503B9}"/>
                  </a:ext>
                </a:extLst>
              </p:cNvPr>
              <p:cNvSpPr txBox="1"/>
              <p:nvPr/>
            </p:nvSpPr>
            <p:spPr>
              <a:xfrm>
                <a:off x="5680846" y="5506587"/>
                <a:ext cx="229811" cy="205993"/>
              </a:xfrm>
              <a:prstGeom prst="rect">
                <a:avLst/>
              </a:prstGeom>
              <a:noFill/>
            </p:spPr>
            <p:txBody>
              <a:bodyPr wrap="square" rtlCol="0">
                <a:spAutoFit/>
              </a:bodyPr>
              <a:lstStyle/>
              <a:p>
                <a:pPr algn="ctr"/>
                <a:r>
                  <a:rPr kumimoji="1" lang="en-US" altLang="ja-JP" sz="700" b="1" dirty="0"/>
                  <a:t>I</a:t>
                </a:r>
                <a:endParaRPr kumimoji="1" lang="ja-JP" altLang="en-US" sz="700" b="1" dirty="0"/>
              </a:p>
            </p:txBody>
          </p:sp>
          <p:sp>
            <p:nvSpPr>
              <p:cNvPr id="159" name="テキスト ボックス 158">
                <a:extLst>
                  <a:ext uri="{FF2B5EF4-FFF2-40B4-BE49-F238E27FC236}">
                    <a16:creationId xmlns:a16="http://schemas.microsoft.com/office/drawing/2014/main" id="{E28FA4C7-4D63-417F-9BF4-0CC8155C60CB}"/>
                  </a:ext>
                </a:extLst>
              </p:cNvPr>
              <p:cNvSpPr txBox="1"/>
              <p:nvPr/>
            </p:nvSpPr>
            <p:spPr>
              <a:xfrm>
                <a:off x="4310207" y="4178112"/>
                <a:ext cx="763054" cy="205993"/>
              </a:xfrm>
              <a:prstGeom prst="rect">
                <a:avLst/>
              </a:prstGeom>
              <a:noFill/>
            </p:spPr>
            <p:txBody>
              <a:bodyPr wrap="square" rtlCol="0">
                <a:spAutoFit/>
              </a:bodyPr>
              <a:lstStyle/>
              <a:p>
                <a:pPr algn="ctr"/>
                <a:r>
                  <a:rPr kumimoji="1" lang="ja-JP" altLang="en-US" sz="700" dirty="0"/>
                  <a:t>スイッチ</a:t>
                </a:r>
              </a:p>
            </p:txBody>
          </p:sp>
        </p:grpSp>
        <p:cxnSp>
          <p:nvCxnSpPr>
            <p:cNvPr id="164" name="直線矢印コネクタ 163">
              <a:extLst>
                <a:ext uri="{FF2B5EF4-FFF2-40B4-BE49-F238E27FC236}">
                  <a16:creationId xmlns:a16="http://schemas.microsoft.com/office/drawing/2014/main" id="{08D12650-B995-486D-A39E-719FCCFDA27E}"/>
                </a:ext>
              </a:extLst>
            </p:cNvPr>
            <p:cNvCxnSpPr>
              <a:cxnSpLocks/>
              <a:stCxn id="25" idx="1"/>
            </p:cNvCxnSpPr>
            <p:nvPr/>
          </p:nvCxnSpPr>
          <p:spPr>
            <a:xfrm flipH="1" flipV="1">
              <a:off x="371518" y="5076591"/>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67" name="直線矢印コネクタ 166">
              <a:extLst>
                <a:ext uri="{FF2B5EF4-FFF2-40B4-BE49-F238E27FC236}">
                  <a16:creationId xmlns:a16="http://schemas.microsoft.com/office/drawing/2014/main" id="{A035936A-00DE-4278-B589-6455A7D03F09}"/>
                </a:ext>
              </a:extLst>
            </p:cNvPr>
            <p:cNvCxnSpPr>
              <a:cxnSpLocks/>
            </p:cNvCxnSpPr>
            <p:nvPr/>
          </p:nvCxnSpPr>
          <p:spPr>
            <a:xfrm flipH="1" flipV="1">
              <a:off x="888062" y="41088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69" name="テキスト ボックス 168">
              <a:extLst>
                <a:ext uri="{FF2B5EF4-FFF2-40B4-BE49-F238E27FC236}">
                  <a16:creationId xmlns:a16="http://schemas.microsoft.com/office/drawing/2014/main" id="{22A1FE2B-B58C-4E92-9F49-98D5DF484800}"/>
                </a:ext>
              </a:extLst>
            </p:cNvPr>
            <p:cNvSpPr txBox="1"/>
            <p:nvPr/>
          </p:nvSpPr>
          <p:spPr>
            <a:xfrm>
              <a:off x="509457" y="4003289"/>
              <a:ext cx="483033" cy="166199"/>
            </a:xfrm>
            <a:prstGeom prst="rect">
              <a:avLst/>
            </a:prstGeom>
            <a:noFill/>
          </p:spPr>
          <p:txBody>
            <a:bodyPr wrap="square" rtlCol="0">
              <a:spAutoFit/>
            </a:bodyPr>
            <a:lstStyle/>
            <a:p>
              <a:pPr algn="ctr"/>
              <a:r>
                <a:rPr kumimoji="1" lang="ja-JP" altLang="en-US" sz="700" b="1" dirty="0"/>
                <a:t>・・・</a:t>
              </a:r>
            </a:p>
          </p:txBody>
        </p:sp>
        <p:cxnSp>
          <p:nvCxnSpPr>
            <p:cNvPr id="170" name="直線矢印コネクタ 169">
              <a:extLst>
                <a:ext uri="{FF2B5EF4-FFF2-40B4-BE49-F238E27FC236}">
                  <a16:creationId xmlns:a16="http://schemas.microsoft.com/office/drawing/2014/main" id="{1223DC05-C85C-47F2-B183-D0317549B59D}"/>
                </a:ext>
              </a:extLst>
            </p:cNvPr>
            <p:cNvCxnSpPr>
              <a:cxnSpLocks/>
            </p:cNvCxnSpPr>
            <p:nvPr/>
          </p:nvCxnSpPr>
          <p:spPr>
            <a:xfrm flipH="1" flipV="1">
              <a:off x="4577446" y="50163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1" name="直線矢印コネクタ 170">
              <a:extLst>
                <a:ext uri="{FF2B5EF4-FFF2-40B4-BE49-F238E27FC236}">
                  <a16:creationId xmlns:a16="http://schemas.microsoft.com/office/drawing/2014/main" id="{9E0FBD09-FECF-4C16-8F38-92E587AAD19F}"/>
                </a:ext>
              </a:extLst>
            </p:cNvPr>
            <p:cNvCxnSpPr>
              <a:cxnSpLocks/>
            </p:cNvCxnSpPr>
            <p:nvPr/>
          </p:nvCxnSpPr>
          <p:spPr>
            <a:xfrm flipH="1" flipV="1">
              <a:off x="4577446" y="5114893"/>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grpSp>
        <p:nvGrpSpPr>
          <p:cNvPr id="134" name="グループ化 133">
            <a:extLst>
              <a:ext uri="{FF2B5EF4-FFF2-40B4-BE49-F238E27FC236}">
                <a16:creationId xmlns:a16="http://schemas.microsoft.com/office/drawing/2014/main" id="{F59887A2-DCCA-4ED8-89C5-9798E177DCFB}"/>
              </a:ext>
            </a:extLst>
          </p:cNvPr>
          <p:cNvGrpSpPr/>
          <p:nvPr/>
        </p:nvGrpSpPr>
        <p:grpSpPr>
          <a:xfrm>
            <a:off x="6979819" y="2792546"/>
            <a:ext cx="5212181" cy="3863178"/>
            <a:chOff x="-989" y="2875645"/>
            <a:chExt cx="5212181" cy="3863178"/>
          </a:xfrm>
        </p:grpSpPr>
        <p:grpSp>
          <p:nvGrpSpPr>
            <p:cNvPr id="136" name="グループ化 135">
              <a:extLst>
                <a:ext uri="{FF2B5EF4-FFF2-40B4-BE49-F238E27FC236}">
                  <a16:creationId xmlns:a16="http://schemas.microsoft.com/office/drawing/2014/main" id="{3018B82A-F886-46DF-B94B-EFA894BF6204}"/>
                </a:ext>
              </a:extLst>
            </p:cNvPr>
            <p:cNvGrpSpPr/>
            <p:nvPr/>
          </p:nvGrpSpPr>
          <p:grpSpPr>
            <a:xfrm>
              <a:off x="-989" y="2875645"/>
              <a:ext cx="5212181" cy="3863178"/>
              <a:chOff x="-990" y="1949041"/>
              <a:chExt cx="7212755" cy="4788181"/>
            </a:xfrm>
          </p:grpSpPr>
          <p:sp>
            <p:nvSpPr>
              <p:cNvPr id="188" name="フローチャート: 判断 187">
                <a:extLst>
                  <a:ext uri="{FF2B5EF4-FFF2-40B4-BE49-F238E27FC236}">
                    <a16:creationId xmlns:a16="http://schemas.microsoft.com/office/drawing/2014/main" id="{F323AC68-EAFC-4594-89C5-FAE423A3E168}"/>
                  </a:ext>
                </a:extLst>
              </p:cNvPr>
              <p:cNvSpPr/>
              <p:nvPr/>
            </p:nvSpPr>
            <p:spPr>
              <a:xfrm>
                <a:off x="5243743" y="5460997"/>
                <a:ext cx="1104018" cy="764490"/>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050" dirty="0"/>
              </a:p>
            </p:txBody>
          </p:sp>
          <p:grpSp>
            <p:nvGrpSpPr>
              <p:cNvPr id="148" name="グループ化 147">
                <a:extLst>
                  <a:ext uri="{FF2B5EF4-FFF2-40B4-BE49-F238E27FC236}">
                    <a16:creationId xmlns:a16="http://schemas.microsoft.com/office/drawing/2014/main" id="{5EA77DDF-E98F-4E62-8C34-1C470BDA09D8}"/>
                  </a:ext>
                </a:extLst>
              </p:cNvPr>
              <p:cNvGrpSpPr/>
              <p:nvPr/>
            </p:nvGrpSpPr>
            <p:grpSpPr>
              <a:xfrm>
                <a:off x="1603764" y="3102775"/>
                <a:ext cx="2576061" cy="764490"/>
                <a:chOff x="621436" y="5383509"/>
                <a:chExt cx="4403474" cy="1163773"/>
              </a:xfrm>
            </p:grpSpPr>
            <p:grpSp>
              <p:nvGrpSpPr>
                <p:cNvPr id="199" name="グループ化 198">
                  <a:extLst>
                    <a:ext uri="{FF2B5EF4-FFF2-40B4-BE49-F238E27FC236}">
                      <a16:creationId xmlns:a16="http://schemas.microsoft.com/office/drawing/2014/main" id="{2E4F10E6-1407-49C1-AE4F-C2FEA57C5369}"/>
                    </a:ext>
                  </a:extLst>
                </p:cNvPr>
                <p:cNvGrpSpPr/>
                <p:nvPr/>
              </p:nvGrpSpPr>
              <p:grpSpPr>
                <a:xfrm>
                  <a:off x="621436" y="5383509"/>
                  <a:ext cx="4403474" cy="1163773"/>
                  <a:chOff x="230670" y="4134144"/>
                  <a:chExt cx="6670317" cy="1762866"/>
                </a:xfrm>
              </p:grpSpPr>
              <p:sp>
                <p:nvSpPr>
                  <p:cNvPr id="202" name="フローチャート: 判断 201">
                    <a:extLst>
                      <a:ext uri="{FF2B5EF4-FFF2-40B4-BE49-F238E27FC236}">
                        <a16:creationId xmlns:a16="http://schemas.microsoft.com/office/drawing/2014/main" id="{C491D55D-89FA-4FEC-AA8C-745306A73422}"/>
                      </a:ext>
                    </a:extLst>
                  </p:cNvPr>
                  <p:cNvSpPr/>
                  <p:nvPr/>
                </p:nvSpPr>
                <p:spPr>
                  <a:xfrm>
                    <a:off x="230670" y="4134144"/>
                    <a:ext cx="2858687" cy="1762866"/>
                  </a:xfrm>
                  <a:prstGeom prst="flowChartDecision">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050" dirty="0"/>
                  </a:p>
                </p:txBody>
              </p:sp>
              <p:sp>
                <p:nvSpPr>
                  <p:cNvPr id="203" name="フローチャート: 判断 202">
                    <a:extLst>
                      <a:ext uri="{FF2B5EF4-FFF2-40B4-BE49-F238E27FC236}">
                        <a16:creationId xmlns:a16="http://schemas.microsoft.com/office/drawing/2014/main" id="{519FC7B6-BA80-4A0B-A0F9-27178DD5F6CA}"/>
                      </a:ext>
                    </a:extLst>
                  </p:cNvPr>
                  <p:cNvSpPr/>
                  <p:nvPr/>
                </p:nvSpPr>
                <p:spPr>
                  <a:xfrm>
                    <a:off x="4042300" y="4134144"/>
                    <a:ext cx="2858687" cy="1762866"/>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050" dirty="0"/>
                      <a:t>●</a:t>
                    </a:r>
                  </a:p>
                </p:txBody>
              </p:sp>
              <p:sp>
                <p:nvSpPr>
                  <p:cNvPr id="204" name="次の値と等しい 203">
                    <a:extLst>
                      <a:ext uri="{FF2B5EF4-FFF2-40B4-BE49-F238E27FC236}">
                        <a16:creationId xmlns:a16="http://schemas.microsoft.com/office/drawing/2014/main" id="{210F4544-76D0-4034-A4B4-C821CD29AB6F}"/>
                      </a:ext>
                    </a:extLst>
                  </p:cNvPr>
                  <p:cNvSpPr/>
                  <p:nvPr/>
                </p:nvSpPr>
                <p:spPr>
                  <a:xfrm>
                    <a:off x="2950311" y="4838330"/>
                    <a:ext cx="1225118" cy="33735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grpSp>
            <p:sp>
              <p:nvSpPr>
                <p:cNvPr id="200" name="テキスト ボックス 199">
                  <a:extLst>
                    <a:ext uri="{FF2B5EF4-FFF2-40B4-BE49-F238E27FC236}">
                      <a16:creationId xmlns:a16="http://schemas.microsoft.com/office/drawing/2014/main" id="{30AD4C68-0F75-47C1-B2EF-9085D8224992}"/>
                    </a:ext>
                  </a:extLst>
                </p:cNvPr>
                <p:cNvSpPr txBox="1"/>
                <p:nvPr/>
              </p:nvSpPr>
              <p:spPr>
                <a:xfrm>
                  <a:off x="1366662" y="5514314"/>
                  <a:ext cx="392835" cy="313581"/>
                </a:xfrm>
                <a:prstGeom prst="rect">
                  <a:avLst/>
                </a:prstGeom>
                <a:noFill/>
              </p:spPr>
              <p:txBody>
                <a:bodyPr wrap="square" rtlCol="0">
                  <a:spAutoFit/>
                </a:bodyPr>
                <a:lstStyle/>
                <a:p>
                  <a:pPr algn="ctr"/>
                  <a:r>
                    <a:rPr lang="en-US" altLang="ja-JP" sz="700" b="1" dirty="0"/>
                    <a:t>B</a:t>
                  </a:r>
                  <a:endParaRPr kumimoji="1" lang="ja-JP" altLang="en-US" sz="700" b="1" dirty="0"/>
                </a:p>
              </p:txBody>
            </p:sp>
            <p:sp>
              <p:nvSpPr>
                <p:cNvPr id="201" name="テキスト ボックス 200">
                  <a:extLst>
                    <a:ext uri="{FF2B5EF4-FFF2-40B4-BE49-F238E27FC236}">
                      <a16:creationId xmlns:a16="http://schemas.microsoft.com/office/drawing/2014/main" id="{7F1EE9D2-0FBF-455A-A8FE-DCDDF757A396}"/>
                    </a:ext>
                  </a:extLst>
                </p:cNvPr>
                <p:cNvSpPr txBox="1"/>
                <p:nvPr/>
              </p:nvSpPr>
              <p:spPr>
                <a:xfrm>
                  <a:off x="3897846" y="5520465"/>
                  <a:ext cx="392835" cy="313581"/>
                </a:xfrm>
                <a:prstGeom prst="rect">
                  <a:avLst/>
                </a:prstGeom>
                <a:noFill/>
              </p:spPr>
              <p:txBody>
                <a:bodyPr wrap="square" rtlCol="0">
                  <a:spAutoFit/>
                </a:bodyPr>
                <a:lstStyle/>
                <a:p>
                  <a:pPr algn="ctr"/>
                  <a:r>
                    <a:rPr kumimoji="1" lang="en-US" altLang="ja-JP" sz="700" b="1" dirty="0"/>
                    <a:t>C</a:t>
                  </a:r>
                  <a:endParaRPr kumimoji="1" lang="ja-JP" altLang="en-US" sz="700" b="1" dirty="0"/>
                </a:p>
              </p:txBody>
            </p:sp>
          </p:grpSp>
          <p:sp>
            <p:nvSpPr>
              <p:cNvPr id="150" name="次の値と等しい 149">
                <a:extLst>
                  <a:ext uri="{FF2B5EF4-FFF2-40B4-BE49-F238E27FC236}">
                    <a16:creationId xmlns:a16="http://schemas.microsoft.com/office/drawing/2014/main" id="{66F3172B-1C89-4773-AF7A-4F54B76B5BC7}"/>
                  </a:ext>
                </a:extLst>
              </p:cNvPr>
              <p:cNvSpPr/>
              <p:nvPr/>
            </p:nvSpPr>
            <p:spPr>
              <a:xfrm rot="16200000">
                <a:off x="3391245" y="2838165"/>
                <a:ext cx="473138" cy="146297"/>
              </a:xfrm>
              <a:prstGeom prst="mathEqual">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52" name="フローチャート: 判断 151">
                <a:extLst>
                  <a:ext uri="{FF2B5EF4-FFF2-40B4-BE49-F238E27FC236}">
                    <a16:creationId xmlns:a16="http://schemas.microsoft.com/office/drawing/2014/main" id="{307891FD-E9F3-4C34-B0D7-2501139505AE}"/>
                  </a:ext>
                </a:extLst>
              </p:cNvPr>
              <p:cNvSpPr/>
              <p:nvPr/>
            </p:nvSpPr>
            <p:spPr>
              <a:xfrm>
                <a:off x="3075805" y="1949041"/>
                <a:ext cx="1104018" cy="76449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050" dirty="0"/>
              </a:p>
            </p:txBody>
          </p:sp>
          <p:sp>
            <p:nvSpPr>
              <p:cNvPr id="154" name="テキスト ボックス 153">
                <a:extLst>
                  <a:ext uri="{FF2B5EF4-FFF2-40B4-BE49-F238E27FC236}">
                    <a16:creationId xmlns:a16="http://schemas.microsoft.com/office/drawing/2014/main" id="{92E5B04E-E3A1-4346-A93D-11D0FBF5AAC9}"/>
                  </a:ext>
                </a:extLst>
              </p:cNvPr>
              <p:cNvSpPr txBox="1"/>
              <p:nvPr/>
            </p:nvSpPr>
            <p:spPr>
              <a:xfrm>
                <a:off x="3497935" y="2019637"/>
                <a:ext cx="229811" cy="247956"/>
              </a:xfrm>
              <a:prstGeom prst="rect">
                <a:avLst/>
              </a:prstGeom>
              <a:noFill/>
            </p:spPr>
            <p:txBody>
              <a:bodyPr wrap="square" rtlCol="0">
                <a:spAutoFit/>
              </a:bodyPr>
              <a:lstStyle/>
              <a:p>
                <a:pPr algn="ctr"/>
                <a:r>
                  <a:rPr kumimoji="1" lang="en-US" altLang="ja-JP" sz="700" b="1" dirty="0"/>
                  <a:t>A</a:t>
                </a:r>
                <a:endParaRPr kumimoji="1" lang="ja-JP" altLang="en-US" sz="700" b="1" dirty="0"/>
              </a:p>
            </p:txBody>
          </p:sp>
          <p:sp>
            <p:nvSpPr>
              <p:cNvPr id="156" name="フローチャート: 判断 155">
                <a:extLst>
                  <a:ext uri="{FF2B5EF4-FFF2-40B4-BE49-F238E27FC236}">
                    <a16:creationId xmlns:a16="http://schemas.microsoft.com/office/drawing/2014/main" id="{F2456010-AAFE-4E32-A0E3-4CF3855CE045}"/>
                  </a:ext>
                </a:extLst>
              </p:cNvPr>
              <p:cNvSpPr/>
              <p:nvPr/>
            </p:nvSpPr>
            <p:spPr>
              <a:xfrm>
                <a:off x="4553436" y="3087721"/>
                <a:ext cx="1104018" cy="76449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157" name="テキスト ボックス 156">
                <a:extLst>
                  <a:ext uri="{FF2B5EF4-FFF2-40B4-BE49-F238E27FC236}">
                    <a16:creationId xmlns:a16="http://schemas.microsoft.com/office/drawing/2014/main" id="{823D255E-4492-4401-B9D9-F60C8B546F64}"/>
                  </a:ext>
                </a:extLst>
              </p:cNvPr>
              <p:cNvSpPr txBox="1"/>
              <p:nvPr/>
            </p:nvSpPr>
            <p:spPr>
              <a:xfrm>
                <a:off x="4981381" y="3178954"/>
                <a:ext cx="229811" cy="205993"/>
              </a:xfrm>
              <a:prstGeom prst="rect">
                <a:avLst/>
              </a:prstGeom>
              <a:noFill/>
            </p:spPr>
            <p:txBody>
              <a:bodyPr wrap="square" rtlCol="0">
                <a:spAutoFit/>
              </a:bodyPr>
              <a:lstStyle/>
              <a:p>
                <a:pPr algn="ctr"/>
                <a:r>
                  <a:rPr lang="en-US" altLang="ja-JP" sz="700" b="1" dirty="0"/>
                  <a:t>D</a:t>
                </a:r>
                <a:endParaRPr kumimoji="1" lang="ja-JP" altLang="en-US" sz="700" b="1" dirty="0"/>
              </a:p>
            </p:txBody>
          </p:sp>
          <p:pic>
            <p:nvPicPr>
              <p:cNvPr id="158" name="図 157">
                <a:extLst>
                  <a:ext uri="{FF2B5EF4-FFF2-40B4-BE49-F238E27FC236}">
                    <a16:creationId xmlns:a16="http://schemas.microsoft.com/office/drawing/2014/main" id="{6CFD2219-B720-4842-9C33-4DA081999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523" y="2059683"/>
                <a:ext cx="762916" cy="762916"/>
              </a:xfrm>
              <a:prstGeom prst="rect">
                <a:avLst/>
              </a:prstGeom>
            </p:spPr>
          </p:pic>
          <p:cxnSp>
            <p:nvCxnSpPr>
              <p:cNvPr id="161" name="直線矢印コネクタ 160">
                <a:extLst>
                  <a:ext uri="{FF2B5EF4-FFF2-40B4-BE49-F238E27FC236}">
                    <a16:creationId xmlns:a16="http://schemas.microsoft.com/office/drawing/2014/main" id="{AEDF5530-5F17-49E7-8040-A549701E214C}"/>
                  </a:ext>
                </a:extLst>
              </p:cNvPr>
              <p:cNvCxnSpPr>
                <a:cxnSpLocks/>
                <a:stCxn id="156" idx="1"/>
                <a:endCxn id="203" idx="3"/>
              </p:cNvCxnSpPr>
              <p:nvPr/>
            </p:nvCxnSpPr>
            <p:spPr>
              <a:xfrm flipH="1">
                <a:off x="4179825" y="3469966"/>
                <a:ext cx="373611" cy="150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2" name="フローチャート: 判断 161">
                <a:extLst>
                  <a:ext uri="{FF2B5EF4-FFF2-40B4-BE49-F238E27FC236}">
                    <a16:creationId xmlns:a16="http://schemas.microsoft.com/office/drawing/2014/main" id="{B8AF8441-A459-432A-AEC2-0E714B90DDA3}"/>
                  </a:ext>
                </a:extLst>
              </p:cNvPr>
              <p:cNvSpPr/>
              <p:nvPr/>
            </p:nvSpPr>
            <p:spPr>
              <a:xfrm>
                <a:off x="888957" y="4294738"/>
                <a:ext cx="1104018" cy="76449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163" name="フローチャート: 判断 162">
                <a:extLst>
                  <a:ext uri="{FF2B5EF4-FFF2-40B4-BE49-F238E27FC236}">
                    <a16:creationId xmlns:a16="http://schemas.microsoft.com/office/drawing/2014/main" id="{6E16B411-EA93-4A2B-89EC-0F7A44CD0478}"/>
                  </a:ext>
                </a:extLst>
              </p:cNvPr>
              <p:cNvSpPr/>
              <p:nvPr/>
            </p:nvSpPr>
            <p:spPr>
              <a:xfrm>
                <a:off x="2364305" y="4294738"/>
                <a:ext cx="1104018" cy="764490"/>
              </a:xfrm>
              <a:prstGeom prst="flowChartDecis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165" name="次の値と等しい 164">
                <a:extLst>
                  <a:ext uri="{FF2B5EF4-FFF2-40B4-BE49-F238E27FC236}">
                    <a16:creationId xmlns:a16="http://schemas.microsoft.com/office/drawing/2014/main" id="{B932D363-7841-4DC7-85E7-56D358506B52}"/>
                  </a:ext>
                </a:extLst>
              </p:cNvPr>
              <p:cNvSpPr/>
              <p:nvPr/>
            </p:nvSpPr>
            <p:spPr>
              <a:xfrm>
                <a:off x="1942071"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66" name="直線矢印コネクタ 165">
                <a:extLst>
                  <a:ext uri="{FF2B5EF4-FFF2-40B4-BE49-F238E27FC236}">
                    <a16:creationId xmlns:a16="http://schemas.microsoft.com/office/drawing/2014/main" id="{E95A528B-63CB-4F35-B319-EB881AFE341E}"/>
                  </a:ext>
                </a:extLst>
              </p:cNvPr>
              <p:cNvCxnSpPr>
                <a:cxnSpLocks/>
                <a:stCxn id="162" idx="0"/>
                <a:endCxn id="202" idx="2"/>
              </p:cNvCxnSpPr>
              <p:nvPr/>
            </p:nvCxnSpPr>
            <p:spPr>
              <a:xfrm flipV="1">
                <a:off x="1440966" y="3867265"/>
                <a:ext cx="714807" cy="42747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68" name="直線矢印コネクタ 167">
                <a:extLst>
                  <a:ext uri="{FF2B5EF4-FFF2-40B4-BE49-F238E27FC236}">
                    <a16:creationId xmlns:a16="http://schemas.microsoft.com/office/drawing/2014/main" id="{B7777888-28D3-4646-B861-C444E423A614}"/>
                  </a:ext>
                </a:extLst>
              </p:cNvPr>
              <p:cNvCxnSpPr>
                <a:cxnSpLocks/>
                <a:stCxn id="163" idx="0"/>
                <a:endCxn id="202" idx="2"/>
              </p:cNvCxnSpPr>
              <p:nvPr/>
            </p:nvCxnSpPr>
            <p:spPr>
              <a:xfrm flipH="1" flipV="1">
                <a:off x="2155773" y="3867265"/>
                <a:ext cx="760541" cy="4274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2" name="次の値と等しい 171">
                <a:extLst>
                  <a:ext uri="{FF2B5EF4-FFF2-40B4-BE49-F238E27FC236}">
                    <a16:creationId xmlns:a16="http://schemas.microsoft.com/office/drawing/2014/main" id="{8BD00E15-D1C7-4B91-801C-1A780F66F2BE}"/>
                  </a:ext>
                </a:extLst>
              </p:cNvPr>
              <p:cNvSpPr/>
              <p:nvPr/>
            </p:nvSpPr>
            <p:spPr>
              <a:xfrm>
                <a:off x="3407632" y="460755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73" name="フローチャート: 判断 172">
                <a:extLst>
                  <a:ext uri="{FF2B5EF4-FFF2-40B4-BE49-F238E27FC236}">
                    <a16:creationId xmlns:a16="http://schemas.microsoft.com/office/drawing/2014/main" id="{924828D8-D28B-4A56-A082-35DDF2574A89}"/>
                  </a:ext>
                </a:extLst>
              </p:cNvPr>
              <p:cNvSpPr/>
              <p:nvPr/>
            </p:nvSpPr>
            <p:spPr>
              <a:xfrm>
                <a:off x="3839653" y="4294738"/>
                <a:ext cx="1104018" cy="76449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174" name="テキスト ボックス 173">
                <a:extLst>
                  <a:ext uri="{FF2B5EF4-FFF2-40B4-BE49-F238E27FC236}">
                    <a16:creationId xmlns:a16="http://schemas.microsoft.com/office/drawing/2014/main" id="{75A6B50C-F126-4C19-858F-39843591EFA2}"/>
                  </a:ext>
                </a:extLst>
              </p:cNvPr>
              <p:cNvSpPr txBox="1"/>
              <p:nvPr/>
            </p:nvSpPr>
            <p:spPr>
              <a:xfrm>
                <a:off x="-990" y="4546178"/>
                <a:ext cx="668433" cy="205993"/>
              </a:xfrm>
              <a:prstGeom prst="rect">
                <a:avLst/>
              </a:prstGeom>
              <a:noFill/>
            </p:spPr>
            <p:txBody>
              <a:bodyPr wrap="square" rtlCol="0">
                <a:spAutoFit/>
              </a:bodyPr>
              <a:lstStyle/>
              <a:p>
                <a:pPr algn="ctr"/>
                <a:r>
                  <a:rPr kumimoji="1" lang="ja-JP" altLang="en-US" sz="700" b="1" dirty="0"/>
                  <a:t>・・・</a:t>
                </a:r>
              </a:p>
            </p:txBody>
          </p:sp>
          <p:sp>
            <p:nvSpPr>
              <p:cNvPr id="175" name="テキスト ボックス 174">
                <a:extLst>
                  <a:ext uri="{FF2B5EF4-FFF2-40B4-BE49-F238E27FC236}">
                    <a16:creationId xmlns:a16="http://schemas.microsoft.com/office/drawing/2014/main" id="{7255FFFF-27D6-47E8-ABBB-D5BCCC192F21}"/>
                  </a:ext>
                </a:extLst>
              </p:cNvPr>
              <p:cNvSpPr txBox="1"/>
              <p:nvPr/>
            </p:nvSpPr>
            <p:spPr>
              <a:xfrm>
                <a:off x="6543332" y="4545724"/>
                <a:ext cx="668433" cy="205993"/>
              </a:xfrm>
              <a:prstGeom prst="rect">
                <a:avLst/>
              </a:prstGeom>
              <a:noFill/>
            </p:spPr>
            <p:txBody>
              <a:bodyPr wrap="square" rtlCol="0">
                <a:spAutoFit/>
              </a:bodyPr>
              <a:lstStyle/>
              <a:p>
                <a:pPr algn="ctr"/>
                <a:r>
                  <a:rPr kumimoji="1" lang="ja-JP" altLang="en-US" sz="700" b="1" dirty="0"/>
                  <a:t>・・・</a:t>
                </a:r>
              </a:p>
            </p:txBody>
          </p:sp>
          <p:sp>
            <p:nvSpPr>
              <p:cNvPr id="176" name="フローチャート: 判断 175">
                <a:extLst>
                  <a:ext uri="{FF2B5EF4-FFF2-40B4-BE49-F238E27FC236}">
                    <a16:creationId xmlns:a16="http://schemas.microsoft.com/office/drawing/2014/main" id="{2B62D3ED-3EB7-43D4-BA9C-B4630AE087DF}"/>
                  </a:ext>
                </a:extLst>
              </p:cNvPr>
              <p:cNvSpPr/>
              <p:nvPr/>
            </p:nvSpPr>
            <p:spPr>
              <a:xfrm>
                <a:off x="5243743" y="4294738"/>
                <a:ext cx="1104018" cy="76449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050" dirty="0"/>
              </a:p>
            </p:txBody>
          </p:sp>
          <p:cxnSp>
            <p:nvCxnSpPr>
              <p:cNvPr id="177" name="直線矢印コネクタ 176">
                <a:extLst>
                  <a:ext uri="{FF2B5EF4-FFF2-40B4-BE49-F238E27FC236}">
                    <a16:creationId xmlns:a16="http://schemas.microsoft.com/office/drawing/2014/main" id="{5717E3DB-C98F-4E11-AAD2-27562C380D4B}"/>
                  </a:ext>
                </a:extLst>
              </p:cNvPr>
              <p:cNvCxnSpPr>
                <a:cxnSpLocks/>
                <a:stCxn id="176" idx="1"/>
                <a:endCxn id="203" idx="3"/>
              </p:cNvCxnSpPr>
              <p:nvPr/>
            </p:nvCxnSpPr>
            <p:spPr>
              <a:xfrm flipH="1" flipV="1">
                <a:off x="4179825" y="3485020"/>
                <a:ext cx="1063918" cy="119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177">
                <a:extLst>
                  <a:ext uri="{FF2B5EF4-FFF2-40B4-BE49-F238E27FC236}">
                    <a16:creationId xmlns:a16="http://schemas.microsoft.com/office/drawing/2014/main" id="{F6B5C254-0BD1-40E6-BA88-42258E18CFBB}"/>
                  </a:ext>
                </a:extLst>
              </p:cNvPr>
              <p:cNvSpPr txBox="1"/>
              <p:nvPr/>
            </p:nvSpPr>
            <p:spPr>
              <a:xfrm>
                <a:off x="4276755" y="5420041"/>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79" name="テキスト ボックス 178">
                <a:extLst>
                  <a:ext uri="{FF2B5EF4-FFF2-40B4-BE49-F238E27FC236}">
                    <a16:creationId xmlns:a16="http://schemas.microsoft.com/office/drawing/2014/main" id="{873A29C9-C9DF-4318-A2E6-1B667F76CEC7}"/>
                  </a:ext>
                </a:extLst>
              </p:cNvPr>
              <p:cNvSpPr txBox="1"/>
              <p:nvPr/>
            </p:nvSpPr>
            <p:spPr>
              <a:xfrm rot="10800000">
                <a:off x="4981381" y="2530040"/>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sp>
            <p:nvSpPr>
              <p:cNvPr id="180" name="次の値と等しい 179">
                <a:extLst>
                  <a:ext uri="{FF2B5EF4-FFF2-40B4-BE49-F238E27FC236}">
                    <a16:creationId xmlns:a16="http://schemas.microsoft.com/office/drawing/2014/main" id="{AD515526-8629-4B91-BD62-568B96304AFD}"/>
                  </a:ext>
                </a:extLst>
              </p:cNvPr>
              <p:cNvSpPr/>
              <p:nvPr/>
            </p:nvSpPr>
            <p:spPr>
              <a:xfrm rot="5400000">
                <a:off x="2679744" y="5163891"/>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sp>
            <p:nvSpPr>
              <p:cNvPr id="181" name="テキスト ボックス 180">
                <a:extLst>
                  <a:ext uri="{FF2B5EF4-FFF2-40B4-BE49-F238E27FC236}">
                    <a16:creationId xmlns:a16="http://schemas.microsoft.com/office/drawing/2014/main" id="{6DDE7007-81F9-4540-8402-6BC2E477C1FC}"/>
                  </a:ext>
                </a:extLst>
              </p:cNvPr>
              <p:cNvSpPr txBox="1"/>
              <p:nvPr/>
            </p:nvSpPr>
            <p:spPr>
              <a:xfrm>
                <a:off x="2425489" y="5473910"/>
                <a:ext cx="991113" cy="269376"/>
              </a:xfrm>
              <a:prstGeom prst="rect">
                <a:avLst/>
              </a:prstGeom>
              <a:noFill/>
            </p:spPr>
            <p:txBody>
              <a:bodyPr wrap="square" rtlCol="0">
                <a:spAutoFit/>
              </a:bodyPr>
              <a:lstStyle/>
              <a:p>
                <a:pPr algn="ctr"/>
                <a:r>
                  <a:rPr kumimoji="1" lang="ja-JP" altLang="en-US" sz="1050" dirty="0"/>
                  <a:t>出入口</a:t>
                </a:r>
                <a:endParaRPr kumimoji="1" lang="en-US" altLang="ja-JP" sz="1050" dirty="0"/>
              </a:p>
            </p:txBody>
          </p:sp>
          <p:pic>
            <p:nvPicPr>
              <p:cNvPr id="182" name="図 181" descr="テーブル, 座る, 暗い, 男 が含まれている画像&#10;&#10;自動的に生成された説明">
                <a:extLst>
                  <a:ext uri="{FF2B5EF4-FFF2-40B4-BE49-F238E27FC236}">
                    <a16:creationId xmlns:a16="http://schemas.microsoft.com/office/drawing/2014/main" id="{CBAFCAA9-0F45-46B8-B677-8220C01C518A}"/>
                  </a:ext>
                </a:extLst>
              </p:cNvPr>
              <p:cNvPicPr>
                <a:picLocks noChangeAspect="1"/>
              </p:cNvPicPr>
              <p:nvPr/>
            </p:nvPicPr>
            <p:blipFill rotWithShape="1">
              <a:blip r:embed="rId3">
                <a:extLst>
                  <a:ext uri="{28A0092B-C50C-407E-A947-70E740481C1C}">
                    <a14:useLocalDpi xmlns:a14="http://schemas.microsoft.com/office/drawing/2010/main" val="0"/>
                  </a:ext>
                </a:extLst>
              </a:blip>
              <a:srcRect r="48767" b="80476"/>
              <a:stretch/>
            </p:blipFill>
            <p:spPr>
              <a:xfrm>
                <a:off x="3498089" y="2350325"/>
                <a:ext cx="683127" cy="646333"/>
              </a:xfrm>
              <a:prstGeom prst="rect">
                <a:avLst/>
              </a:prstGeom>
            </p:spPr>
          </p:pic>
          <p:sp>
            <p:nvSpPr>
              <p:cNvPr id="183" name="テキスト ボックス 182">
                <a:extLst>
                  <a:ext uri="{FF2B5EF4-FFF2-40B4-BE49-F238E27FC236}">
                    <a16:creationId xmlns:a16="http://schemas.microsoft.com/office/drawing/2014/main" id="{E4190C82-389D-4596-B158-8AD4A6C05370}"/>
                  </a:ext>
                </a:extLst>
              </p:cNvPr>
              <p:cNvSpPr txBox="1"/>
              <p:nvPr/>
            </p:nvSpPr>
            <p:spPr>
              <a:xfrm>
                <a:off x="677913" y="4171367"/>
                <a:ext cx="763054" cy="205993"/>
              </a:xfrm>
              <a:prstGeom prst="rect">
                <a:avLst/>
              </a:prstGeom>
              <a:noFill/>
            </p:spPr>
            <p:txBody>
              <a:bodyPr wrap="square" rtlCol="0">
                <a:spAutoFit/>
              </a:bodyPr>
              <a:lstStyle/>
              <a:p>
                <a:pPr algn="ctr"/>
                <a:r>
                  <a:rPr kumimoji="1" lang="ja-JP" altLang="en-US" sz="700" dirty="0"/>
                  <a:t>スイッチ</a:t>
                </a:r>
              </a:p>
            </p:txBody>
          </p:sp>
          <p:sp>
            <p:nvSpPr>
              <p:cNvPr id="184" name="次の値と等しい 183">
                <a:extLst>
                  <a:ext uri="{FF2B5EF4-FFF2-40B4-BE49-F238E27FC236}">
                    <a16:creationId xmlns:a16="http://schemas.microsoft.com/office/drawing/2014/main" id="{CE5DF225-12CE-4561-98E4-96A1ACFB56DD}"/>
                  </a:ext>
                </a:extLst>
              </p:cNvPr>
              <p:cNvSpPr/>
              <p:nvPr/>
            </p:nvSpPr>
            <p:spPr>
              <a:xfrm rot="1941106">
                <a:off x="3458674" y="4011148"/>
                <a:ext cx="1094465" cy="17356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85" name="直線矢印コネクタ 184">
                <a:extLst>
                  <a:ext uri="{FF2B5EF4-FFF2-40B4-BE49-F238E27FC236}">
                    <a16:creationId xmlns:a16="http://schemas.microsoft.com/office/drawing/2014/main" id="{D5D759D7-D8B9-46E0-A9CC-27C637E7A980}"/>
                  </a:ext>
                </a:extLst>
              </p:cNvPr>
              <p:cNvCxnSpPr>
                <a:cxnSpLocks/>
                <a:stCxn id="173" idx="2"/>
                <a:endCxn id="178" idx="0"/>
              </p:cNvCxnSpPr>
              <p:nvPr/>
            </p:nvCxnSpPr>
            <p:spPr>
              <a:xfrm flipH="1">
                <a:off x="4391661" y="5059228"/>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86" name="直線矢印コネクタ 185">
                <a:extLst>
                  <a:ext uri="{FF2B5EF4-FFF2-40B4-BE49-F238E27FC236}">
                    <a16:creationId xmlns:a16="http://schemas.microsoft.com/office/drawing/2014/main" id="{EC699099-06E4-4A5B-9C07-68EBE38C3A40}"/>
                  </a:ext>
                </a:extLst>
              </p:cNvPr>
              <p:cNvCxnSpPr/>
              <p:nvPr/>
            </p:nvCxnSpPr>
            <p:spPr>
              <a:xfrm flipH="1">
                <a:off x="5066644" y="2717642"/>
                <a:ext cx="1" cy="3608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87" name="次の値と等しい 186">
                <a:extLst>
                  <a:ext uri="{FF2B5EF4-FFF2-40B4-BE49-F238E27FC236}">
                    <a16:creationId xmlns:a16="http://schemas.microsoft.com/office/drawing/2014/main" id="{65A326D8-C9E4-46BE-8B89-BA14C90B074B}"/>
                  </a:ext>
                </a:extLst>
              </p:cNvPr>
              <p:cNvSpPr/>
              <p:nvPr/>
            </p:nvSpPr>
            <p:spPr>
              <a:xfrm rot="5400000">
                <a:off x="5557292" y="5193235"/>
                <a:ext cx="473138" cy="14629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solidFill>
                    <a:schemeClr val="tx1"/>
                  </a:solidFill>
                </a:endParaRPr>
              </a:p>
            </p:txBody>
          </p:sp>
          <p:cxnSp>
            <p:nvCxnSpPr>
              <p:cNvPr id="189" name="直線矢印コネクタ 188">
                <a:extLst>
                  <a:ext uri="{FF2B5EF4-FFF2-40B4-BE49-F238E27FC236}">
                    <a16:creationId xmlns:a16="http://schemas.microsoft.com/office/drawing/2014/main" id="{CA965DE5-3BDB-46E6-91A5-DB5492914C90}"/>
                  </a:ext>
                </a:extLst>
              </p:cNvPr>
              <p:cNvCxnSpPr>
                <a:cxnSpLocks/>
                <a:stCxn id="188" idx="2"/>
              </p:cNvCxnSpPr>
              <p:nvPr/>
            </p:nvCxnSpPr>
            <p:spPr>
              <a:xfrm flipH="1">
                <a:off x="5793859" y="6225487"/>
                <a:ext cx="1893" cy="3084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0" name="テキスト ボックス 189">
                <a:extLst>
                  <a:ext uri="{FF2B5EF4-FFF2-40B4-BE49-F238E27FC236}">
                    <a16:creationId xmlns:a16="http://schemas.microsoft.com/office/drawing/2014/main" id="{AC30D3F6-0D5E-425A-B86E-0751FA7A7897}"/>
                  </a:ext>
                </a:extLst>
              </p:cNvPr>
              <p:cNvSpPr txBox="1"/>
              <p:nvPr/>
            </p:nvSpPr>
            <p:spPr>
              <a:xfrm>
                <a:off x="5675515" y="6531229"/>
                <a:ext cx="229811" cy="205993"/>
              </a:xfrm>
              <a:prstGeom prst="rect">
                <a:avLst/>
              </a:prstGeom>
              <a:noFill/>
            </p:spPr>
            <p:txBody>
              <a:bodyPr wrap="square" rtlCol="0">
                <a:spAutoFit/>
              </a:bodyPr>
              <a:lstStyle/>
              <a:p>
                <a:pPr algn="ctr"/>
                <a:r>
                  <a:rPr lang="ja-JP" altLang="en-US" sz="700" b="1" dirty="0"/>
                  <a:t>＊</a:t>
                </a:r>
                <a:endParaRPr kumimoji="1" lang="ja-JP" altLang="en-US" sz="700" b="1" dirty="0"/>
              </a:p>
            </p:txBody>
          </p:sp>
          <p:cxnSp>
            <p:nvCxnSpPr>
              <p:cNvPr id="191" name="直線矢印コネクタ 190">
                <a:extLst>
                  <a:ext uri="{FF2B5EF4-FFF2-40B4-BE49-F238E27FC236}">
                    <a16:creationId xmlns:a16="http://schemas.microsoft.com/office/drawing/2014/main" id="{A6C16D19-4AF5-4D5E-89FB-A28E57B97361}"/>
                  </a:ext>
                </a:extLst>
              </p:cNvPr>
              <p:cNvCxnSpPr>
                <a:cxnSpLocks/>
              </p:cNvCxnSpPr>
              <p:nvPr/>
            </p:nvCxnSpPr>
            <p:spPr>
              <a:xfrm flipH="1">
                <a:off x="5130633" y="2725955"/>
                <a:ext cx="1" cy="3525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2" name="テキスト ボックス 191">
                <a:extLst>
                  <a:ext uri="{FF2B5EF4-FFF2-40B4-BE49-F238E27FC236}">
                    <a16:creationId xmlns:a16="http://schemas.microsoft.com/office/drawing/2014/main" id="{85DE99D0-B6C1-4AC9-8D94-EDFC9CD7C6F2}"/>
                  </a:ext>
                </a:extLst>
              </p:cNvPr>
              <p:cNvSpPr txBox="1"/>
              <p:nvPr/>
            </p:nvSpPr>
            <p:spPr>
              <a:xfrm>
                <a:off x="5905815" y="5449156"/>
                <a:ext cx="763054" cy="205993"/>
              </a:xfrm>
              <a:prstGeom prst="rect">
                <a:avLst/>
              </a:prstGeom>
              <a:noFill/>
            </p:spPr>
            <p:txBody>
              <a:bodyPr wrap="square" rtlCol="0">
                <a:spAutoFit/>
              </a:bodyPr>
              <a:lstStyle/>
              <a:p>
                <a:pPr algn="ctr"/>
                <a:r>
                  <a:rPr kumimoji="1" lang="ja-JP" altLang="en-US" sz="700" dirty="0"/>
                  <a:t>スイッチ</a:t>
                </a:r>
              </a:p>
            </p:txBody>
          </p:sp>
          <p:sp>
            <p:nvSpPr>
              <p:cNvPr id="193" name="テキスト ボックス 192">
                <a:extLst>
                  <a:ext uri="{FF2B5EF4-FFF2-40B4-BE49-F238E27FC236}">
                    <a16:creationId xmlns:a16="http://schemas.microsoft.com/office/drawing/2014/main" id="{956B9F9C-1519-435D-AC5C-FC1B29C3424A}"/>
                  </a:ext>
                </a:extLst>
              </p:cNvPr>
              <p:cNvSpPr txBox="1"/>
              <p:nvPr/>
            </p:nvSpPr>
            <p:spPr>
              <a:xfrm>
                <a:off x="1322204" y="4365218"/>
                <a:ext cx="229811" cy="205993"/>
              </a:xfrm>
              <a:prstGeom prst="rect">
                <a:avLst/>
              </a:prstGeom>
              <a:noFill/>
            </p:spPr>
            <p:txBody>
              <a:bodyPr wrap="square" rtlCol="0">
                <a:spAutoFit/>
              </a:bodyPr>
              <a:lstStyle/>
              <a:p>
                <a:pPr algn="ctr"/>
                <a:r>
                  <a:rPr lang="en-US" altLang="ja-JP" sz="700" b="1" dirty="0"/>
                  <a:t>E</a:t>
                </a:r>
                <a:endParaRPr kumimoji="1" lang="ja-JP" altLang="en-US" sz="700" b="1" dirty="0"/>
              </a:p>
            </p:txBody>
          </p:sp>
          <p:sp>
            <p:nvSpPr>
              <p:cNvPr id="194" name="テキスト ボックス 193">
                <a:extLst>
                  <a:ext uri="{FF2B5EF4-FFF2-40B4-BE49-F238E27FC236}">
                    <a16:creationId xmlns:a16="http://schemas.microsoft.com/office/drawing/2014/main" id="{74E4AE01-ACF5-43DA-99ED-1B39F6A68F9F}"/>
                  </a:ext>
                </a:extLst>
              </p:cNvPr>
              <p:cNvSpPr txBox="1"/>
              <p:nvPr/>
            </p:nvSpPr>
            <p:spPr>
              <a:xfrm>
                <a:off x="2817528" y="4365218"/>
                <a:ext cx="229811" cy="205993"/>
              </a:xfrm>
              <a:prstGeom prst="rect">
                <a:avLst/>
              </a:prstGeom>
              <a:noFill/>
            </p:spPr>
            <p:txBody>
              <a:bodyPr wrap="square" rtlCol="0">
                <a:spAutoFit/>
              </a:bodyPr>
              <a:lstStyle/>
              <a:p>
                <a:pPr algn="ctr"/>
                <a:r>
                  <a:rPr kumimoji="1" lang="en-US" altLang="ja-JP" sz="700" b="1" dirty="0"/>
                  <a:t>S</a:t>
                </a:r>
                <a:endParaRPr kumimoji="1" lang="ja-JP" altLang="en-US" sz="700" b="1" dirty="0"/>
              </a:p>
            </p:txBody>
          </p:sp>
          <p:sp>
            <p:nvSpPr>
              <p:cNvPr id="195" name="テキスト ボックス 194">
                <a:extLst>
                  <a:ext uri="{FF2B5EF4-FFF2-40B4-BE49-F238E27FC236}">
                    <a16:creationId xmlns:a16="http://schemas.microsoft.com/office/drawing/2014/main" id="{04727B36-D871-4B52-B698-672E348D4148}"/>
                  </a:ext>
                </a:extLst>
              </p:cNvPr>
              <p:cNvSpPr txBox="1"/>
              <p:nvPr/>
            </p:nvSpPr>
            <p:spPr>
              <a:xfrm>
                <a:off x="4284824" y="4363958"/>
                <a:ext cx="229811" cy="205993"/>
              </a:xfrm>
              <a:prstGeom prst="rect">
                <a:avLst/>
              </a:prstGeom>
              <a:noFill/>
            </p:spPr>
            <p:txBody>
              <a:bodyPr wrap="square" rtlCol="0">
                <a:spAutoFit/>
              </a:bodyPr>
              <a:lstStyle/>
              <a:p>
                <a:pPr algn="ctr"/>
                <a:r>
                  <a:rPr kumimoji="1" lang="en-US" altLang="ja-JP" sz="700" b="1" dirty="0"/>
                  <a:t>F</a:t>
                </a:r>
                <a:endParaRPr kumimoji="1" lang="ja-JP" altLang="en-US" sz="700" b="1" dirty="0"/>
              </a:p>
            </p:txBody>
          </p:sp>
          <p:sp>
            <p:nvSpPr>
              <p:cNvPr id="196" name="テキスト ボックス 195">
                <a:extLst>
                  <a:ext uri="{FF2B5EF4-FFF2-40B4-BE49-F238E27FC236}">
                    <a16:creationId xmlns:a16="http://schemas.microsoft.com/office/drawing/2014/main" id="{EAF28707-C40E-466F-AB80-224D733D9993}"/>
                  </a:ext>
                </a:extLst>
              </p:cNvPr>
              <p:cNvSpPr txBox="1"/>
              <p:nvPr/>
            </p:nvSpPr>
            <p:spPr>
              <a:xfrm>
                <a:off x="5674269" y="4361818"/>
                <a:ext cx="229811" cy="205993"/>
              </a:xfrm>
              <a:prstGeom prst="rect">
                <a:avLst/>
              </a:prstGeom>
              <a:noFill/>
            </p:spPr>
            <p:txBody>
              <a:bodyPr wrap="square" rtlCol="0">
                <a:spAutoFit/>
              </a:bodyPr>
              <a:lstStyle/>
              <a:p>
                <a:pPr algn="ctr"/>
                <a:r>
                  <a:rPr kumimoji="1" lang="en-US" altLang="ja-JP" sz="700" b="1" dirty="0"/>
                  <a:t>H</a:t>
                </a:r>
                <a:endParaRPr kumimoji="1" lang="ja-JP" altLang="en-US" sz="700" b="1" dirty="0"/>
              </a:p>
            </p:txBody>
          </p:sp>
          <p:sp>
            <p:nvSpPr>
              <p:cNvPr id="197" name="テキスト ボックス 196">
                <a:extLst>
                  <a:ext uri="{FF2B5EF4-FFF2-40B4-BE49-F238E27FC236}">
                    <a16:creationId xmlns:a16="http://schemas.microsoft.com/office/drawing/2014/main" id="{D25D8DBA-54C3-439F-B29B-DA13DFF64858}"/>
                  </a:ext>
                </a:extLst>
              </p:cNvPr>
              <p:cNvSpPr txBox="1"/>
              <p:nvPr/>
            </p:nvSpPr>
            <p:spPr>
              <a:xfrm>
                <a:off x="5680846" y="5506587"/>
                <a:ext cx="229811" cy="205993"/>
              </a:xfrm>
              <a:prstGeom prst="rect">
                <a:avLst/>
              </a:prstGeom>
              <a:noFill/>
            </p:spPr>
            <p:txBody>
              <a:bodyPr wrap="square" rtlCol="0">
                <a:spAutoFit/>
              </a:bodyPr>
              <a:lstStyle/>
              <a:p>
                <a:pPr algn="ctr"/>
                <a:r>
                  <a:rPr kumimoji="1" lang="en-US" altLang="ja-JP" sz="700" b="1" dirty="0"/>
                  <a:t>I</a:t>
                </a:r>
                <a:endParaRPr kumimoji="1" lang="ja-JP" altLang="en-US" sz="700" b="1" dirty="0"/>
              </a:p>
            </p:txBody>
          </p:sp>
          <p:sp>
            <p:nvSpPr>
              <p:cNvPr id="198" name="テキスト ボックス 197">
                <a:extLst>
                  <a:ext uri="{FF2B5EF4-FFF2-40B4-BE49-F238E27FC236}">
                    <a16:creationId xmlns:a16="http://schemas.microsoft.com/office/drawing/2014/main" id="{AF9B4595-CAEC-4DD6-8FA7-E9A6C8DEB76C}"/>
                  </a:ext>
                </a:extLst>
              </p:cNvPr>
              <p:cNvSpPr txBox="1"/>
              <p:nvPr/>
            </p:nvSpPr>
            <p:spPr>
              <a:xfrm>
                <a:off x="4310207" y="4178112"/>
                <a:ext cx="763054" cy="205993"/>
              </a:xfrm>
              <a:prstGeom prst="rect">
                <a:avLst/>
              </a:prstGeom>
              <a:noFill/>
            </p:spPr>
            <p:txBody>
              <a:bodyPr wrap="square" rtlCol="0">
                <a:spAutoFit/>
              </a:bodyPr>
              <a:lstStyle/>
              <a:p>
                <a:pPr algn="ctr"/>
                <a:r>
                  <a:rPr kumimoji="1" lang="ja-JP" altLang="en-US" sz="700" dirty="0"/>
                  <a:t>スイッチ</a:t>
                </a:r>
              </a:p>
            </p:txBody>
          </p:sp>
        </p:grpSp>
        <p:cxnSp>
          <p:nvCxnSpPr>
            <p:cNvPr id="138" name="直線矢印コネクタ 137">
              <a:extLst>
                <a:ext uri="{FF2B5EF4-FFF2-40B4-BE49-F238E27FC236}">
                  <a16:creationId xmlns:a16="http://schemas.microsoft.com/office/drawing/2014/main" id="{A6DAAF1F-D1D6-4140-80A0-BC3FF68ECBC2}"/>
                </a:ext>
              </a:extLst>
            </p:cNvPr>
            <p:cNvCxnSpPr>
              <a:cxnSpLocks/>
              <a:stCxn id="162" idx="1"/>
            </p:cNvCxnSpPr>
            <p:nvPr/>
          </p:nvCxnSpPr>
          <p:spPr>
            <a:xfrm flipH="1" flipV="1">
              <a:off x="371518" y="5076591"/>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0" name="直線矢印コネクタ 139">
              <a:extLst>
                <a:ext uri="{FF2B5EF4-FFF2-40B4-BE49-F238E27FC236}">
                  <a16:creationId xmlns:a16="http://schemas.microsoft.com/office/drawing/2014/main" id="{24E3E1D1-6E93-4D3F-91C1-FFE32328EA7B}"/>
                </a:ext>
              </a:extLst>
            </p:cNvPr>
            <p:cNvCxnSpPr>
              <a:cxnSpLocks/>
            </p:cNvCxnSpPr>
            <p:nvPr/>
          </p:nvCxnSpPr>
          <p:spPr>
            <a:xfrm flipH="1" flipV="1">
              <a:off x="888062" y="41088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43" name="テキスト ボックス 142">
              <a:extLst>
                <a:ext uri="{FF2B5EF4-FFF2-40B4-BE49-F238E27FC236}">
                  <a16:creationId xmlns:a16="http://schemas.microsoft.com/office/drawing/2014/main" id="{8969D17E-FECA-4A9A-A6BB-DC7F84CA4AF1}"/>
                </a:ext>
              </a:extLst>
            </p:cNvPr>
            <p:cNvSpPr txBox="1"/>
            <p:nvPr/>
          </p:nvSpPr>
          <p:spPr>
            <a:xfrm>
              <a:off x="509457" y="4003289"/>
              <a:ext cx="483033" cy="166199"/>
            </a:xfrm>
            <a:prstGeom prst="rect">
              <a:avLst/>
            </a:prstGeom>
            <a:noFill/>
          </p:spPr>
          <p:txBody>
            <a:bodyPr wrap="square" rtlCol="0">
              <a:spAutoFit/>
            </a:bodyPr>
            <a:lstStyle/>
            <a:p>
              <a:pPr algn="ctr"/>
              <a:r>
                <a:rPr kumimoji="1" lang="ja-JP" altLang="en-US" sz="700" b="1" dirty="0"/>
                <a:t>・・・</a:t>
              </a:r>
            </a:p>
          </p:txBody>
        </p:sp>
        <p:cxnSp>
          <p:nvCxnSpPr>
            <p:cNvPr id="144" name="直線矢印コネクタ 143">
              <a:extLst>
                <a:ext uri="{FF2B5EF4-FFF2-40B4-BE49-F238E27FC236}">
                  <a16:creationId xmlns:a16="http://schemas.microsoft.com/office/drawing/2014/main" id="{DB0E407E-C85F-44D7-8A83-F9E49AC80DA4}"/>
                </a:ext>
              </a:extLst>
            </p:cNvPr>
            <p:cNvCxnSpPr>
              <a:cxnSpLocks/>
            </p:cNvCxnSpPr>
            <p:nvPr/>
          </p:nvCxnSpPr>
          <p:spPr>
            <a:xfrm flipH="1" flipV="1">
              <a:off x="4577446" y="5016324"/>
              <a:ext cx="270599"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46" name="直線矢印コネクタ 145">
              <a:extLst>
                <a:ext uri="{FF2B5EF4-FFF2-40B4-BE49-F238E27FC236}">
                  <a16:creationId xmlns:a16="http://schemas.microsoft.com/office/drawing/2014/main" id="{3F3FEFD1-8D62-40AF-9C02-7D33F4AC24B8}"/>
                </a:ext>
              </a:extLst>
            </p:cNvPr>
            <p:cNvCxnSpPr>
              <a:cxnSpLocks/>
            </p:cNvCxnSpPr>
            <p:nvPr/>
          </p:nvCxnSpPr>
          <p:spPr>
            <a:xfrm flipH="1" flipV="1">
              <a:off x="4577446" y="5114893"/>
              <a:ext cx="270599"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sp>
        <p:nvSpPr>
          <p:cNvPr id="8" name="テキスト ボックス 7">
            <a:extLst>
              <a:ext uri="{FF2B5EF4-FFF2-40B4-BE49-F238E27FC236}">
                <a16:creationId xmlns:a16="http://schemas.microsoft.com/office/drawing/2014/main" id="{E21C957B-768A-480D-BD10-6FA8452D3AE5}"/>
              </a:ext>
            </a:extLst>
          </p:cNvPr>
          <p:cNvSpPr txBox="1"/>
          <p:nvPr/>
        </p:nvSpPr>
        <p:spPr>
          <a:xfrm>
            <a:off x="9043153" y="2463746"/>
            <a:ext cx="1141609" cy="276999"/>
          </a:xfrm>
          <a:prstGeom prst="rect">
            <a:avLst/>
          </a:prstGeom>
          <a:noFill/>
        </p:spPr>
        <p:txBody>
          <a:bodyPr wrap="square" rtlCol="0">
            <a:spAutoFit/>
          </a:bodyPr>
          <a:lstStyle/>
          <a:p>
            <a:pPr algn="ctr"/>
            <a:r>
              <a:rPr kumimoji="1" lang="en-US" altLang="ja-JP" sz="1200" b="1" dirty="0">
                <a:solidFill>
                  <a:srgbClr val="FF0000"/>
                </a:solidFill>
              </a:rPr>
              <a:t>BATTLE!!</a:t>
            </a:r>
          </a:p>
        </p:txBody>
      </p:sp>
      <p:sp>
        <p:nvSpPr>
          <p:cNvPr id="9" name="テキスト ボックス 8">
            <a:extLst>
              <a:ext uri="{FF2B5EF4-FFF2-40B4-BE49-F238E27FC236}">
                <a16:creationId xmlns:a16="http://schemas.microsoft.com/office/drawing/2014/main" id="{ACA75F91-F8BE-45EA-BCB3-46E00EE50044}"/>
              </a:ext>
            </a:extLst>
          </p:cNvPr>
          <p:cNvSpPr txBox="1"/>
          <p:nvPr/>
        </p:nvSpPr>
        <p:spPr>
          <a:xfrm>
            <a:off x="5097477" y="2223063"/>
            <a:ext cx="2301488" cy="1569660"/>
          </a:xfrm>
          <a:prstGeom prst="rect">
            <a:avLst/>
          </a:prstGeom>
          <a:noFill/>
        </p:spPr>
        <p:txBody>
          <a:bodyPr wrap="square" rtlCol="0">
            <a:spAutoFit/>
          </a:bodyPr>
          <a:lstStyle/>
          <a:p>
            <a:r>
              <a:rPr lang="ja-JP" altLang="en-US" sz="1600" dirty="0"/>
              <a:t>連続で</a:t>
            </a:r>
            <a:r>
              <a:rPr lang="ja-JP" altLang="en-US" sz="1600" dirty="0">
                <a:solidFill>
                  <a:srgbClr val="FF0000"/>
                </a:solidFill>
              </a:rPr>
              <a:t>発火</a:t>
            </a:r>
            <a:r>
              <a:rPr lang="ja-JP" altLang="en-US" sz="1600" dirty="0"/>
              <a:t>する時の</a:t>
            </a:r>
            <a:endParaRPr lang="en-US" altLang="ja-JP" sz="1600" dirty="0"/>
          </a:p>
          <a:p>
            <a:r>
              <a:rPr lang="ja-JP" altLang="en-US" sz="1600" dirty="0"/>
              <a:t>イベント処理には</a:t>
            </a:r>
            <a:endParaRPr lang="en-US" altLang="ja-JP" sz="1600" dirty="0"/>
          </a:p>
          <a:p>
            <a:r>
              <a:rPr lang="ja-JP" altLang="en-US" sz="1600" dirty="0"/>
              <a:t>気を付けたい</a:t>
            </a:r>
            <a:endParaRPr lang="en-US" altLang="ja-JP" sz="1600" dirty="0"/>
          </a:p>
          <a:p>
            <a:endParaRPr kumimoji="1" lang="en-US" altLang="ja-JP" sz="1600" dirty="0"/>
          </a:p>
          <a:p>
            <a:r>
              <a:rPr lang="en-US" altLang="ja-JP" sz="1600" dirty="0"/>
              <a:t>(</a:t>
            </a:r>
            <a:r>
              <a:rPr lang="ja-JP" altLang="en-US" sz="1600" dirty="0"/>
              <a:t>効果音も複数回鳴る・発火中は</a:t>
            </a:r>
            <a:r>
              <a:rPr lang="en-US" altLang="ja-JP" sz="1600" dirty="0"/>
              <a:t>Pause)</a:t>
            </a:r>
            <a:endParaRPr kumimoji="1" lang="ja-JP" altLang="en-US" sz="1600" dirty="0"/>
          </a:p>
        </p:txBody>
      </p:sp>
      <p:sp>
        <p:nvSpPr>
          <p:cNvPr id="10" name="テキスト ボックス 9">
            <a:extLst>
              <a:ext uri="{FF2B5EF4-FFF2-40B4-BE49-F238E27FC236}">
                <a16:creationId xmlns:a16="http://schemas.microsoft.com/office/drawing/2014/main" id="{E9A79435-2E34-460D-B0AD-E719F0F9EDB4}"/>
              </a:ext>
            </a:extLst>
          </p:cNvPr>
          <p:cNvSpPr txBox="1"/>
          <p:nvPr/>
        </p:nvSpPr>
        <p:spPr>
          <a:xfrm>
            <a:off x="2643762" y="3699070"/>
            <a:ext cx="522213" cy="276999"/>
          </a:xfrm>
          <a:prstGeom prst="rect">
            <a:avLst/>
          </a:prstGeom>
          <a:noFill/>
        </p:spPr>
        <p:txBody>
          <a:bodyPr wrap="square" rtlCol="0">
            <a:spAutoFit/>
          </a:bodyPr>
          <a:lstStyle/>
          <a:p>
            <a:pPr algn="ctr"/>
            <a:r>
              <a:rPr kumimoji="1" lang="ja-JP" altLang="en-US" sz="1200" b="1" dirty="0">
                <a:solidFill>
                  <a:srgbClr val="FF0000"/>
                </a:solidFill>
              </a:rPr>
              <a:t>発火</a:t>
            </a:r>
            <a:endParaRPr kumimoji="1" lang="en-US" altLang="ja-JP" sz="1200" b="1" dirty="0">
              <a:solidFill>
                <a:srgbClr val="FF0000"/>
              </a:solidFill>
            </a:endParaRPr>
          </a:p>
        </p:txBody>
      </p:sp>
    </p:spTree>
    <p:extLst>
      <p:ext uri="{BB962C8B-B14F-4D97-AF65-F5344CB8AC3E}">
        <p14:creationId xmlns:p14="http://schemas.microsoft.com/office/powerpoint/2010/main" val="256655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AF6417E-A216-4831-8A77-A19A76D802D7}"/>
              </a:ext>
            </a:extLst>
          </p:cNvPr>
          <p:cNvSpPr txBox="1"/>
          <p:nvPr/>
        </p:nvSpPr>
        <p:spPr>
          <a:xfrm>
            <a:off x="621437" y="310718"/>
            <a:ext cx="4589755" cy="707886"/>
          </a:xfrm>
          <a:prstGeom prst="rect">
            <a:avLst/>
          </a:prstGeom>
          <a:noFill/>
        </p:spPr>
        <p:txBody>
          <a:bodyPr wrap="square" rtlCol="0">
            <a:spAutoFit/>
          </a:bodyPr>
          <a:lstStyle/>
          <a:p>
            <a:r>
              <a:rPr kumimoji="1" lang="en-US" altLang="ja-JP" sz="4000" b="1" dirty="0"/>
              <a:t>BOSS</a:t>
            </a:r>
            <a:endParaRPr kumimoji="1" lang="ja-JP" altLang="en-US" sz="4000" b="1" dirty="0"/>
          </a:p>
        </p:txBody>
      </p:sp>
      <p:sp>
        <p:nvSpPr>
          <p:cNvPr id="5" name="テキスト ボックス 4">
            <a:extLst>
              <a:ext uri="{FF2B5EF4-FFF2-40B4-BE49-F238E27FC236}">
                <a16:creationId xmlns:a16="http://schemas.microsoft.com/office/drawing/2014/main" id="{CF61D10F-0653-4BDA-8BE6-A9F58801DE8C}"/>
              </a:ext>
            </a:extLst>
          </p:cNvPr>
          <p:cNvSpPr txBox="1"/>
          <p:nvPr/>
        </p:nvSpPr>
        <p:spPr>
          <a:xfrm>
            <a:off x="621437" y="1065320"/>
            <a:ext cx="5042516" cy="523220"/>
          </a:xfrm>
          <a:prstGeom prst="rect">
            <a:avLst/>
          </a:prstGeom>
          <a:noFill/>
        </p:spPr>
        <p:txBody>
          <a:bodyPr wrap="square" rtlCol="0">
            <a:spAutoFit/>
          </a:bodyPr>
          <a:lstStyle/>
          <a:p>
            <a:r>
              <a:rPr kumimoji="1" lang="ja-JP" altLang="en-US" dirty="0"/>
              <a:t>・</a:t>
            </a:r>
            <a:r>
              <a:rPr lang="ja-JP" altLang="en-US" sz="2800" dirty="0"/>
              <a:t>ゴーレム</a:t>
            </a:r>
            <a:endParaRPr kumimoji="1" lang="ja-JP" altLang="en-US" dirty="0"/>
          </a:p>
        </p:txBody>
      </p:sp>
      <p:pic>
        <p:nvPicPr>
          <p:cNvPr id="3" name="図 2" descr="背景パターン&#10;&#10;自動的に生成された説明">
            <a:extLst>
              <a:ext uri="{FF2B5EF4-FFF2-40B4-BE49-F238E27FC236}">
                <a16:creationId xmlns:a16="http://schemas.microsoft.com/office/drawing/2014/main" id="{60A40178-7832-41E8-B945-9647C53FB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576" y="1635256"/>
            <a:ext cx="4010616" cy="5013271"/>
          </a:xfrm>
          <a:prstGeom prst="rect">
            <a:avLst/>
          </a:prstGeom>
        </p:spPr>
      </p:pic>
      <p:sp>
        <p:nvSpPr>
          <p:cNvPr id="7" name="テキスト ボックス 6">
            <a:extLst>
              <a:ext uri="{FF2B5EF4-FFF2-40B4-BE49-F238E27FC236}">
                <a16:creationId xmlns:a16="http://schemas.microsoft.com/office/drawing/2014/main" id="{30C1B612-27D2-4595-96DE-DCD9745AA408}"/>
              </a:ext>
            </a:extLst>
          </p:cNvPr>
          <p:cNvSpPr txBox="1"/>
          <p:nvPr/>
        </p:nvSpPr>
        <p:spPr>
          <a:xfrm>
            <a:off x="5328296" y="1635256"/>
            <a:ext cx="5591237" cy="2800767"/>
          </a:xfrm>
          <a:prstGeom prst="rect">
            <a:avLst/>
          </a:prstGeom>
          <a:noFill/>
        </p:spPr>
        <p:txBody>
          <a:bodyPr wrap="square" rtlCol="0">
            <a:spAutoFit/>
          </a:bodyPr>
          <a:lstStyle/>
          <a:p>
            <a:r>
              <a:rPr lang="ja-JP" altLang="en-US" sz="1600" dirty="0"/>
              <a:t>・攻撃</a:t>
            </a:r>
            <a:endParaRPr lang="en-US" altLang="ja-JP" sz="1600" dirty="0"/>
          </a:p>
          <a:p>
            <a:r>
              <a:rPr kumimoji="1" lang="ja-JP" altLang="en-US" sz="1600" dirty="0"/>
              <a:t>　ーふりおろし</a:t>
            </a:r>
            <a:endParaRPr kumimoji="1" lang="en-US" altLang="ja-JP" sz="1600" dirty="0"/>
          </a:p>
          <a:p>
            <a:r>
              <a:rPr lang="ja-JP" altLang="en-US" sz="1600" dirty="0"/>
              <a:t>　ー</a:t>
            </a:r>
            <a:r>
              <a:rPr lang="ja-JP" altLang="en-US" sz="1600" b="1" dirty="0"/>
              <a:t>ビーム（</a:t>
            </a:r>
            <a:r>
              <a:rPr lang="en-US" altLang="ja-JP" sz="1600" b="1" dirty="0"/>
              <a:t>light</a:t>
            </a:r>
            <a:r>
              <a:rPr lang="ja-JP" altLang="en-US" sz="1600" b="1" dirty="0"/>
              <a:t>あり）</a:t>
            </a:r>
            <a:endParaRPr lang="en-US" altLang="ja-JP" sz="1600" b="1" dirty="0"/>
          </a:p>
          <a:p>
            <a:endParaRPr kumimoji="1" lang="en-US" altLang="ja-JP" sz="1600" b="1" dirty="0"/>
          </a:p>
          <a:p>
            <a:endParaRPr lang="en-US" altLang="ja-JP" sz="1600" b="1" dirty="0"/>
          </a:p>
          <a:p>
            <a:r>
              <a:rPr lang="ja-JP" altLang="en-US" sz="1600" b="1" dirty="0"/>
              <a:t>ビームのモーション</a:t>
            </a:r>
            <a:endParaRPr lang="en-US" altLang="ja-JP" sz="1600" b="1" dirty="0"/>
          </a:p>
          <a:p>
            <a:r>
              <a:rPr kumimoji="1" lang="ja-JP" altLang="en-US" sz="1600" b="1" dirty="0"/>
              <a:t>１．停止</a:t>
            </a:r>
            <a:endParaRPr kumimoji="1" lang="en-US" altLang="ja-JP" sz="1600" b="1" dirty="0"/>
          </a:p>
          <a:p>
            <a:r>
              <a:rPr lang="ja-JP" altLang="en-US" sz="1600" b="1" dirty="0"/>
              <a:t>２．たくわえる（）</a:t>
            </a:r>
            <a:endParaRPr lang="en-US" altLang="ja-JP" sz="1600" b="1" dirty="0"/>
          </a:p>
          <a:p>
            <a:r>
              <a:rPr kumimoji="1" lang="ja-JP" altLang="en-US" sz="1600" b="1" dirty="0"/>
              <a:t>３．ランダムちゃんの方向に近い方向</a:t>
            </a:r>
            <a:r>
              <a:rPr kumimoji="1" lang="en-US" altLang="ja-JP" sz="1600" b="1" dirty="0"/>
              <a:t>(8</a:t>
            </a:r>
            <a:r>
              <a:rPr kumimoji="1" lang="ja-JP" altLang="en-US" sz="1600" b="1" dirty="0"/>
              <a:t>方向</a:t>
            </a:r>
            <a:r>
              <a:rPr kumimoji="1" lang="en-US" altLang="ja-JP" sz="1600" b="1" dirty="0"/>
              <a:t>)</a:t>
            </a:r>
            <a:r>
              <a:rPr kumimoji="1" lang="ja-JP" altLang="en-US" sz="1600" b="1" dirty="0"/>
              <a:t>に向けて</a:t>
            </a:r>
            <a:r>
              <a:rPr kumimoji="1" lang="en-US" altLang="ja-JP" sz="1600" b="1" dirty="0"/>
              <a:t>n</a:t>
            </a:r>
            <a:r>
              <a:rPr kumimoji="1" lang="ja-JP" altLang="en-US" sz="1600" b="1" dirty="0"/>
              <a:t>回</a:t>
            </a:r>
            <a:endParaRPr kumimoji="1" lang="en-US" altLang="ja-JP" sz="1600" b="1" dirty="0"/>
          </a:p>
          <a:p>
            <a:endParaRPr lang="en-US" altLang="ja-JP" sz="1600" b="1" dirty="0"/>
          </a:p>
          <a:p>
            <a:r>
              <a:rPr kumimoji="1" lang="en-US" altLang="ja-JP" sz="1600" b="1" dirty="0"/>
              <a:t>(</a:t>
            </a:r>
            <a:r>
              <a:rPr kumimoji="1" lang="ja-JP" altLang="en-US" sz="1600" b="1" dirty="0"/>
              <a:t>弾道内に岩があると防げる</a:t>
            </a:r>
            <a:r>
              <a:rPr kumimoji="1" lang="en-US" altLang="ja-JP" sz="1600" b="1" dirty="0"/>
              <a:t>)</a:t>
            </a:r>
            <a:endParaRPr kumimoji="1" lang="ja-JP" altLang="en-US" sz="1600" b="1" dirty="0"/>
          </a:p>
        </p:txBody>
      </p:sp>
    </p:spTree>
    <p:extLst>
      <p:ext uri="{BB962C8B-B14F-4D97-AF65-F5344CB8AC3E}">
        <p14:creationId xmlns:p14="http://schemas.microsoft.com/office/powerpoint/2010/main" val="20381590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669</Words>
  <Application>Microsoft Office PowerPoint</Application>
  <PresentationFormat>ワイド画面</PresentationFormat>
  <Paragraphs>323</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TAKAYAMA YUSEI</dc:creator>
  <cp:lastModifiedBy>TAKAYAMA YUSEI</cp:lastModifiedBy>
  <cp:revision>17</cp:revision>
  <dcterms:created xsi:type="dcterms:W3CDTF">2020-10-21T17:37:16Z</dcterms:created>
  <dcterms:modified xsi:type="dcterms:W3CDTF">2020-10-22T18:04:52Z</dcterms:modified>
</cp:coreProperties>
</file>