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556500" cy="10693400"/>
  <p:notesSz cx="7556500" cy="10693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-10" y="-2359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928" y="3314954"/>
            <a:ext cx="6425184" cy="22456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856" y="5988304"/>
            <a:ext cx="5291327" cy="267335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952" y="2459482"/>
            <a:ext cx="3288182" cy="70576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2905" y="2459482"/>
            <a:ext cx="3288182" cy="70576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7952" y="427735"/>
            <a:ext cx="6803135" cy="171094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952" y="2459482"/>
            <a:ext cx="6803135" cy="70576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0073" y="9944862"/>
            <a:ext cx="2418892" cy="5346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952" y="9944862"/>
            <a:ext cx="1738579" cy="5346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4/23/2022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2509" y="9944862"/>
            <a:ext cx="1738579" cy="5346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ocker/toolbox/releases" TargetMode="External"/><Relationship Id="rId2" Type="http://schemas.openxmlformats.org/officeDocument/2006/relationships/hyperlink" Target="https://docs.docker.com/toolbox/toolbox_install_windows/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hyperlink" Target="mailto:rodrigo.augusto%40semantix.com.br" TargetMode="Externa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451357"/>
            <a:ext cx="6612890" cy="6602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015489">
              <a:lnSpc>
                <a:spcPct val="100000"/>
              </a:lnSpc>
            </a:pPr>
            <a:r>
              <a:rPr lang="en-US" sz="1200" b="1" spc="-15" dirty="0">
                <a:cs typeface="Calibri"/>
              </a:rPr>
              <a:t>Installation - Docker on Windows 10 Home
</a:t>
            </a: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100"/>
              </a:lnSpc>
              <a:spcBef>
                <a:spcPts val="68"/>
              </a:spcBef>
            </a:pPr>
            <a:r>
              <a:rPr lang="en-US" sz="1100" dirty="0"/>
              <a:t>
For Docker to work in Windows 10 Home, you must make use of Docker </a:t>
            </a:r>
            <a:r>
              <a:rPr lang="en-US" sz="1100" dirty="0" err="1"/>
              <a:t>Tollbox</a:t>
            </a:r>
            <a:r>
              <a:rPr lang="en-US" sz="1100" dirty="0"/>
              <a:t> because you use VirtualBox for virtualization, unlike Docker Desktop for Windows that makes use of Hyper-V.
</a:t>
            </a:r>
            <a:endParaRPr sz="900" dirty="0"/>
          </a:p>
          <a:p>
            <a:pPr marL="12700">
              <a:lnSpc>
                <a:spcPct val="100000"/>
              </a:lnSpc>
            </a:pPr>
            <a:r>
              <a:rPr lang="en-US" sz="1200" b="1" spc="-10" dirty="0">
                <a:cs typeface="Calibri"/>
              </a:rPr>
              <a:t>Reference link: </a:t>
            </a:r>
            <a:r>
              <a:rPr sz="1100" u="sng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</a:t>
            </a:r>
            <a:r>
              <a:rPr sz="1100" u="sng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tt</a:t>
            </a:r>
            <a:r>
              <a:rPr sz="1100" u="sng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p</a:t>
            </a:r>
            <a:r>
              <a:rPr sz="1100" u="sng" spc="2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s</a:t>
            </a:r>
            <a:r>
              <a:rPr sz="1100" u="sng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:</a:t>
            </a:r>
            <a:r>
              <a:rPr sz="1100" u="sng" spc="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//</a:t>
            </a:r>
            <a:r>
              <a:rPr sz="1100" u="sng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d</a:t>
            </a:r>
            <a:r>
              <a:rPr sz="1100" u="sng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100" u="sng" spc="-1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1100" u="sng" spc="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s</a:t>
            </a:r>
            <a:r>
              <a:rPr sz="1100" u="sng" spc="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.</a:t>
            </a:r>
            <a:r>
              <a:rPr sz="1100" u="sng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d</a:t>
            </a:r>
            <a:r>
              <a:rPr sz="1100" u="sng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100" u="sng" spc="-1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1100" u="sng" spc="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ker</a:t>
            </a:r>
            <a:r>
              <a:rPr sz="1100" u="sng" spc="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.</a:t>
            </a:r>
            <a:r>
              <a:rPr sz="1100" u="sng" spc="-1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c</a:t>
            </a:r>
            <a:r>
              <a:rPr sz="1100" u="sng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100" u="sng" spc="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m/</a:t>
            </a:r>
            <a:r>
              <a:rPr sz="1100" u="sng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too</a:t>
            </a:r>
            <a:r>
              <a:rPr sz="1100" u="sng" spc="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l</a:t>
            </a:r>
            <a:r>
              <a:rPr sz="1100" u="sng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b</a:t>
            </a:r>
            <a:r>
              <a:rPr sz="1100" u="sng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100" u="sng" spc="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x</a:t>
            </a:r>
            <a:r>
              <a:rPr sz="1100" u="sng" spc="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/</a:t>
            </a:r>
            <a:r>
              <a:rPr sz="1100" u="sng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too</a:t>
            </a:r>
            <a:r>
              <a:rPr sz="1100" u="sng" spc="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l</a:t>
            </a:r>
            <a:r>
              <a:rPr sz="1100" u="sng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b</a:t>
            </a:r>
            <a:r>
              <a:rPr sz="1100" u="sng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100" u="sng" spc="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x_</a:t>
            </a:r>
            <a:r>
              <a:rPr sz="1100" u="sng" spc="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i</a:t>
            </a:r>
            <a:r>
              <a:rPr sz="1100" u="sng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n</a:t>
            </a:r>
            <a:r>
              <a:rPr sz="1100" u="sng" spc="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s</a:t>
            </a:r>
            <a:r>
              <a:rPr sz="1100" u="sng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t</a:t>
            </a:r>
            <a:r>
              <a:rPr sz="1100" u="sng" spc="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a</a:t>
            </a:r>
            <a:r>
              <a:rPr sz="1100" u="sng" spc="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l</a:t>
            </a:r>
            <a:r>
              <a:rPr sz="1100" u="sng" spc="-1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l</a:t>
            </a:r>
            <a:r>
              <a:rPr sz="1100" u="sng" spc="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_w</a:t>
            </a:r>
            <a:r>
              <a:rPr sz="1100" u="sng" spc="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i</a:t>
            </a:r>
            <a:r>
              <a:rPr sz="1100" u="sng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nd</a:t>
            </a:r>
            <a:r>
              <a:rPr sz="1100" u="sng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o</a:t>
            </a:r>
            <a:r>
              <a:rPr sz="1100" u="sng" spc="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w</a:t>
            </a:r>
            <a:r>
              <a:rPr sz="1100" u="sng" spc="-2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s</a:t>
            </a:r>
            <a:r>
              <a:rPr sz="1100" u="sng" spc="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/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300"/>
              </a:lnSpc>
              <a:spcBef>
                <a:spcPts val="36"/>
              </a:spcBef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lang="en-US" sz="1200" b="1" spc="-15" dirty="0">
                <a:cs typeface="Calibri"/>
              </a:rPr>
              <a:t>Requirements:
</a:t>
            </a:r>
            <a:endParaRPr sz="1000" dirty="0"/>
          </a:p>
          <a:p>
            <a:pPr marL="469900" indent="-228600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lang="en-US" sz="1200" spc="-5" dirty="0">
                <a:cs typeface="Calibri"/>
              </a:rPr>
              <a:t>Windows 7 or higher
64-bit architecture
Enable virtualization in Bios</a:t>
            </a:r>
            <a:endParaRPr sz="1000" dirty="0"/>
          </a:p>
          <a:p>
            <a:pPr>
              <a:lnSpc>
                <a:spcPts val="1000"/>
              </a:lnSpc>
              <a:buFont typeface="Arial"/>
              <a:buChar char="•"/>
            </a:pPr>
            <a:endParaRPr sz="1000" dirty="0"/>
          </a:p>
          <a:p>
            <a:pPr>
              <a:lnSpc>
                <a:spcPts val="1300"/>
              </a:lnSpc>
              <a:spcBef>
                <a:spcPts val="12"/>
              </a:spcBef>
              <a:buFont typeface="Arial"/>
              <a:buChar char="•"/>
            </a:pPr>
            <a:endParaRPr sz="1300" dirty="0"/>
          </a:p>
          <a:p>
            <a:pPr marL="12700">
              <a:lnSpc>
                <a:spcPct val="100000"/>
              </a:lnSpc>
            </a:pPr>
            <a:r>
              <a:rPr lang="en-US" sz="1200" b="1" spc="-15" dirty="0">
                <a:cs typeface="Calibri"/>
              </a:rPr>
              <a:t>Installation:
</a:t>
            </a:r>
            <a:endParaRPr sz="900" dirty="0"/>
          </a:p>
          <a:p>
            <a:pPr marL="12700">
              <a:lnSpc>
                <a:spcPct val="100000"/>
              </a:lnSpc>
            </a:pPr>
            <a:r>
              <a:rPr lang="en-US" sz="1200" dirty="0">
                <a:cs typeface="Calibri"/>
              </a:rPr>
              <a:t>Download link</a:t>
            </a:r>
            <a:r>
              <a:rPr sz="1200" spc="-5" dirty="0">
                <a:latin typeface="Calibri"/>
                <a:cs typeface="Calibri"/>
              </a:rPr>
              <a:t>: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100" u="sng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h</a:t>
            </a:r>
            <a:r>
              <a:rPr sz="1100" u="sng" spc="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100" u="sng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100" u="sng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p</a:t>
            </a:r>
            <a:r>
              <a:rPr sz="1100" u="sng" spc="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s</a:t>
            </a:r>
            <a:r>
              <a:rPr sz="1100" u="sng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:</a:t>
            </a:r>
            <a:r>
              <a:rPr sz="1100" u="sng" spc="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//</a:t>
            </a:r>
            <a:r>
              <a:rPr sz="1100" u="sng" spc="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gi</a:t>
            </a:r>
            <a:r>
              <a:rPr sz="1100" u="sng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</a:t>
            </a:r>
            <a:r>
              <a:rPr sz="1100" u="sng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hub</a:t>
            </a:r>
            <a:r>
              <a:rPr sz="1100" u="sng" spc="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.</a:t>
            </a:r>
            <a:r>
              <a:rPr sz="1100" u="sng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100" u="sng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1100" u="sng" spc="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m/</a:t>
            </a:r>
            <a:r>
              <a:rPr sz="1100" u="sng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d</a:t>
            </a:r>
            <a:r>
              <a:rPr sz="1100" u="sng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1100" u="sng" spc="-1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c</a:t>
            </a:r>
            <a:r>
              <a:rPr sz="1100" u="sng" spc="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ker/</a:t>
            </a:r>
            <a:r>
              <a:rPr sz="1100" u="sng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too</a:t>
            </a:r>
            <a:r>
              <a:rPr sz="1100" u="sng" spc="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1100" u="sng" spc="-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b</a:t>
            </a:r>
            <a:r>
              <a:rPr sz="1100" u="sng" spc="-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o</a:t>
            </a:r>
            <a:r>
              <a:rPr sz="1100" u="sng" spc="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x</a:t>
            </a:r>
            <a:r>
              <a:rPr sz="1100" u="sng" spc="5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/</a:t>
            </a:r>
            <a:r>
              <a:rPr sz="1100" u="sng" spc="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re</a:t>
            </a:r>
            <a:r>
              <a:rPr sz="1100" u="sng" spc="1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l</a:t>
            </a:r>
            <a:r>
              <a:rPr sz="1100" u="sng" spc="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eas</a:t>
            </a:r>
            <a:r>
              <a:rPr sz="1100" u="sng" spc="-2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e</a:t>
            </a:r>
            <a:r>
              <a:rPr sz="1100" u="sng" spc="0" dirty="0">
                <a:solidFill>
                  <a:srgbClr val="0000FF"/>
                </a:solidFill>
                <a:latin typeface="Calibri"/>
                <a:cs typeface="Calibri"/>
                <a:hlinkClick r:id="rId3"/>
              </a:rPr>
              <a:t>s</a:t>
            </a:r>
            <a:endParaRPr sz="1100" dirty="0">
              <a:latin typeface="Calibri"/>
              <a:cs typeface="Calibri"/>
            </a:endParaRPr>
          </a:p>
          <a:p>
            <a:pPr marL="12700" marR="4460240">
              <a:lnSpc>
                <a:spcPct val="167700"/>
              </a:lnSpc>
              <a:spcBef>
                <a:spcPts val="70"/>
              </a:spcBef>
            </a:pPr>
            <a:r>
              <a:rPr lang="en-US" sz="1100" dirty="0">
                <a:cs typeface="Calibri"/>
              </a:rPr>
              <a:t>Download </a:t>
            </a:r>
            <a:r>
              <a:rPr lang="en-US" sz="1100" dirty="0" err="1">
                <a:cs typeface="Calibri"/>
              </a:rPr>
              <a:t>DockerToolbox</a:t>
            </a:r>
            <a:r>
              <a:rPr lang="en-US" sz="1100" dirty="0">
                <a:cs typeface="Calibri"/>
              </a:rPr>
              <a:t>-</a:t>
            </a:r>
            <a:r>
              <a:rPr sz="1100" spc="0" dirty="0">
                <a:latin typeface="Calibri"/>
                <a:cs typeface="Calibri"/>
              </a:rPr>
              <a:t>&lt;</a:t>
            </a:r>
            <a:r>
              <a:rPr lang="en-US" sz="1100" spc="5" dirty="0">
                <a:cs typeface="Calibri"/>
              </a:rPr>
              <a:t>version</a:t>
            </a:r>
            <a:r>
              <a:rPr sz="1100" spc="0" dirty="0">
                <a:latin typeface="Calibri"/>
                <a:cs typeface="Calibri"/>
              </a:rPr>
              <a:t>&gt;</a:t>
            </a:r>
            <a:r>
              <a:rPr sz="1100" spc="5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exe </a:t>
            </a:r>
            <a:endParaRPr lang="en-US" sz="1100" spc="0" dirty="0">
              <a:latin typeface="Calibri"/>
              <a:cs typeface="Calibri"/>
            </a:endParaRPr>
          </a:p>
          <a:p>
            <a:pPr marL="12700" marR="4460240">
              <a:lnSpc>
                <a:spcPct val="167700"/>
              </a:lnSpc>
              <a:spcBef>
                <a:spcPts val="70"/>
              </a:spcBef>
            </a:pPr>
            <a:r>
              <a:rPr lang="en-US" sz="1200" spc="-10" dirty="0">
                <a:cs typeface="Calibri"/>
              </a:rPr>
              <a:t>Tested version: 19.03.1 </a:t>
            </a:r>
            <a:r>
              <a:rPr lang="en-US" sz="1200" spc="5" dirty="0">
                <a:cs typeface="Calibri"/>
              </a:rPr>
              <a:t>Components included:
</a:t>
            </a:r>
            <a:endParaRPr sz="1000" dirty="0"/>
          </a:p>
          <a:p>
            <a:pPr marL="469900" indent="-228600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lang="en-US" sz="1200" spc="-10" dirty="0">
                <a:cs typeface="Calibri"/>
              </a:rPr>
              <a:t>docker 19.03.1
docker-machine 0.16.1
1.24.1 docker-compose
</a:t>
            </a:r>
            <a:r>
              <a:rPr lang="en-US" sz="1200" spc="-10" dirty="0" err="1">
                <a:cs typeface="Calibri"/>
              </a:rPr>
              <a:t>Kitematic</a:t>
            </a:r>
            <a:r>
              <a:rPr lang="en-US" sz="1200" spc="-10" dirty="0">
                <a:cs typeface="Calibri"/>
              </a:rPr>
              <a:t> 0.17.7
Boot2Docker ISO 19.03.1
VirtualBox 5.2.20 (Can upgrade to 6)</a:t>
            </a:r>
            <a:endParaRPr sz="500" dirty="0"/>
          </a:p>
          <a:p>
            <a:pPr>
              <a:lnSpc>
                <a:spcPts val="1000"/>
              </a:lnSpc>
            </a:pPr>
            <a:endParaRPr sz="1000" dirty="0"/>
          </a:p>
          <a:p>
            <a:pPr>
              <a:lnSpc>
                <a:spcPts val="1000"/>
              </a:lnSpc>
            </a:pPr>
            <a:endParaRPr sz="1000" dirty="0"/>
          </a:p>
          <a:p>
            <a:pPr marL="12700">
              <a:lnSpc>
                <a:spcPct val="100000"/>
              </a:lnSpc>
            </a:pPr>
            <a:r>
              <a:rPr lang="en-US" sz="1200" b="1" spc="-15" dirty="0" err="1">
                <a:cs typeface="Calibri"/>
              </a:rPr>
              <a:t>DockerToolBox</a:t>
            </a:r>
            <a:r>
              <a:rPr lang="en-US" sz="1200" b="1" spc="-15" dirty="0">
                <a:cs typeface="Calibri"/>
              </a:rPr>
              <a:t> installation:
</a:t>
            </a:r>
            <a:endParaRPr sz="900" dirty="0"/>
          </a:p>
          <a:p>
            <a:pPr marL="12700">
              <a:lnSpc>
                <a:spcPct val="100000"/>
              </a:lnSpc>
            </a:pPr>
            <a:r>
              <a:rPr sz="1200" spc="5" dirty="0">
                <a:latin typeface="Calibri"/>
                <a:cs typeface="Calibri"/>
              </a:rPr>
              <a:t>C</a:t>
            </a:r>
            <a:r>
              <a:rPr sz="1200" spc="10" dirty="0">
                <a:latin typeface="Calibri"/>
                <a:cs typeface="Calibri"/>
              </a:rPr>
              <a:t>li</a:t>
            </a:r>
            <a:r>
              <a:rPr sz="1200" spc="-10" dirty="0">
                <a:latin typeface="Calibri"/>
                <a:cs typeface="Calibri"/>
              </a:rPr>
              <a:t>c</a:t>
            </a:r>
            <a:r>
              <a:rPr sz="1200" spc="-5" dirty="0">
                <a:latin typeface="Calibri"/>
                <a:cs typeface="Calibri"/>
              </a:rPr>
              <a:t>ar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em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a</a:t>
            </a:r>
            <a:r>
              <a:rPr sz="1200" spc="0" dirty="0">
                <a:latin typeface="Calibri"/>
                <a:cs typeface="Calibri"/>
              </a:rPr>
              <a:t>va</a:t>
            </a:r>
            <a:r>
              <a:rPr sz="1200" spc="-10" dirty="0">
                <a:latin typeface="Calibri"/>
                <a:cs typeface="Calibri"/>
              </a:rPr>
              <a:t>nç</a:t>
            </a:r>
            <a:r>
              <a:rPr sz="1200" spc="-5" dirty="0">
                <a:latin typeface="Calibri"/>
                <a:cs typeface="Calibri"/>
              </a:rPr>
              <a:t>ar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57200" y="7158139"/>
            <a:ext cx="3657091" cy="2834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451865"/>
            <a:ext cx="3654425" cy="187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100" spc="5" dirty="0">
                <a:cs typeface="Calibri"/>
              </a:rPr>
              <a:t>Enable all options, if you already have VirtualBox, clear
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804" y="3692525"/>
            <a:ext cx="1940560" cy="187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100" spc="5" dirty="0">
                <a:cs typeface="Calibri"/>
              </a:rPr>
              <a:t>Enable only the options below
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804" y="6921245"/>
            <a:ext cx="1202055" cy="1879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100" dirty="0">
                <a:cs typeface="Calibri"/>
              </a:rPr>
              <a:t>Finish installation
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743711"/>
            <a:ext cx="3657091" cy="283375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3981957"/>
            <a:ext cx="3657600" cy="282765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7211542"/>
            <a:ext cx="3657091" cy="283349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451357"/>
            <a:ext cx="4406900" cy="5054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20" dirty="0">
                <a:cs typeface="Calibri"/>
              </a:rPr>
              <a:t>Open Oracle VM </a:t>
            </a:r>
            <a:r>
              <a:rPr lang="en-US" sz="1200" b="1" spc="-20" dirty="0" err="1">
                <a:cs typeface="Calibri"/>
              </a:rPr>
              <a:t>VirtualBoxManager</a:t>
            </a:r>
            <a:r>
              <a:rPr lang="en-US" sz="1200" b="1" spc="-20" dirty="0">
                <a:cs typeface="Calibri"/>
              </a:rPr>
              <a:t> </a:t>
            </a:r>
            <a:r>
              <a:rPr lang="en-US" sz="1200" dirty="0">
                <a:cs typeface="Calibri"/>
              </a:rPr>
              <a:t>(As Administrator):
</a:t>
            </a:r>
            <a:endParaRPr sz="900" dirty="0"/>
          </a:p>
          <a:p>
            <a:pPr marL="12700">
              <a:lnSpc>
                <a:spcPct val="100000"/>
              </a:lnSpc>
            </a:pPr>
            <a:r>
              <a:rPr lang="en-US" sz="1200" dirty="0" err="1">
                <a:cs typeface="Calibri"/>
              </a:rPr>
              <a:t>ToolBox</a:t>
            </a:r>
            <a:r>
              <a:rPr lang="en-US" sz="1200" dirty="0">
                <a:cs typeface="Calibri"/>
              </a:rPr>
              <a:t> Docker creates a default image to be the docker driver
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4804" y="3487801"/>
            <a:ext cx="6299835" cy="4229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10000"/>
              </a:lnSpc>
            </a:pPr>
            <a:r>
              <a:rPr lang="en-US" sz="1200" spc="5" dirty="0">
                <a:cs typeface="Calibri"/>
              </a:rPr>
              <a:t>Right-click on the image and go to Shared Settings/Locations to view the locations that Docker will have access to, the default is to have access only to the C:/Users folder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44804" y="7216775"/>
            <a:ext cx="6638925" cy="1008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20" dirty="0">
                <a:cs typeface="Calibri"/>
              </a:rPr>
              <a:t>Open Docker </a:t>
            </a:r>
            <a:r>
              <a:rPr lang="en-US" sz="1200" b="1" spc="-20" dirty="0" err="1">
                <a:cs typeface="Calibri"/>
              </a:rPr>
              <a:t>Quickstart</a:t>
            </a:r>
            <a:r>
              <a:rPr lang="en-US" sz="1200" b="1" spc="-20" dirty="0">
                <a:cs typeface="Calibri"/>
              </a:rPr>
              <a:t> Terminal </a:t>
            </a:r>
            <a:r>
              <a:rPr sz="1200" spc="0" dirty="0">
                <a:latin typeface="Calibri"/>
                <a:cs typeface="Calibri"/>
              </a:rPr>
              <a:t>(</a:t>
            </a:r>
            <a:r>
              <a:rPr lang="en-US" sz="1200" dirty="0">
                <a:cs typeface="Calibri"/>
              </a:rPr>
              <a:t>As an Administrator</a:t>
            </a:r>
            <a:r>
              <a:rPr sz="1200" spc="5" dirty="0">
                <a:latin typeface="Calibri"/>
                <a:cs typeface="Calibri"/>
              </a:rPr>
              <a:t>)</a:t>
            </a:r>
            <a:r>
              <a:rPr sz="1200" b="1" spc="-5" dirty="0">
                <a:latin typeface="Calibri"/>
                <a:cs typeface="Calibri"/>
              </a:rPr>
              <a:t>: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2"/>
              </a:spcBef>
            </a:pPr>
            <a:endParaRPr sz="750" dirty="0"/>
          </a:p>
          <a:p>
            <a:pPr marL="12700" marR="12700">
              <a:lnSpc>
                <a:spcPct val="110000"/>
              </a:lnSpc>
            </a:pPr>
            <a:r>
              <a:rPr lang="en-US" sz="1200" spc="-10" dirty="0">
                <a:cs typeface="Calibri"/>
              </a:rPr>
              <a:t>View machine IP 192.168.99.100 to access exposed Docker ports through the browser and enter Docker commands
</a:t>
            </a:r>
            <a:endParaRPr sz="900" dirty="0"/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\o/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1061973"/>
            <a:ext cx="3657473" cy="233298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4014342"/>
            <a:ext cx="3657473" cy="27882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57200" y="8330209"/>
            <a:ext cx="5028946" cy="177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4804" y="753109"/>
            <a:ext cx="6136640" cy="337756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n-US" sz="1200" b="1" spc="-20" dirty="0">
                <a:cs typeface="Calibri"/>
              </a:rPr>
              <a:t>Example - </a:t>
            </a:r>
            <a:r>
              <a:rPr lang="en-US" sz="1200" b="1" spc="-20" dirty="0" err="1">
                <a:cs typeface="Calibri"/>
              </a:rPr>
              <a:t>ELastic</a:t>
            </a:r>
            <a:r>
              <a:rPr lang="en-US" sz="1200" b="1" spc="-20" dirty="0">
                <a:cs typeface="Calibri"/>
              </a:rPr>
              <a:t> Training
</a:t>
            </a:r>
            <a:r>
              <a:rPr lang="en-US" sz="750" dirty="0"/>
              <a:t>
For </a:t>
            </a:r>
            <a:r>
              <a:rPr lang="en-US" sz="750" dirty="0" err="1"/>
              <a:t>elasticsearch</a:t>
            </a:r>
            <a:r>
              <a:rPr lang="en-US" sz="750" dirty="0"/>
              <a:t> to work, you need to set </a:t>
            </a:r>
            <a:r>
              <a:rPr lang="en-US" sz="750" dirty="0" err="1"/>
              <a:t>vm.max_map_count</a:t>
            </a:r>
            <a:r>
              <a:rPr lang="en-US" sz="750" dirty="0"/>
              <a:t> in the Dropbox image
</a:t>
            </a:r>
            <a:endParaRPr sz="1000" dirty="0"/>
          </a:p>
          <a:p>
            <a:pPr marL="469900" indent="-228600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lang="en-US" sz="1200" spc="-10" dirty="0">
                <a:cs typeface="Calibri"/>
              </a:rPr>
              <a:t>Access the default Dropbox machine (</a:t>
            </a:r>
            <a:r>
              <a:rPr lang="en-US" sz="1200" spc="-10" dirty="0" err="1">
                <a:cs typeface="Calibri"/>
              </a:rPr>
              <a:t>ToolBox</a:t>
            </a:r>
            <a:r>
              <a:rPr lang="en-US" sz="1200" spc="-10" dirty="0">
                <a:cs typeface="Calibri"/>
              </a:rPr>
              <a:t> Docker automatically creates it)
</a:t>
            </a:r>
            <a:endParaRPr sz="900" dirty="0"/>
          </a:p>
          <a:p>
            <a:pPr marL="2413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$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doc</a:t>
            </a:r>
            <a:r>
              <a:rPr sz="1200" spc="-5" dirty="0">
                <a:latin typeface="Calibri"/>
                <a:cs typeface="Calibri"/>
              </a:rPr>
              <a:t>ke</a:t>
            </a:r>
            <a:r>
              <a:rPr sz="1200" spc="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-</a:t>
            </a:r>
            <a:r>
              <a:rPr sz="1200" spc="0" dirty="0">
                <a:latin typeface="Calibri"/>
                <a:cs typeface="Calibri"/>
              </a:rPr>
              <a:t>mac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spc="1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10" dirty="0">
                <a:latin typeface="Calibri"/>
                <a:cs typeface="Calibri"/>
              </a:rPr>
              <a:t>l</a:t>
            </a:r>
            <a:r>
              <a:rPr sz="1200" spc="0" dirty="0">
                <a:latin typeface="Calibri"/>
                <a:cs typeface="Calibri"/>
              </a:rPr>
              <a:t>s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 dirty="0"/>
          </a:p>
          <a:p>
            <a:pPr marL="2413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$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doc</a:t>
            </a:r>
            <a:r>
              <a:rPr sz="1200" spc="-5" dirty="0">
                <a:latin typeface="Calibri"/>
                <a:cs typeface="Calibri"/>
              </a:rPr>
              <a:t>k</a:t>
            </a:r>
            <a:r>
              <a:rPr sz="1200" spc="-10" dirty="0">
                <a:latin typeface="Calibri"/>
                <a:cs typeface="Calibri"/>
              </a:rPr>
              <a:t>e</a:t>
            </a:r>
            <a:r>
              <a:rPr sz="1200" spc="15" dirty="0">
                <a:latin typeface="Calibri"/>
                <a:cs typeface="Calibri"/>
              </a:rPr>
              <a:t>r</a:t>
            </a:r>
            <a:r>
              <a:rPr sz="1200" spc="-10" dirty="0">
                <a:latin typeface="Calibri"/>
                <a:cs typeface="Calibri"/>
              </a:rPr>
              <a:t>-</a:t>
            </a:r>
            <a:r>
              <a:rPr sz="1200" spc="0" dirty="0">
                <a:latin typeface="Calibri"/>
                <a:cs typeface="Calibri"/>
              </a:rPr>
              <a:t>mac</a:t>
            </a:r>
            <a:r>
              <a:rPr sz="1200" spc="-10" dirty="0">
                <a:latin typeface="Calibri"/>
                <a:cs typeface="Calibri"/>
              </a:rPr>
              <a:t>h</a:t>
            </a:r>
            <a:r>
              <a:rPr sz="1200" spc="10" dirty="0">
                <a:latin typeface="Calibri"/>
                <a:cs typeface="Calibri"/>
              </a:rPr>
              <a:t>i</a:t>
            </a:r>
            <a:r>
              <a:rPr sz="1200" spc="-10" dirty="0">
                <a:latin typeface="Calibri"/>
                <a:cs typeface="Calibri"/>
              </a:rPr>
              <a:t>ne</a:t>
            </a:r>
            <a:r>
              <a:rPr sz="1200" spc="-5" dirty="0">
                <a:latin typeface="Calibri"/>
                <a:cs typeface="Calibri"/>
              </a:rPr>
              <a:t> </a:t>
            </a:r>
            <a:r>
              <a:rPr sz="1200" spc="5" dirty="0">
                <a:latin typeface="Calibri"/>
                <a:cs typeface="Calibri"/>
              </a:rPr>
              <a:t>ss</a:t>
            </a:r>
            <a:r>
              <a:rPr sz="1200" spc="0" dirty="0">
                <a:latin typeface="Calibri"/>
                <a:cs typeface="Calibri"/>
              </a:rPr>
              <a:t>h</a:t>
            </a:r>
            <a:r>
              <a:rPr sz="1200" spc="-15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spc="0" dirty="0">
                <a:latin typeface="Calibri"/>
                <a:cs typeface="Calibri"/>
              </a:rPr>
              <a:t>efa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10" dirty="0">
                <a:latin typeface="Calibri"/>
                <a:cs typeface="Calibri"/>
              </a:rPr>
              <a:t>l</a:t>
            </a:r>
            <a:r>
              <a:rPr sz="1200" spc="-5" dirty="0">
                <a:latin typeface="Calibri"/>
                <a:cs typeface="Calibri"/>
              </a:rPr>
              <a:t>t</a:t>
            </a:r>
            <a:endParaRPr sz="1200" dirty="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8"/>
              </a:spcBef>
            </a:pPr>
            <a:endParaRPr sz="950" dirty="0"/>
          </a:p>
          <a:p>
            <a:pPr marL="469900" indent="-228600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lang="en-US" sz="1100" spc="5" dirty="0">
                <a:cs typeface="Calibri"/>
              </a:rPr>
              <a:t>Change the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0" dirty="0" err="1">
                <a:latin typeface="Calibri"/>
                <a:cs typeface="Calibri"/>
              </a:rPr>
              <a:t>vm</a:t>
            </a:r>
            <a:r>
              <a:rPr sz="1100" spc="-15" dirty="0" err="1">
                <a:latin typeface="Calibri"/>
                <a:cs typeface="Calibri"/>
              </a:rPr>
              <a:t>.</a:t>
            </a:r>
            <a:r>
              <a:rPr sz="1100" spc="0" dirty="0" err="1">
                <a:latin typeface="Calibri"/>
                <a:cs typeface="Calibri"/>
              </a:rPr>
              <a:t>max_ma</a:t>
            </a:r>
            <a:r>
              <a:rPr sz="1100" spc="-5" dirty="0" err="1">
                <a:latin typeface="Calibri"/>
                <a:cs typeface="Calibri"/>
              </a:rPr>
              <a:t>p</a:t>
            </a:r>
            <a:r>
              <a:rPr sz="1100" spc="0" dirty="0" err="1">
                <a:latin typeface="Calibri"/>
                <a:cs typeface="Calibri"/>
              </a:rPr>
              <a:t>_</a:t>
            </a:r>
            <a:r>
              <a:rPr sz="1100" spc="-10" dirty="0" err="1">
                <a:latin typeface="Calibri"/>
                <a:cs typeface="Calibri"/>
              </a:rPr>
              <a:t>co</a:t>
            </a:r>
            <a:r>
              <a:rPr sz="1100" spc="-5" dirty="0" err="1">
                <a:latin typeface="Calibri"/>
                <a:cs typeface="Calibri"/>
              </a:rPr>
              <a:t>un</a:t>
            </a:r>
            <a:r>
              <a:rPr sz="1100" spc="0" dirty="0" err="1">
                <a:latin typeface="Calibri"/>
                <a:cs typeface="Calibri"/>
              </a:rPr>
              <a:t>t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lang="en-US" sz="1100" spc="-5" dirty="0">
                <a:cs typeface="Calibri"/>
              </a:rPr>
              <a:t>towards</a:t>
            </a:r>
            <a:r>
              <a:rPr sz="1100" spc="-10" dirty="0">
                <a:latin typeface="Calibri"/>
                <a:cs typeface="Calibri"/>
              </a:rPr>
              <a:t> 2621</a:t>
            </a:r>
            <a:r>
              <a:rPr sz="1100" spc="15" dirty="0">
                <a:latin typeface="Calibri"/>
                <a:cs typeface="Calibri"/>
              </a:rPr>
              <a:t>4</a:t>
            </a:r>
            <a:r>
              <a:rPr sz="1100" spc="0" dirty="0">
                <a:latin typeface="Calibri"/>
                <a:cs typeface="Calibri"/>
              </a:rPr>
              <a:t>4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lang="en-US" sz="1100" spc="-5" dirty="0">
                <a:cs typeface="Calibri"/>
              </a:rPr>
              <a:t>on the machine of the Docker
</a:t>
            </a:r>
            <a:endParaRPr sz="900" dirty="0"/>
          </a:p>
          <a:p>
            <a:pPr marL="241300">
              <a:lnSpc>
                <a:spcPct val="100000"/>
              </a:lnSpc>
            </a:pPr>
            <a:r>
              <a:rPr sz="1200" spc="-10" dirty="0">
                <a:latin typeface="Calibri"/>
                <a:cs typeface="Calibri"/>
              </a:rPr>
              <a:t>$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su</a:t>
            </a:r>
            <a:r>
              <a:rPr sz="1100" spc="-10" dirty="0">
                <a:latin typeface="Calibri"/>
                <a:cs typeface="Calibri"/>
              </a:rPr>
              <a:t>d</a:t>
            </a:r>
            <a:r>
              <a:rPr sz="1100" spc="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sys</a:t>
            </a:r>
            <a:r>
              <a:rPr sz="1100" spc="10" dirty="0">
                <a:latin typeface="Calibri"/>
                <a:cs typeface="Calibri"/>
              </a:rPr>
              <a:t>c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l</a:t>
            </a:r>
            <a:r>
              <a:rPr sz="1100" spc="5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-</a:t>
            </a:r>
            <a:r>
              <a:rPr sz="1100" spc="0" dirty="0">
                <a:latin typeface="Calibri"/>
                <a:cs typeface="Calibri"/>
              </a:rPr>
              <a:t>w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0" dirty="0">
                <a:latin typeface="Calibri"/>
                <a:cs typeface="Calibri"/>
              </a:rPr>
              <a:t>vm</a:t>
            </a:r>
            <a:r>
              <a:rPr sz="1100" spc="5" dirty="0">
                <a:latin typeface="Calibri"/>
                <a:cs typeface="Calibri"/>
              </a:rPr>
              <a:t>.</a:t>
            </a:r>
            <a:r>
              <a:rPr sz="1100" spc="0" dirty="0">
                <a:latin typeface="Calibri"/>
                <a:cs typeface="Calibri"/>
              </a:rPr>
              <a:t>max</a:t>
            </a:r>
            <a:r>
              <a:rPr sz="1100" spc="-25" dirty="0">
                <a:latin typeface="Calibri"/>
                <a:cs typeface="Calibri"/>
              </a:rPr>
              <a:t>_</a:t>
            </a:r>
            <a:r>
              <a:rPr sz="1100" spc="0" dirty="0">
                <a:latin typeface="Calibri"/>
                <a:cs typeface="Calibri"/>
              </a:rPr>
              <a:t>ma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spc="0" dirty="0">
                <a:latin typeface="Calibri"/>
                <a:cs typeface="Calibri"/>
              </a:rPr>
              <a:t>_</a:t>
            </a:r>
            <a:r>
              <a:rPr sz="1100" spc="-10" dirty="0">
                <a:latin typeface="Calibri"/>
                <a:cs typeface="Calibri"/>
              </a:rPr>
              <a:t>co</a:t>
            </a:r>
            <a:r>
              <a:rPr sz="1100" spc="-5" dirty="0">
                <a:latin typeface="Calibri"/>
                <a:cs typeface="Calibri"/>
              </a:rPr>
              <a:t>un</a:t>
            </a:r>
            <a:r>
              <a:rPr sz="1100" spc="-10" dirty="0">
                <a:latin typeface="Calibri"/>
                <a:cs typeface="Calibri"/>
              </a:rPr>
              <a:t>t</a:t>
            </a:r>
            <a:r>
              <a:rPr sz="1100" spc="0" dirty="0">
                <a:latin typeface="Calibri"/>
                <a:cs typeface="Calibri"/>
              </a:rPr>
              <a:t>=</a:t>
            </a:r>
            <a:r>
              <a:rPr sz="1100" spc="-10" dirty="0">
                <a:latin typeface="Calibri"/>
                <a:cs typeface="Calibri"/>
              </a:rPr>
              <a:t>26214</a:t>
            </a:r>
            <a:r>
              <a:rPr sz="1100" spc="0" dirty="0">
                <a:latin typeface="Calibri"/>
                <a:cs typeface="Calibri"/>
              </a:rPr>
              <a:t>4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7"/>
              </a:spcBef>
            </a:pPr>
            <a:endParaRPr sz="950" dirty="0"/>
          </a:p>
          <a:p>
            <a:pPr marL="469900" indent="-228600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lang="en-US" sz="1100" dirty="0">
                <a:cs typeface="Calibri"/>
              </a:rPr>
              <a:t>Exit the docker machine
</a:t>
            </a:r>
            <a:endParaRPr sz="900" dirty="0"/>
          </a:p>
          <a:p>
            <a:pPr marL="2413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$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5" dirty="0">
                <a:latin typeface="Calibri"/>
                <a:cs typeface="Calibri"/>
              </a:rPr>
              <a:t>l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spc="5" dirty="0">
                <a:latin typeface="Calibri"/>
                <a:cs typeface="Calibri"/>
              </a:rPr>
              <a:t>g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t</a:t>
            </a:r>
            <a:endParaRPr sz="1100" dirty="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4"/>
              </a:spcBef>
            </a:pPr>
            <a:endParaRPr sz="950" dirty="0"/>
          </a:p>
          <a:p>
            <a:pPr marL="469900" indent="-228600">
              <a:lnSpc>
                <a:spcPct val="100000"/>
              </a:lnSpc>
              <a:buFont typeface="Arial"/>
              <a:buChar char="•"/>
              <a:tabLst>
                <a:tab pos="469265" algn="l"/>
              </a:tabLst>
            </a:pPr>
            <a:r>
              <a:rPr lang="en-US" sz="1100" spc="10" dirty="0">
                <a:cs typeface="Calibri"/>
              </a:rPr>
              <a:t>Sign in to the folder with the configuration files and start the elastic cluster
</a:t>
            </a:r>
            <a:endParaRPr sz="900" dirty="0"/>
          </a:p>
          <a:p>
            <a:pPr marL="241300">
              <a:lnSpc>
                <a:spcPct val="100000"/>
              </a:lnSpc>
            </a:pPr>
            <a:r>
              <a:rPr sz="1100" dirty="0">
                <a:latin typeface="Calibri"/>
                <a:cs typeface="Calibri"/>
              </a:rPr>
              <a:t>$</a:t>
            </a:r>
            <a:r>
              <a:rPr sz="1100" spc="-2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d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spc="0" dirty="0">
                <a:latin typeface="Calibri"/>
                <a:cs typeface="Calibri"/>
              </a:rPr>
              <a:t>ker</a:t>
            </a:r>
            <a:r>
              <a:rPr sz="1100" spc="-5" dirty="0">
                <a:latin typeface="Calibri"/>
                <a:cs typeface="Calibri"/>
              </a:rPr>
              <a:t>-</a:t>
            </a:r>
            <a:r>
              <a:rPr sz="1100" spc="-15" dirty="0">
                <a:latin typeface="Calibri"/>
                <a:cs typeface="Calibri"/>
              </a:rPr>
              <a:t>c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m</a:t>
            </a:r>
            <a:r>
              <a:rPr sz="1100" spc="-5" dirty="0">
                <a:latin typeface="Calibri"/>
                <a:cs typeface="Calibri"/>
              </a:rPr>
              <a:t>p</a:t>
            </a:r>
            <a:r>
              <a:rPr sz="1100" spc="-10" dirty="0">
                <a:latin typeface="Calibri"/>
                <a:cs typeface="Calibri"/>
              </a:rPr>
              <a:t>o</a:t>
            </a:r>
            <a:r>
              <a:rPr sz="1100" spc="0" dirty="0">
                <a:latin typeface="Calibri"/>
                <a:cs typeface="Calibri"/>
              </a:rPr>
              <a:t>se</a:t>
            </a:r>
            <a:r>
              <a:rPr sz="1100" spc="-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u</a:t>
            </a:r>
            <a:r>
              <a:rPr sz="1100" spc="0" dirty="0">
                <a:latin typeface="Calibri"/>
                <a:cs typeface="Calibri"/>
              </a:rPr>
              <a:t>p</a:t>
            </a:r>
            <a:r>
              <a:rPr sz="1100" spc="10" dirty="0">
                <a:latin typeface="Calibri"/>
                <a:cs typeface="Calibri"/>
              </a:rPr>
              <a:t> </a:t>
            </a:r>
            <a:r>
              <a:rPr sz="1100" spc="-5" dirty="0">
                <a:latin typeface="Calibri"/>
                <a:cs typeface="Calibri"/>
              </a:rPr>
              <a:t>-</a:t>
            </a:r>
            <a:r>
              <a:rPr sz="1100" spc="0" dirty="0">
                <a:latin typeface="Calibri"/>
                <a:cs typeface="Calibri"/>
              </a:rPr>
              <a:t>d</a:t>
            </a:r>
            <a:endParaRPr sz="11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457446" y="9432949"/>
            <a:ext cx="2664460" cy="5054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7650">
              <a:lnSpc>
                <a:spcPct val="100000"/>
              </a:lnSpc>
            </a:pPr>
            <a:r>
              <a:rPr sz="1200" b="1" spc="10" dirty="0">
                <a:latin typeface="Calibri"/>
                <a:cs typeface="Calibri"/>
              </a:rPr>
              <a:t>C</a:t>
            </a:r>
            <a:r>
              <a:rPr sz="1200" b="1" spc="0" dirty="0">
                <a:latin typeface="Calibri"/>
                <a:cs typeface="Calibri"/>
              </a:rPr>
              <a:t>r</a:t>
            </a:r>
            <a:r>
              <a:rPr sz="1200" b="1" spc="-15" dirty="0">
                <a:latin typeface="Calibri"/>
                <a:cs typeface="Calibri"/>
              </a:rPr>
              <a:t>i</a:t>
            </a:r>
            <a:r>
              <a:rPr sz="1200" b="1" spc="-5" dirty="0">
                <a:latin typeface="Calibri"/>
                <a:cs typeface="Calibri"/>
              </a:rPr>
              <a:t>a</a:t>
            </a:r>
            <a:r>
              <a:rPr sz="1200" b="1" spc="-10" dirty="0">
                <a:latin typeface="Calibri"/>
                <a:cs typeface="Calibri"/>
              </a:rPr>
              <a:t>do</a:t>
            </a:r>
            <a:r>
              <a:rPr sz="1200" b="1" spc="-5" dirty="0">
                <a:latin typeface="Calibri"/>
                <a:cs typeface="Calibri"/>
              </a:rPr>
              <a:t> </a:t>
            </a:r>
            <a:r>
              <a:rPr sz="1200" b="1" spc="-10" dirty="0">
                <a:latin typeface="Calibri"/>
                <a:cs typeface="Calibri"/>
              </a:rPr>
              <a:t>por</a:t>
            </a:r>
            <a:r>
              <a:rPr sz="1200" b="1" spc="-5" dirty="0">
                <a:latin typeface="Calibri"/>
                <a:cs typeface="Calibri"/>
              </a:rPr>
              <a:t>: </a:t>
            </a:r>
            <a:r>
              <a:rPr sz="1200" spc="0" dirty="0">
                <a:latin typeface="Calibri"/>
                <a:cs typeface="Calibri"/>
              </a:rPr>
              <a:t>R</a:t>
            </a:r>
            <a:r>
              <a:rPr sz="1200" spc="-15" dirty="0">
                <a:latin typeface="Calibri"/>
                <a:cs typeface="Calibri"/>
              </a:rPr>
              <a:t>o</a:t>
            </a:r>
            <a:r>
              <a:rPr sz="1200" spc="-10" dirty="0">
                <a:latin typeface="Calibri"/>
                <a:cs typeface="Calibri"/>
              </a:rPr>
              <a:t>d</a:t>
            </a:r>
            <a:r>
              <a:rPr sz="1200" spc="-20" dirty="0">
                <a:latin typeface="Calibri"/>
                <a:cs typeface="Calibri"/>
              </a:rPr>
              <a:t>r</a:t>
            </a:r>
            <a:r>
              <a:rPr sz="1200" spc="10" dirty="0">
                <a:latin typeface="Calibri"/>
                <a:cs typeface="Calibri"/>
              </a:rPr>
              <a:t>i</a:t>
            </a:r>
            <a:r>
              <a:rPr sz="1200" spc="0" dirty="0">
                <a:latin typeface="Calibri"/>
                <a:cs typeface="Calibri"/>
              </a:rPr>
              <a:t>go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0" dirty="0">
                <a:latin typeface="Calibri"/>
                <a:cs typeface="Calibri"/>
              </a:rPr>
              <a:t>A</a:t>
            </a:r>
            <a:r>
              <a:rPr sz="1200" spc="-5" dirty="0">
                <a:latin typeface="Calibri"/>
                <a:cs typeface="Calibri"/>
              </a:rPr>
              <a:t>u</a:t>
            </a:r>
            <a:r>
              <a:rPr sz="1200" spc="0" dirty="0">
                <a:latin typeface="Calibri"/>
                <a:cs typeface="Calibri"/>
              </a:rPr>
              <a:t>g</a:t>
            </a:r>
            <a:r>
              <a:rPr sz="1200" spc="-10" dirty="0">
                <a:latin typeface="Calibri"/>
                <a:cs typeface="Calibri"/>
              </a:rPr>
              <a:t>u</a:t>
            </a:r>
            <a:r>
              <a:rPr sz="1200" spc="5" dirty="0">
                <a:latin typeface="Calibri"/>
                <a:cs typeface="Calibri"/>
              </a:rPr>
              <a:t>s</a:t>
            </a:r>
            <a:r>
              <a:rPr sz="1200" spc="-5" dirty="0">
                <a:latin typeface="Calibri"/>
                <a:cs typeface="Calibri"/>
              </a:rPr>
              <a:t>to</a:t>
            </a:r>
            <a:r>
              <a:rPr sz="1200" spc="-20" dirty="0">
                <a:latin typeface="Calibri"/>
                <a:cs typeface="Calibri"/>
              </a:rPr>
              <a:t> </a:t>
            </a:r>
            <a:r>
              <a:rPr sz="1200" spc="-10" dirty="0">
                <a:latin typeface="Calibri"/>
                <a:cs typeface="Calibri"/>
              </a:rPr>
              <a:t>Re</a:t>
            </a:r>
            <a:r>
              <a:rPr sz="1200" spc="-20" dirty="0">
                <a:latin typeface="Calibri"/>
                <a:cs typeface="Calibri"/>
              </a:rPr>
              <a:t>b</a:t>
            </a:r>
            <a:r>
              <a:rPr sz="1200" spc="-10" dirty="0">
                <a:latin typeface="Calibri"/>
                <a:cs typeface="Calibri"/>
              </a:rPr>
              <a:t>o</a:t>
            </a:r>
            <a:r>
              <a:rPr sz="1200" spc="25" dirty="0">
                <a:latin typeface="Calibri"/>
                <a:cs typeface="Calibri"/>
              </a:rPr>
              <a:t>u</a:t>
            </a:r>
            <a:r>
              <a:rPr sz="1200" spc="-10" dirty="0">
                <a:latin typeface="Calibri"/>
                <a:cs typeface="Calibri"/>
              </a:rPr>
              <a:t>ç</a:t>
            </a:r>
            <a:r>
              <a:rPr sz="1200" spc="0" dirty="0">
                <a:latin typeface="Calibri"/>
                <a:cs typeface="Calibri"/>
              </a:rPr>
              <a:t>as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38"/>
              </a:spcBef>
            </a:pPr>
            <a:endParaRPr sz="900"/>
          </a:p>
          <a:p>
            <a:pPr marL="12700">
              <a:lnSpc>
                <a:spcPct val="100000"/>
              </a:lnSpc>
            </a:pPr>
            <a:r>
              <a:rPr sz="1200" b="1" spc="-20" dirty="0">
                <a:latin typeface="Calibri"/>
                <a:cs typeface="Calibri"/>
              </a:rPr>
              <a:t>E</a:t>
            </a:r>
            <a:r>
              <a:rPr sz="1200" b="1" spc="-10" dirty="0">
                <a:latin typeface="Calibri"/>
                <a:cs typeface="Calibri"/>
              </a:rPr>
              <a:t>-</a:t>
            </a:r>
            <a:r>
              <a:rPr sz="1200" b="1" spc="5" dirty="0">
                <a:latin typeface="Calibri"/>
                <a:cs typeface="Calibri"/>
              </a:rPr>
              <a:t>m</a:t>
            </a:r>
            <a:r>
              <a:rPr sz="1200" b="1" spc="-5" dirty="0">
                <a:latin typeface="Calibri"/>
                <a:cs typeface="Calibri"/>
              </a:rPr>
              <a:t>a</a:t>
            </a:r>
            <a:r>
              <a:rPr sz="1200" b="1" spc="-15" dirty="0">
                <a:latin typeface="Calibri"/>
                <a:cs typeface="Calibri"/>
              </a:rPr>
              <a:t>il</a:t>
            </a:r>
            <a:r>
              <a:rPr sz="1200" b="1" spc="-5" dirty="0">
                <a:latin typeface="Calibri"/>
                <a:cs typeface="Calibri"/>
              </a:rPr>
              <a:t>: </a:t>
            </a:r>
            <a:r>
              <a:rPr sz="1200" spc="-20" dirty="0">
                <a:latin typeface="Calibri"/>
                <a:cs typeface="Calibri"/>
                <a:hlinkClick r:id="rId2"/>
              </a:rPr>
              <a:t>r</a:t>
            </a:r>
            <a:r>
              <a:rPr sz="1200" spc="10" dirty="0">
                <a:latin typeface="Calibri"/>
                <a:cs typeface="Calibri"/>
                <a:hlinkClick r:id="rId2"/>
              </a:rPr>
              <a:t>o</a:t>
            </a:r>
            <a:r>
              <a:rPr sz="1200" spc="-10" dirty="0">
                <a:latin typeface="Calibri"/>
                <a:cs typeface="Calibri"/>
                <a:hlinkClick r:id="rId2"/>
              </a:rPr>
              <a:t>d</a:t>
            </a:r>
            <a:r>
              <a:rPr sz="1200" spc="-20" dirty="0">
                <a:latin typeface="Calibri"/>
                <a:cs typeface="Calibri"/>
                <a:hlinkClick r:id="rId2"/>
              </a:rPr>
              <a:t>r</a:t>
            </a:r>
            <a:r>
              <a:rPr sz="1200" spc="10" dirty="0">
                <a:latin typeface="Calibri"/>
                <a:cs typeface="Calibri"/>
                <a:hlinkClick r:id="rId2"/>
              </a:rPr>
              <a:t>i</a:t>
            </a:r>
            <a:r>
              <a:rPr sz="1200" spc="0" dirty="0">
                <a:latin typeface="Calibri"/>
                <a:cs typeface="Calibri"/>
                <a:hlinkClick r:id="rId2"/>
              </a:rPr>
              <a:t>g</a:t>
            </a:r>
            <a:r>
              <a:rPr sz="1200" spc="-10" dirty="0">
                <a:latin typeface="Calibri"/>
                <a:cs typeface="Calibri"/>
                <a:hlinkClick r:id="rId2"/>
              </a:rPr>
              <a:t>o</a:t>
            </a:r>
            <a:r>
              <a:rPr sz="1200" spc="5" dirty="0">
                <a:latin typeface="Calibri"/>
                <a:cs typeface="Calibri"/>
                <a:hlinkClick r:id="rId2"/>
              </a:rPr>
              <a:t>.</a:t>
            </a:r>
            <a:r>
              <a:rPr sz="1200" spc="0" dirty="0">
                <a:latin typeface="Calibri"/>
                <a:cs typeface="Calibri"/>
                <a:hlinkClick r:id="rId2"/>
              </a:rPr>
              <a:t>a</a:t>
            </a:r>
            <a:r>
              <a:rPr sz="1200" spc="-10" dirty="0">
                <a:latin typeface="Calibri"/>
                <a:cs typeface="Calibri"/>
                <a:hlinkClick r:id="rId2"/>
              </a:rPr>
              <a:t>u</a:t>
            </a:r>
            <a:r>
              <a:rPr sz="1200" spc="0" dirty="0">
                <a:latin typeface="Calibri"/>
                <a:cs typeface="Calibri"/>
                <a:hlinkClick r:id="rId2"/>
              </a:rPr>
              <a:t>g</a:t>
            </a:r>
            <a:r>
              <a:rPr sz="1200" spc="-10" dirty="0">
                <a:latin typeface="Calibri"/>
                <a:cs typeface="Calibri"/>
                <a:hlinkClick r:id="rId2"/>
              </a:rPr>
              <a:t>u</a:t>
            </a:r>
            <a:r>
              <a:rPr sz="1200" spc="5" dirty="0">
                <a:latin typeface="Calibri"/>
                <a:cs typeface="Calibri"/>
                <a:hlinkClick r:id="rId2"/>
              </a:rPr>
              <a:t>s</a:t>
            </a:r>
            <a:r>
              <a:rPr sz="1200" spc="-5" dirty="0">
                <a:latin typeface="Calibri"/>
                <a:cs typeface="Calibri"/>
                <a:hlinkClick r:id="rId2"/>
              </a:rPr>
              <a:t>t</a:t>
            </a:r>
            <a:r>
              <a:rPr sz="1200" spc="-10" dirty="0">
                <a:latin typeface="Calibri"/>
                <a:cs typeface="Calibri"/>
                <a:hlinkClick r:id="rId2"/>
              </a:rPr>
              <a:t>o</a:t>
            </a:r>
            <a:r>
              <a:rPr sz="1200" spc="20" dirty="0">
                <a:latin typeface="Calibri"/>
                <a:cs typeface="Calibri"/>
                <a:hlinkClick r:id="rId2"/>
              </a:rPr>
              <a:t>@</a:t>
            </a:r>
            <a:r>
              <a:rPr sz="1200" spc="5" dirty="0">
                <a:latin typeface="Calibri"/>
                <a:cs typeface="Calibri"/>
                <a:hlinkClick r:id="rId2"/>
              </a:rPr>
              <a:t>s</a:t>
            </a:r>
            <a:r>
              <a:rPr sz="1200" spc="-10" dirty="0">
                <a:latin typeface="Calibri"/>
                <a:cs typeface="Calibri"/>
                <a:hlinkClick r:id="rId2"/>
              </a:rPr>
              <a:t>eman</a:t>
            </a:r>
            <a:r>
              <a:rPr sz="1200" spc="-25" dirty="0">
                <a:latin typeface="Calibri"/>
                <a:cs typeface="Calibri"/>
                <a:hlinkClick r:id="rId2"/>
              </a:rPr>
              <a:t>t</a:t>
            </a:r>
            <a:r>
              <a:rPr sz="1200" spc="10" dirty="0">
                <a:latin typeface="Calibri"/>
                <a:cs typeface="Calibri"/>
                <a:hlinkClick r:id="rId2"/>
              </a:rPr>
              <a:t>ix</a:t>
            </a:r>
            <a:r>
              <a:rPr sz="1200" spc="5" dirty="0">
                <a:latin typeface="Calibri"/>
                <a:cs typeface="Calibri"/>
                <a:hlinkClick r:id="rId2"/>
              </a:rPr>
              <a:t>.</a:t>
            </a:r>
            <a:r>
              <a:rPr sz="1200" spc="-10" dirty="0">
                <a:latin typeface="Calibri"/>
                <a:cs typeface="Calibri"/>
                <a:hlinkClick r:id="rId2"/>
              </a:rPr>
              <a:t>com</a:t>
            </a:r>
            <a:r>
              <a:rPr sz="1200" spc="5" dirty="0">
                <a:latin typeface="Calibri"/>
                <a:cs typeface="Calibri"/>
                <a:hlinkClick r:id="rId2"/>
              </a:rPr>
              <a:t>.</a:t>
            </a:r>
            <a:r>
              <a:rPr sz="1200" spc="-10" dirty="0">
                <a:latin typeface="Calibri"/>
                <a:cs typeface="Calibri"/>
                <a:hlinkClick r:id="rId2"/>
              </a:rPr>
              <a:t>b</a:t>
            </a:r>
            <a:r>
              <a:rPr sz="1200" spc="-5" dirty="0">
                <a:latin typeface="Calibri"/>
                <a:cs typeface="Calibri"/>
                <a:hlinkClick r:id="rId2"/>
              </a:rPr>
              <a:t>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57200" y="4233671"/>
            <a:ext cx="6645909" cy="29679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369</Words>
  <Application>Microsoft Office PowerPoint</Application>
  <PresentationFormat>Custom</PresentationFormat>
  <Paragraphs>47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Rodrigo Rebouças</dc:creator>
  <cp:lastModifiedBy>Mogakolodi Tlotlang</cp:lastModifiedBy>
  <cp:revision>4</cp:revision>
  <dcterms:created xsi:type="dcterms:W3CDTF">2022-04-19T22:18:58Z</dcterms:created>
  <dcterms:modified xsi:type="dcterms:W3CDTF">2022-04-23T00:44:55Z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2020-10-05T00:00:00Z</vt:filetime>
  </property>
  <property fmtid="{D5CDD505-2E9C-101B-9397-08002B2CF9AE}" pid="3" name="LastSaved">
    <vt:filetime>2022-04-19T00:00:00Z</vt:filetime>
  </property>
</Properties>
</file>