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4" r:id="rId2"/>
    <p:sldId id="291" r:id="rId3"/>
    <p:sldId id="285" r:id="rId4"/>
    <p:sldId id="293" r:id="rId5"/>
    <p:sldId id="257" r:id="rId6"/>
    <p:sldId id="259" r:id="rId7"/>
    <p:sldId id="261" r:id="rId8"/>
    <p:sldId id="281" r:id="rId9"/>
    <p:sldId id="262" r:id="rId10"/>
    <p:sldId id="290" r:id="rId11"/>
    <p:sldId id="287" r:id="rId12"/>
    <p:sldId id="288" r:id="rId13"/>
    <p:sldId id="289" r:id="rId14"/>
    <p:sldId id="263" r:id="rId15"/>
    <p:sldId id="264" r:id="rId16"/>
    <p:sldId id="266" r:id="rId17"/>
    <p:sldId id="273" r:id="rId18"/>
    <p:sldId id="268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C5686-5E18-A5B7-4CC5-6F203DE29322}" v="137" dt="2024-09-02T23:06:46.555"/>
    <p1510:client id="{38CBDB77-6D43-DA7E-D17F-05D7C91C19CC}" v="347" dt="2024-09-03T00:47:09.865"/>
    <p1510:client id="{3ED4000F-2F31-919F-A33E-0922251573EE}" v="7" dt="2024-09-03T13:14:56.012"/>
    <p1510:client id="{4095DCA8-742B-A0BB-8627-B7CBA4CFFA66}" v="78" dt="2024-09-02T18:40:08.232"/>
    <p1510:client id="{5878E116-5680-9273-68F0-A5E77EA13C58}" v="6" dt="2024-09-03T12:50:01.334"/>
    <p1510:client id="{5D2E0635-D4EA-252D-710C-E705D40EF85D}" v="442" dt="2024-09-03T01:42:18.467"/>
    <p1510:client id="{629FBE4D-32D9-095A-EFFC-8BE89F57B119}" v="12" dt="2024-09-03T02:57:42.113"/>
    <p1510:client id="{70AF7CD9-AC68-1A80-2EC9-83C6A5897E10}" v="129" dt="2024-09-02T20:56:47.488"/>
    <p1510:client id="{73C5288F-2E3A-CC15-52DA-453ED31E458B}" v="271" dt="2024-09-02T19:09:55.840"/>
    <p1510:client id="{7CF6375A-9850-9CC4-8F57-CF97AE2DDFEE}" v="292" dt="2024-09-02T23:01:54.631"/>
    <p1510:client id="{8D93B6E5-5BBA-32B3-CA4B-CFCFF17D7A59}" v="690" dt="2024-09-02T19:59:34.447"/>
    <p1510:client id="{9772089E-2AB1-D9C6-54BB-7DD8A257E16A}" v="596" dt="2024-09-02T15:43:33.997"/>
    <p1510:client id="{9C575575-FDDE-8FAF-EEA4-29F02BCDCE1D}" v="853" dt="2024-09-03T00:46:01.716"/>
    <p1510:client id="{A2BFDE2B-AA41-B8A3-57CE-7F922D5DF5FD}" v="355" dt="2024-09-02T19:45:07.550"/>
    <p1510:client id="{B7364998-F7F2-FB9E-7AB2-22AF66A16A28}" v="207" dt="2024-09-02T15:52:09.332"/>
    <p1510:client id="{B831EBC3-0DA2-0812-420B-B9E67D1427F4}" v="2" dt="2024-09-03T16:19:35.999"/>
    <p1510:client id="{CF87AD6D-637E-E88C-A287-C12F5AC37186}" v="137" dt="2024-09-03T03:03:34.826"/>
    <p1510:client id="{E48A32B3-5682-4D8D-90B8-2E8A5320DB81}" v="2" dt="2024-09-03T01:38:21.624"/>
    <p1510:client id="{EF2A35D0-0733-FD17-758E-154722C8CECB}" v="111" dt="2024-09-03T01:37:31.094"/>
    <p1510:client id="{F00724B0-B47C-525C-BD43-DB94FF5D98CF}" v="13" dt="2024-09-02T18:40:35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ade, Molly" userId="S::mtmcdade@wm.edu::66aeb458-3a71-4c18-b2c0-a7da7d0f59ef" providerId="AD" clId="Web-{9C575575-FDDE-8FAF-EEA4-29F02BCDCE1D}"/>
    <pc:docChg chg="delSld modSld sldOrd addMainMaster delMainMaster">
      <pc:chgData name="McDade, Molly" userId="S::mtmcdade@wm.edu::66aeb458-3a71-4c18-b2c0-a7da7d0f59ef" providerId="AD" clId="Web-{9C575575-FDDE-8FAF-EEA4-29F02BCDCE1D}" dt="2024-09-03T00:46:01.716" v="602"/>
      <pc:docMkLst>
        <pc:docMk/>
      </pc:docMkLst>
      <pc:sldChg chg="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2335617460" sldId="256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2335617460" sldId="256"/>
            <ac:spMk id="2" creationId="{55397570-0027-8255-3291-1F320DAC91BB}"/>
          </ac:spMkLst>
        </pc:spChg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2335617460" sldId="256"/>
            <ac:spMk id="3" creationId="{4E82BF95-34C4-4261-241C-B61DE8ABDC37}"/>
          </ac:spMkLst>
        </pc:spChg>
        <pc:spChg chg="mod">
          <ac:chgData name="McDade, Molly" userId="S::mtmcdade@wm.edu::66aeb458-3a71-4c18-b2c0-a7da7d0f59ef" providerId="AD" clId="Web-{9C575575-FDDE-8FAF-EEA4-29F02BCDCE1D}" dt="2024-09-03T00:29:17.150" v="337" actId="20577"/>
          <ac:spMkLst>
            <pc:docMk/>
            <pc:sldMk cId="2335617460" sldId="256"/>
            <ac:spMk id="4" creationId="{A6E81EE2-3680-4044-A85A-C57C600BA10D}"/>
          </ac:spMkLst>
        </pc:spChg>
      </pc:sldChg>
      <pc:sldChg chg="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280958831" sldId="257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280958831" sldId="257"/>
            <ac:spMk id="2" creationId="{26A94682-EFCA-F75D-24CD-C5DA7079A412}"/>
          </ac:spMkLst>
        </pc:spChg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280958831" sldId="257"/>
            <ac:spMk id="3" creationId="{DB6C3DE7-D41D-D1B5-1ECF-75445383B4C4}"/>
          </ac:spMkLst>
        </pc:spChg>
      </pc:sldChg>
      <pc:sldChg chg="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1941128658" sldId="259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1941128658" sldId="259"/>
            <ac:spMk id="2" creationId="{1993D02E-0D69-A7EA-3A98-3066A4BF8264}"/>
          </ac:spMkLst>
        </pc:spChg>
      </pc:sldChg>
      <pc:sldChg chg="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4239146096" sldId="261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4239146096" sldId="261"/>
            <ac:spMk id="2" creationId="{5D9DCADE-4D85-4B8E-1846-232CE66482FF}"/>
          </ac:spMkLst>
        </pc:spChg>
        <pc:spChg chg="mod">
          <ac:chgData name="McDade, Molly" userId="S::mtmcdade@wm.edu::66aeb458-3a71-4c18-b2c0-a7da7d0f59ef" providerId="AD" clId="Web-{9C575575-FDDE-8FAF-EEA4-29F02BCDCE1D}" dt="2024-09-03T00:46:00.294" v="601" actId="1076"/>
          <ac:spMkLst>
            <pc:docMk/>
            <pc:sldMk cId="4239146096" sldId="261"/>
            <ac:spMk id="12" creationId="{6911DA33-5A60-A9BE-8AC6-D2FE36C77A69}"/>
          </ac:spMkLst>
        </pc:spChg>
      </pc:sldChg>
      <pc:sldChg chg="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1317930655" sldId="262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1317930655" sldId="262"/>
            <ac:spMk id="2" creationId="{86E2C125-E423-7CB0-B0B8-60D4DE5ED3EE}"/>
          </ac:spMkLst>
        </pc:spChg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1317930655" sldId="262"/>
            <ac:spMk id="3" creationId="{02A54F08-CEBF-F59B-577E-5C80391DDB25}"/>
          </ac:spMkLst>
        </pc:spChg>
      </pc:sldChg>
      <pc:sldChg chg="addSp 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2622642621" sldId="263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2622642621" sldId="263"/>
            <ac:spMk id="2" creationId="{D00E0FBC-1943-14CA-AE7C-8D717EDEDDA8}"/>
          </ac:spMkLst>
        </pc:spChg>
        <pc:spChg chg="mod">
          <ac:chgData name="McDade, Molly" userId="S::mtmcdade@wm.edu::66aeb458-3a71-4c18-b2c0-a7da7d0f59ef" providerId="AD" clId="Web-{9C575575-FDDE-8FAF-EEA4-29F02BCDCE1D}" dt="2024-09-02T23:45:19.864" v="157" actId="1076"/>
          <ac:spMkLst>
            <pc:docMk/>
            <pc:sldMk cId="2622642621" sldId="263"/>
            <ac:spMk id="9" creationId="{00ED24A3-5964-1616-DC14-6DE25FA2108B}"/>
          </ac:spMkLst>
        </pc:spChg>
        <pc:spChg chg="mod">
          <ac:chgData name="McDade, Molly" userId="S::mtmcdade@wm.edu::66aeb458-3a71-4c18-b2c0-a7da7d0f59ef" providerId="AD" clId="Web-{9C575575-FDDE-8FAF-EEA4-29F02BCDCE1D}" dt="2024-09-02T23:45:19.864" v="158" actId="1076"/>
          <ac:spMkLst>
            <pc:docMk/>
            <pc:sldMk cId="2622642621" sldId="263"/>
            <ac:spMk id="10" creationId="{F2849EDA-5395-2437-CCC0-CEA6935202A4}"/>
          </ac:spMkLst>
        </pc:spChg>
        <pc:spChg chg="add mod">
          <ac:chgData name="McDade, Molly" userId="S::mtmcdade@wm.edu::66aeb458-3a71-4c18-b2c0-a7da7d0f59ef" providerId="AD" clId="Web-{9C575575-FDDE-8FAF-EEA4-29F02BCDCE1D}" dt="2024-09-02T23:45:19.879" v="162" actId="1076"/>
          <ac:spMkLst>
            <pc:docMk/>
            <pc:sldMk cId="2622642621" sldId="263"/>
            <ac:spMk id="11" creationId="{800464D2-7055-E150-9BAC-32B61CB565ED}"/>
          </ac:spMkLst>
        </pc:spChg>
        <pc:spChg chg="add mod">
          <ac:chgData name="McDade, Molly" userId="S::mtmcdade@wm.edu::66aeb458-3a71-4c18-b2c0-a7da7d0f59ef" providerId="AD" clId="Web-{9C575575-FDDE-8FAF-EEA4-29F02BCDCE1D}" dt="2024-09-02T23:45:19.895" v="165" actId="1076"/>
          <ac:spMkLst>
            <pc:docMk/>
            <pc:sldMk cId="2622642621" sldId="263"/>
            <ac:spMk id="14" creationId="{3130B96B-E56B-C5EA-932B-135B91705520}"/>
          </ac:spMkLst>
        </pc:spChg>
        <pc:picChg chg="add mod">
          <ac:chgData name="McDade, Molly" userId="S::mtmcdade@wm.edu::66aeb458-3a71-4c18-b2c0-a7da7d0f59ef" providerId="AD" clId="Web-{9C575575-FDDE-8FAF-EEA4-29F02BCDCE1D}" dt="2024-09-02T23:45:19.879" v="160" actId="1076"/>
          <ac:picMkLst>
            <pc:docMk/>
            <pc:sldMk cId="2622642621" sldId="263"/>
            <ac:picMk id="3" creationId="{A4F330C6-A81D-ADF7-7343-A31B6153544B}"/>
          </ac:picMkLst>
        </pc:picChg>
        <pc:picChg chg="mod">
          <ac:chgData name="McDade, Molly" userId="S::mtmcdade@wm.edu::66aeb458-3a71-4c18-b2c0-a7da7d0f59ef" providerId="AD" clId="Web-{9C575575-FDDE-8FAF-EEA4-29F02BCDCE1D}" dt="2024-09-02T23:45:19.879" v="159" actId="1076"/>
          <ac:picMkLst>
            <pc:docMk/>
            <pc:sldMk cId="2622642621" sldId="263"/>
            <ac:picMk id="4" creationId="{E083B400-6081-3614-0F4A-18634A55FBB7}"/>
          </ac:picMkLst>
        </pc:picChg>
        <pc:picChg chg="mod">
          <ac:chgData name="McDade, Molly" userId="S::mtmcdade@wm.edu::66aeb458-3a71-4c18-b2c0-a7da7d0f59ef" providerId="AD" clId="Web-{9C575575-FDDE-8FAF-EEA4-29F02BCDCE1D}" dt="2024-09-03T00:16:01.115" v="315" actId="1076"/>
          <ac:picMkLst>
            <pc:docMk/>
            <pc:sldMk cId="2622642621" sldId="263"/>
            <ac:picMk id="5" creationId="{3884697E-F95D-878E-7C46-BFC93D8E2851}"/>
          </ac:picMkLst>
        </pc:picChg>
        <pc:picChg chg="mod">
          <ac:chgData name="McDade, Molly" userId="S::mtmcdade@wm.edu::66aeb458-3a71-4c18-b2c0-a7da7d0f59ef" providerId="AD" clId="Web-{9C575575-FDDE-8FAF-EEA4-29F02BCDCE1D}" dt="2024-09-02T23:45:19.864" v="156" actId="1076"/>
          <ac:picMkLst>
            <pc:docMk/>
            <pc:sldMk cId="2622642621" sldId="263"/>
            <ac:picMk id="7" creationId="{73617653-5C71-025E-ECB5-32FC991411A7}"/>
          </ac:picMkLst>
        </pc:picChg>
        <pc:picChg chg="add mod">
          <ac:chgData name="McDade, Molly" userId="S::mtmcdade@wm.edu::66aeb458-3a71-4c18-b2c0-a7da7d0f59ef" providerId="AD" clId="Web-{9C575575-FDDE-8FAF-EEA4-29F02BCDCE1D}" dt="2024-09-02T23:45:19.879" v="161" actId="1076"/>
          <ac:picMkLst>
            <pc:docMk/>
            <pc:sldMk cId="2622642621" sldId="263"/>
            <ac:picMk id="8" creationId="{903E102F-0B39-6F81-F48D-768B21E6657F}"/>
          </ac:picMkLst>
        </pc:picChg>
        <pc:picChg chg="add mod">
          <ac:chgData name="McDade, Molly" userId="S::mtmcdade@wm.edu::66aeb458-3a71-4c18-b2c0-a7da7d0f59ef" providerId="AD" clId="Web-{9C575575-FDDE-8FAF-EEA4-29F02BCDCE1D}" dt="2024-09-02T23:45:19.879" v="163" actId="1076"/>
          <ac:picMkLst>
            <pc:docMk/>
            <pc:sldMk cId="2622642621" sldId="263"/>
            <ac:picMk id="12" creationId="{D093A555-F14F-C390-BBBD-E6C9F1586BF4}"/>
          </ac:picMkLst>
        </pc:picChg>
        <pc:picChg chg="add mod">
          <ac:chgData name="McDade, Molly" userId="S::mtmcdade@wm.edu::66aeb458-3a71-4c18-b2c0-a7da7d0f59ef" providerId="AD" clId="Web-{9C575575-FDDE-8FAF-EEA4-29F02BCDCE1D}" dt="2024-09-02T23:45:19.895" v="164" actId="1076"/>
          <ac:picMkLst>
            <pc:docMk/>
            <pc:sldMk cId="2622642621" sldId="263"/>
            <ac:picMk id="13" creationId="{48CE2864-3CC0-6A5B-20DD-116E539CFC96}"/>
          </ac:picMkLst>
        </pc:picChg>
        <pc:picChg chg="add mod">
          <ac:chgData name="McDade, Molly" userId="S::mtmcdade@wm.edu::66aeb458-3a71-4c18-b2c0-a7da7d0f59ef" providerId="AD" clId="Web-{9C575575-FDDE-8FAF-EEA4-29F02BCDCE1D}" dt="2024-09-02T23:45:19.895" v="166" actId="1076"/>
          <ac:picMkLst>
            <pc:docMk/>
            <pc:sldMk cId="2622642621" sldId="263"/>
            <ac:picMk id="15" creationId="{E39657D4-8C48-D450-9692-E5140F0927F7}"/>
          </ac:picMkLst>
        </pc:picChg>
      </pc:sldChg>
      <pc:sldChg chg="addSp delSp 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2897049860" sldId="264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2897049860" sldId="264"/>
            <ac:spMk id="2" creationId="{710D2645-4B4B-74A2-874C-FC389395974C}"/>
          </ac:spMkLst>
        </pc:spChg>
        <pc:spChg chg="mod">
          <ac:chgData name="McDade, Molly" userId="S::mtmcdade@wm.edu::66aeb458-3a71-4c18-b2c0-a7da7d0f59ef" providerId="AD" clId="Web-{9C575575-FDDE-8FAF-EEA4-29F02BCDCE1D}" dt="2024-09-03T00:06:32.312" v="201" actId="20577"/>
          <ac:spMkLst>
            <pc:docMk/>
            <pc:sldMk cId="2897049860" sldId="264"/>
            <ac:spMk id="4" creationId="{FE0CBE7F-9568-6E46-166E-FA42BDCA22A8}"/>
          </ac:spMkLst>
        </pc:spChg>
        <pc:spChg chg="mod">
          <ac:chgData name="McDade, Molly" userId="S::mtmcdade@wm.edu::66aeb458-3a71-4c18-b2c0-a7da7d0f59ef" providerId="AD" clId="Web-{9C575575-FDDE-8FAF-EEA4-29F02BCDCE1D}" dt="2024-09-03T00:06:54.846" v="207" actId="20577"/>
          <ac:spMkLst>
            <pc:docMk/>
            <pc:sldMk cId="2897049860" sldId="264"/>
            <ac:spMk id="5" creationId="{1D6BAA90-9143-F99F-05AB-BC53CF96A3D5}"/>
          </ac:spMkLst>
        </pc:spChg>
        <pc:spChg chg="add del mod">
          <ac:chgData name="McDade, Molly" userId="S::mtmcdade@wm.edu::66aeb458-3a71-4c18-b2c0-a7da7d0f59ef" providerId="AD" clId="Web-{9C575575-FDDE-8FAF-EEA4-29F02BCDCE1D}" dt="2024-09-03T00:03:02.689" v="193"/>
          <ac:spMkLst>
            <pc:docMk/>
            <pc:sldMk cId="2897049860" sldId="264"/>
            <ac:spMk id="6" creationId="{FF789ED7-9FF2-C985-949B-5F4A4E94BEEE}"/>
          </ac:spMkLst>
        </pc:spChg>
        <pc:spChg chg="mod">
          <ac:chgData name="McDade, Molly" userId="S::mtmcdade@wm.edu::66aeb458-3a71-4c18-b2c0-a7da7d0f59ef" providerId="AD" clId="Web-{9C575575-FDDE-8FAF-EEA4-29F02BCDCE1D}" dt="2024-09-03T00:41:40.355" v="479" actId="1076"/>
          <ac:spMkLst>
            <pc:docMk/>
            <pc:sldMk cId="2897049860" sldId="264"/>
            <ac:spMk id="10" creationId="{FAF59BCF-7BE2-8EF2-2606-1DCF2887820E}"/>
          </ac:spMkLst>
        </pc:spChg>
        <pc:spChg chg="mod">
          <ac:chgData name="McDade, Molly" userId="S::mtmcdade@wm.edu::66aeb458-3a71-4c18-b2c0-a7da7d0f59ef" providerId="AD" clId="Web-{9C575575-FDDE-8FAF-EEA4-29F02BCDCE1D}" dt="2024-09-02T23:56:59.086" v="175" actId="20577"/>
          <ac:spMkLst>
            <pc:docMk/>
            <pc:sldMk cId="2897049860" sldId="264"/>
            <ac:spMk id="12" creationId="{E95664EF-CB07-79C7-941F-E86D13EAC2D4}"/>
          </ac:spMkLst>
        </pc:spChg>
        <pc:spChg chg="mod">
          <ac:chgData name="McDade, Molly" userId="S::mtmcdade@wm.edu::66aeb458-3a71-4c18-b2c0-a7da7d0f59ef" providerId="AD" clId="Web-{9C575575-FDDE-8FAF-EEA4-29F02BCDCE1D}" dt="2024-09-02T23:12:17.400" v="19"/>
          <ac:spMkLst>
            <pc:docMk/>
            <pc:sldMk cId="2897049860" sldId="264"/>
            <ac:spMk id="14" creationId="{75ED4268-27B6-4A61-D0E6-6085046C27C0}"/>
          </ac:spMkLst>
        </pc:spChg>
        <pc:picChg chg="add del mod">
          <ac:chgData name="McDade, Molly" userId="S::mtmcdade@wm.edu::66aeb458-3a71-4c18-b2c0-a7da7d0f59ef" providerId="AD" clId="Web-{9C575575-FDDE-8FAF-EEA4-29F02BCDCE1D}" dt="2024-09-03T00:03:06.799" v="196"/>
          <ac:picMkLst>
            <pc:docMk/>
            <pc:sldMk cId="2897049860" sldId="264"/>
            <ac:picMk id="7" creationId="{8B0DC8B9-574D-D812-7991-EB688A9241F5}"/>
          </ac:picMkLst>
        </pc:picChg>
        <pc:picChg chg="add mod">
          <ac:chgData name="McDade, Molly" userId="S::mtmcdade@wm.edu::66aeb458-3a71-4c18-b2c0-a7da7d0f59ef" providerId="AD" clId="Web-{9C575575-FDDE-8FAF-EEA4-29F02BCDCE1D}" dt="2024-09-03T00:07:50.631" v="214" actId="1076"/>
          <ac:picMkLst>
            <pc:docMk/>
            <pc:sldMk cId="2897049860" sldId="264"/>
            <ac:picMk id="8" creationId="{ADDC4BC8-04F1-BCBA-9EAA-5098020C6306}"/>
          </ac:picMkLst>
        </pc:picChg>
        <pc:picChg chg="del">
          <ac:chgData name="McDade, Molly" userId="S::mtmcdade@wm.edu::66aeb458-3a71-4c18-b2c0-a7da7d0f59ef" providerId="AD" clId="Web-{9C575575-FDDE-8FAF-EEA4-29F02BCDCE1D}" dt="2024-09-02T23:58:34.529" v="192"/>
          <ac:picMkLst>
            <pc:docMk/>
            <pc:sldMk cId="2897049860" sldId="264"/>
            <ac:picMk id="17" creationId="{9C9C332E-5ED0-649B-6B42-476626BB2C08}"/>
          </ac:picMkLst>
        </pc:picChg>
      </pc:sldChg>
      <pc:sldChg chg="addSp delSp 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1808876276" sldId="266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1808876276" sldId="266"/>
            <ac:spMk id="2" creationId="{452B7FF4-C331-A8F1-F5DD-BAAA4350033B}"/>
          </ac:spMkLst>
        </pc:spChg>
        <pc:spChg chg="mod">
          <ac:chgData name="McDade, Molly" userId="S::mtmcdade@wm.edu::66aeb458-3a71-4c18-b2c0-a7da7d0f59ef" providerId="AD" clId="Web-{9C575575-FDDE-8FAF-EEA4-29F02BCDCE1D}" dt="2024-09-02T23:57:28.025" v="181" actId="20577"/>
          <ac:spMkLst>
            <pc:docMk/>
            <pc:sldMk cId="1808876276" sldId="266"/>
            <ac:spMk id="8" creationId="{CB0340D1-AD81-F31D-57F4-48300FB22CCF}"/>
          </ac:spMkLst>
        </pc:spChg>
        <pc:spChg chg="mod">
          <ac:chgData name="McDade, Molly" userId="S::mtmcdade@wm.edu::66aeb458-3a71-4c18-b2c0-a7da7d0f59ef" providerId="AD" clId="Web-{9C575575-FDDE-8FAF-EEA4-29F02BCDCE1D}" dt="2024-09-02T23:57:37.463" v="185" actId="20577"/>
          <ac:spMkLst>
            <pc:docMk/>
            <pc:sldMk cId="1808876276" sldId="266"/>
            <ac:spMk id="10" creationId="{5F491A33-07A8-0027-B201-3CE7BAC4CEFF}"/>
          </ac:spMkLst>
        </pc:spChg>
        <pc:spChg chg="mod">
          <ac:chgData name="McDade, Molly" userId="S::mtmcdade@wm.edu::66aeb458-3a71-4c18-b2c0-a7da7d0f59ef" providerId="AD" clId="Web-{9C575575-FDDE-8FAF-EEA4-29F02BCDCE1D}" dt="2024-09-02T23:58:26.357" v="188" actId="20577"/>
          <ac:spMkLst>
            <pc:docMk/>
            <pc:sldMk cId="1808876276" sldId="266"/>
            <ac:spMk id="12" creationId="{35D2F80C-25FD-7F1B-9C6B-28FC08792399}"/>
          </ac:spMkLst>
        </pc:spChg>
        <pc:picChg chg="add del mod">
          <ac:chgData name="McDade, Molly" userId="S::mtmcdade@wm.edu::66aeb458-3a71-4c18-b2c0-a7da7d0f59ef" providerId="AD" clId="Web-{9C575575-FDDE-8FAF-EEA4-29F02BCDCE1D}" dt="2024-09-02T23:58:27.357" v="189"/>
          <ac:picMkLst>
            <pc:docMk/>
            <pc:sldMk cId="1808876276" sldId="266"/>
            <ac:picMk id="3" creationId="{23BB41F4-172F-B705-B337-53B7586D8E1F}"/>
          </ac:picMkLst>
        </pc:picChg>
        <pc:picChg chg="del">
          <ac:chgData name="McDade, Molly" userId="S::mtmcdade@wm.edu::66aeb458-3a71-4c18-b2c0-a7da7d0f59ef" providerId="AD" clId="Web-{9C575575-FDDE-8FAF-EEA4-29F02BCDCE1D}" dt="2024-09-02T23:26:37.006" v="27"/>
          <ac:picMkLst>
            <pc:docMk/>
            <pc:sldMk cId="1808876276" sldId="266"/>
            <ac:picMk id="4" creationId="{067FDF99-03A0-AA1A-114F-0CF23C1A5BAC}"/>
          </ac:picMkLst>
        </pc:picChg>
        <pc:picChg chg="add mod">
          <ac:chgData name="McDade, Molly" userId="S::mtmcdade@wm.edu::66aeb458-3a71-4c18-b2c0-a7da7d0f59ef" providerId="AD" clId="Web-{9C575575-FDDE-8FAF-EEA4-29F02BCDCE1D}" dt="2024-09-03T00:07:47.177" v="213" actId="1076"/>
          <ac:picMkLst>
            <pc:docMk/>
            <pc:sldMk cId="1808876276" sldId="266"/>
            <ac:picMk id="5" creationId="{3937C843-DFAB-0CA1-2029-D99FD0CD830C}"/>
          </ac:picMkLst>
        </pc:picChg>
      </pc:sldChg>
      <pc:sldChg chg="addSp delSp 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3347696899" sldId="268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3347696899" sldId="268"/>
            <ac:spMk id="2" creationId="{EF75BF25-29D3-BBCB-B499-88793F9E7C03}"/>
          </ac:spMkLst>
        </pc:spChg>
        <pc:spChg chg="del mod">
          <ac:chgData name="McDade, Molly" userId="S::mtmcdade@wm.edu::66aeb458-3a71-4c18-b2c0-a7da7d0f59ef" providerId="AD" clId="Web-{9C575575-FDDE-8FAF-EEA4-29F02BCDCE1D}" dt="2024-09-03T00:08:11.991" v="230"/>
          <ac:spMkLst>
            <pc:docMk/>
            <pc:sldMk cId="3347696899" sldId="268"/>
            <ac:spMk id="3" creationId="{3649E3F6-D252-F5D2-B026-8D26287E46E5}"/>
          </ac:spMkLst>
        </pc:spChg>
        <pc:spChg chg="add mod">
          <ac:chgData name="McDade, Molly" userId="S::mtmcdade@wm.edu::66aeb458-3a71-4c18-b2c0-a7da7d0f59ef" providerId="AD" clId="Web-{9C575575-FDDE-8FAF-EEA4-29F02BCDCE1D}" dt="2024-09-03T00:09:01.385" v="246" actId="1076"/>
          <ac:spMkLst>
            <pc:docMk/>
            <pc:sldMk cId="3347696899" sldId="268"/>
            <ac:spMk id="6" creationId="{5236C950-CB1E-F0B4-AE64-E4C52F2F2FC4}"/>
          </ac:spMkLst>
        </pc:spChg>
        <pc:spChg chg="add mod">
          <ac:chgData name="McDade, Molly" userId="S::mtmcdade@wm.edu::66aeb458-3a71-4c18-b2c0-a7da7d0f59ef" providerId="AD" clId="Web-{9C575575-FDDE-8FAF-EEA4-29F02BCDCE1D}" dt="2024-09-03T00:10:37.829" v="279" actId="1076"/>
          <ac:spMkLst>
            <pc:docMk/>
            <pc:sldMk cId="3347696899" sldId="268"/>
            <ac:spMk id="8" creationId="{ECB3F56C-848D-95AC-B0F5-D2F7B65D9E07}"/>
          </ac:spMkLst>
        </pc:spChg>
        <pc:spChg chg="add mod">
          <ac:chgData name="McDade, Molly" userId="S::mtmcdade@wm.edu::66aeb458-3a71-4c18-b2c0-a7da7d0f59ef" providerId="AD" clId="Web-{9C575575-FDDE-8FAF-EEA4-29F02BCDCE1D}" dt="2024-09-03T00:10:54.392" v="298" actId="20577"/>
          <ac:spMkLst>
            <pc:docMk/>
            <pc:sldMk cId="3347696899" sldId="268"/>
            <ac:spMk id="10" creationId="{1AE3BF0F-A2E0-8F4F-91D5-5816E4205D4C}"/>
          </ac:spMkLst>
        </pc:spChg>
        <pc:picChg chg="add mod">
          <ac:chgData name="McDade, Molly" userId="S::mtmcdade@wm.edu::66aeb458-3a71-4c18-b2c0-a7da7d0f59ef" providerId="AD" clId="Web-{9C575575-FDDE-8FAF-EEA4-29F02BCDCE1D}" dt="2024-09-03T00:11:05.612" v="300"/>
          <ac:picMkLst>
            <pc:docMk/>
            <pc:sldMk cId="3347696899" sldId="268"/>
            <ac:picMk id="4" creationId="{076C088E-8BCC-F385-32C4-812CA72F24DF}"/>
          </ac:picMkLst>
        </pc:picChg>
        <pc:picChg chg="add mod">
          <ac:chgData name="McDade, Molly" userId="S::mtmcdade@wm.edu::66aeb458-3a71-4c18-b2c0-a7da7d0f59ef" providerId="AD" clId="Web-{9C575575-FDDE-8FAF-EEA4-29F02BCDCE1D}" dt="2024-09-03T00:10:30.547" v="278" actId="1076"/>
          <ac:picMkLst>
            <pc:docMk/>
            <pc:sldMk cId="3347696899" sldId="268"/>
            <ac:picMk id="7" creationId="{CD76F405-C8B0-5D1E-957C-3C5F58DBB8FD}"/>
          </ac:picMkLst>
        </pc:picChg>
        <pc:picChg chg="add mod">
          <ac:chgData name="McDade, Molly" userId="S::mtmcdade@wm.edu::66aeb458-3a71-4c18-b2c0-a7da7d0f59ef" providerId="AD" clId="Web-{9C575575-FDDE-8FAF-EEA4-29F02BCDCE1D}" dt="2024-09-03T00:10:57.174" v="299"/>
          <ac:picMkLst>
            <pc:docMk/>
            <pc:sldMk cId="3347696899" sldId="268"/>
            <ac:picMk id="9" creationId="{27FC03E3-73DE-6882-4288-B323DDF2928A}"/>
          </ac:picMkLst>
        </pc:picChg>
      </pc:sldChg>
      <pc:sldChg chg="modSp mod or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3348720361" sldId="273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3348720361" sldId="273"/>
            <ac:spMk id="2" creationId="{0E76D164-6D09-5758-BF60-824AD0334A64}"/>
          </ac:spMkLst>
        </pc:spChg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3348720361" sldId="273"/>
            <ac:spMk id="3" creationId="{295D0F64-42D0-FBF4-D4AB-F7557335CEFC}"/>
          </ac:spMkLst>
        </pc:spChg>
      </pc:sldChg>
      <pc:sldChg chg="del">
        <pc:chgData name="McDade, Molly" userId="S::mtmcdade@wm.edu::66aeb458-3a71-4c18-b2c0-a7da7d0f59ef" providerId="AD" clId="Web-{9C575575-FDDE-8FAF-EEA4-29F02BCDCE1D}" dt="2024-09-02T23:56:36.866" v="167"/>
        <pc:sldMkLst>
          <pc:docMk/>
          <pc:sldMk cId="1466900137" sldId="274"/>
        </pc:sldMkLst>
      </pc:sldChg>
      <pc:sldChg chg="addSp delSp modSp mod or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3137281483" sldId="281"/>
        </pc:sldMkLst>
        <pc:spChg chg="add del mod">
          <ac:chgData name="McDade, Molly" userId="S::mtmcdade@wm.edu::66aeb458-3a71-4c18-b2c0-a7da7d0f59ef" providerId="AD" clId="Web-{9C575575-FDDE-8FAF-EEA4-29F02BCDCE1D}" dt="2024-09-03T00:43:10.205" v="558"/>
          <ac:spMkLst>
            <pc:docMk/>
            <pc:sldMk cId="3137281483" sldId="281"/>
            <ac:spMk id="4" creationId="{E31171CB-B0B9-4213-E18D-33E10CCDE414}"/>
          </ac:spMkLst>
        </pc:spChg>
        <pc:spChg chg="del mod">
          <ac:chgData name="McDade, Molly" userId="S::mtmcdade@wm.edu::66aeb458-3a71-4c18-b2c0-a7da7d0f59ef" providerId="AD" clId="Web-{9C575575-FDDE-8FAF-EEA4-29F02BCDCE1D}" dt="2024-09-03T00:43:17.783" v="559"/>
          <ac:spMkLst>
            <pc:docMk/>
            <pc:sldMk cId="3137281483" sldId="281"/>
            <ac:spMk id="5" creationId="{8536D12B-DA72-536E-0CF3-48F6918EFB3A}"/>
          </ac:spMkLst>
        </pc:spChg>
        <pc:spChg chg="add mod">
          <ac:chgData name="McDade, Molly" userId="S::mtmcdade@wm.edu::66aeb458-3a71-4c18-b2c0-a7da7d0f59ef" providerId="AD" clId="Web-{9C575575-FDDE-8FAF-EEA4-29F02BCDCE1D}" dt="2024-09-03T00:45:14.807" v="598" actId="20577"/>
          <ac:spMkLst>
            <pc:docMk/>
            <pc:sldMk cId="3137281483" sldId="281"/>
            <ac:spMk id="6" creationId="{CAE33DC9-B044-D31C-8FCC-2634FBCFB123}"/>
          </ac:spMkLst>
        </pc:spChg>
        <pc:picChg chg="mod">
          <ac:chgData name="McDade, Molly" userId="S::mtmcdade@wm.edu::66aeb458-3a71-4c18-b2c0-a7da7d0f59ef" providerId="AD" clId="Web-{9C575575-FDDE-8FAF-EEA4-29F02BCDCE1D}" dt="2024-09-03T00:44:08.896" v="573" actId="1076"/>
          <ac:picMkLst>
            <pc:docMk/>
            <pc:sldMk cId="3137281483" sldId="281"/>
            <ac:picMk id="3" creationId="{318C417E-D42F-0218-BDDA-D86479E2BF47}"/>
          </ac:picMkLst>
        </pc:picChg>
      </pc:sldChg>
      <pc:sldChg chg="addSp delSp 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881895921" sldId="282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881895921" sldId="282"/>
            <ac:spMk id="2" creationId="{B119F341-0911-66B7-4465-AA9CC58C3BE5}"/>
          </ac:spMkLst>
        </pc:spChg>
        <pc:spChg chg="del">
          <ac:chgData name="McDade, Molly" userId="S::mtmcdade@wm.edu::66aeb458-3a71-4c18-b2c0-a7da7d0f59ef" providerId="AD" clId="Web-{9C575575-FDDE-8FAF-EEA4-29F02BCDCE1D}" dt="2024-09-03T00:14:44.360" v="311"/>
          <ac:spMkLst>
            <pc:docMk/>
            <pc:sldMk cId="881895921" sldId="282"/>
            <ac:spMk id="3" creationId="{DF97C7E1-6D36-3B19-B830-E5CCF3D9371F}"/>
          </ac:spMkLst>
        </pc:spChg>
        <pc:spChg chg="add del mod">
          <ac:chgData name="McDade, Molly" userId="S::mtmcdade@wm.edu::66aeb458-3a71-4c18-b2c0-a7da7d0f59ef" providerId="AD" clId="Web-{9C575575-FDDE-8FAF-EEA4-29F02BCDCE1D}" dt="2024-09-03T00:29:23.120" v="339"/>
          <ac:spMkLst>
            <pc:docMk/>
            <pc:sldMk cId="881895921" sldId="282"/>
            <ac:spMk id="5" creationId="{83B35C95-73BC-31C4-4884-41D21CE67B4E}"/>
          </ac:spMkLst>
        </pc:spChg>
        <pc:spChg chg="add mod">
          <ac:chgData name="McDade, Molly" userId="S::mtmcdade@wm.edu::66aeb458-3a71-4c18-b2c0-a7da7d0f59ef" providerId="AD" clId="Web-{9C575575-FDDE-8FAF-EEA4-29F02BCDCE1D}" dt="2024-09-03T00:41:14.072" v="472" actId="1076"/>
          <ac:spMkLst>
            <pc:docMk/>
            <pc:sldMk cId="881895921" sldId="282"/>
            <ac:spMk id="9" creationId="{AD974023-C05B-E0AA-A5A9-AD251EF4BE62}"/>
          </ac:spMkLst>
        </pc:spChg>
        <pc:spChg chg="add mod">
          <ac:chgData name="McDade, Molly" userId="S::mtmcdade@wm.edu::66aeb458-3a71-4c18-b2c0-a7da7d0f59ef" providerId="AD" clId="Web-{9C575575-FDDE-8FAF-EEA4-29F02BCDCE1D}" dt="2024-09-03T00:41:14.072" v="474" actId="1076"/>
          <ac:spMkLst>
            <pc:docMk/>
            <pc:sldMk cId="881895921" sldId="282"/>
            <ac:spMk id="11" creationId="{CBCE17A9-7E19-ACD8-4BCF-889B13A01BE4}"/>
          </ac:spMkLst>
        </pc:spChg>
        <pc:spChg chg="add mod">
          <ac:chgData name="McDade, Molly" userId="S::mtmcdade@wm.edu::66aeb458-3a71-4c18-b2c0-a7da7d0f59ef" providerId="AD" clId="Web-{9C575575-FDDE-8FAF-EEA4-29F02BCDCE1D}" dt="2024-09-03T00:41:14.088" v="476" actId="1076"/>
          <ac:spMkLst>
            <pc:docMk/>
            <pc:sldMk cId="881895921" sldId="282"/>
            <ac:spMk id="13" creationId="{3C525286-A1EC-C236-943F-9250B1C89A90}"/>
          </ac:spMkLst>
        </pc:spChg>
        <pc:picChg chg="add del mod">
          <ac:chgData name="McDade, Molly" userId="S::mtmcdade@wm.edu::66aeb458-3a71-4c18-b2c0-a7da7d0f59ef" providerId="AD" clId="Web-{9C575575-FDDE-8FAF-EEA4-29F02BCDCE1D}" dt="2024-09-03T00:31:13.424" v="359"/>
          <ac:picMkLst>
            <pc:docMk/>
            <pc:sldMk cId="881895921" sldId="282"/>
            <ac:picMk id="6" creationId="{B9AED185-94FC-00D1-02E2-D34401E2D139}"/>
          </ac:picMkLst>
        </pc:picChg>
        <pc:picChg chg="add mod">
          <ac:chgData name="McDade, Molly" userId="S::mtmcdade@wm.edu::66aeb458-3a71-4c18-b2c0-a7da7d0f59ef" providerId="AD" clId="Web-{9C575575-FDDE-8FAF-EEA4-29F02BCDCE1D}" dt="2024-09-03T00:41:14.072" v="471" actId="1076"/>
          <ac:picMkLst>
            <pc:docMk/>
            <pc:sldMk cId="881895921" sldId="282"/>
            <ac:picMk id="7" creationId="{9A7A36F6-BAED-B6C3-6D4B-50761FC2D98C}"/>
          </ac:picMkLst>
        </pc:picChg>
        <pc:picChg chg="add mod">
          <ac:chgData name="McDade, Molly" userId="S::mtmcdade@wm.edu::66aeb458-3a71-4c18-b2c0-a7da7d0f59ef" providerId="AD" clId="Web-{9C575575-FDDE-8FAF-EEA4-29F02BCDCE1D}" dt="2024-09-03T00:41:14.072" v="473" actId="1076"/>
          <ac:picMkLst>
            <pc:docMk/>
            <pc:sldMk cId="881895921" sldId="282"/>
            <ac:picMk id="10" creationId="{F1647F2C-911C-7993-CE8F-3B6F5A39A46E}"/>
          </ac:picMkLst>
        </pc:picChg>
        <pc:picChg chg="add mod">
          <ac:chgData name="McDade, Molly" userId="S::mtmcdade@wm.edu::66aeb458-3a71-4c18-b2c0-a7da7d0f59ef" providerId="AD" clId="Web-{9C575575-FDDE-8FAF-EEA4-29F02BCDCE1D}" dt="2024-09-03T00:41:14.088" v="475" actId="1076"/>
          <ac:picMkLst>
            <pc:docMk/>
            <pc:sldMk cId="881895921" sldId="282"/>
            <ac:picMk id="12" creationId="{0F677811-FC15-9621-8D10-BD15FFB544CA}"/>
          </ac:picMkLst>
        </pc:picChg>
      </pc:sldChg>
      <pc:sldChg chg="addSp delSp 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802875321" sldId="284"/>
        </pc:sldMkLst>
        <pc:spChg chg="add del mod">
          <ac:chgData name="McDade, Molly" userId="S::mtmcdade@wm.edu::66aeb458-3a71-4c18-b2c0-a7da7d0f59ef" providerId="AD" clId="Web-{9C575575-FDDE-8FAF-EEA4-29F02BCDCE1D}" dt="2024-09-03T00:40:15.037" v="452"/>
          <ac:spMkLst>
            <pc:docMk/>
            <pc:sldMk cId="802875321" sldId="284"/>
            <ac:spMk id="3" creationId="{7C829CF7-7AE5-92EA-E2D8-F8934FEB412B}"/>
          </ac:spMkLst>
        </pc:spChg>
        <pc:spChg chg="del">
          <ac:chgData name="McDade, Molly" userId="S::mtmcdade@wm.edu::66aeb458-3a71-4c18-b2c0-a7da7d0f59ef" providerId="AD" clId="Web-{9C575575-FDDE-8FAF-EEA4-29F02BCDCE1D}" dt="2024-09-03T00:40:05.396" v="450"/>
          <ac:spMkLst>
            <pc:docMk/>
            <pc:sldMk cId="802875321" sldId="284"/>
            <ac:spMk id="5" creationId="{8536D12B-DA72-536E-0CF3-48F6918EFB3A}"/>
          </ac:spMkLst>
        </pc:spChg>
        <pc:spChg chg="add mod">
          <ac:chgData name="McDade, Molly" userId="S::mtmcdade@wm.edu::66aeb458-3a71-4c18-b2c0-a7da7d0f59ef" providerId="AD" clId="Web-{9C575575-FDDE-8FAF-EEA4-29F02BCDCE1D}" dt="2024-09-03T00:41:22.526" v="477" actId="1076"/>
          <ac:spMkLst>
            <pc:docMk/>
            <pc:sldMk cId="802875321" sldId="284"/>
            <ac:spMk id="11" creationId="{3DB231BE-EB12-F03E-B572-EA2A28899C33}"/>
          </ac:spMkLst>
        </pc:spChg>
      </pc:sldChg>
      <pc:sldChg chg="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3446408740" sldId="285"/>
        </pc:sldMkLst>
        <pc:spChg chg="mod">
          <ac:chgData name="McDade, Molly" userId="S::mtmcdade@wm.edu::66aeb458-3a71-4c18-b2c0-a7da7d0f59ef" providerId="AD" clId="Web-{9C575575-FDDE-8FAF-EEA4-29F02BCDCE1D}" dt="2024-09-03T00:42:09.717" v="509" actId="20577"/>
          <ac:spMkLst>
            <pc:docMk/>
            <pc:sldMk cId="3446408740" sldId="285"/>
            <ac:spMk id="10" creationId="{0D63F3C4-0281-27EC-923A-ADF7E72ADB59}"/>
          </ac:spMkLst>
        </pc:spChg>
      </pc:sldChg>
      <pc:sldChg chg="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2287117704" sldId="287"/>
        </pc:sldMkLst>
        <pc:picChg chg="mod">
          <ac:chgData name="McDade, Molly" userId="S::mtmcdade@wm.edu::66aeb458-3a71-4c18-b2c0-a7da7d0f59ef" providerId="AD" clId="Web-{9C575575-FDDE-8FAF-EEA4-29F02BCDCE1D}" dt="2024-09-03T00:44:21.834" v="575" actId="1076"/>
          <ac:picMkLst>
            <pc:docMk/>
            <pc:sldMk cId="2287117704" sldId="287"/>
            <ac:picMk id="8" creationId="{5D8E14D8-7072-15A7-8195-6D2BB52DAFA1}"/>
          </ac:picMkLst>
        </pc:picChg>
      </pc:sldChg>
      <pc:sldChg chg="addSp delSp modSp mod setBg modClrScheme delDesignElem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1400554937" sldId="288"/>
        </pc:sldMkLst>
        <pc:spChg chg="add mod">
          <ac:chgData name="McDade, Molly" userId="S::mtmcdade@wm.edu::66aeb458-3a71-4c18-b2c0-a7da7d0f59ef" providerId="AD" clId="Web-{9C575575-FDDE-8FAF-EEA4-29F02BCDCE1D}" dt="2024-09-03T00:27:08.314" v="329" actId="14100"/>
          <ac:spMkLst>
            <pc:docMk/>
            <pc:sldMk cId="1400554937" sldId="288"/>
            <ac:spMk id="3" creationId="{5D2378D3-34A6-4286-CFFE-B26E2B3C6068}"/>
          </ac:spMkLst>
        </pc:spChg>
        <pc:spChg chg="add mod">
          <ac:chgData name="McDade, Molly" userId="S::mtmcdade@wm.edu::66aeb458-3a71-4c18-b2c0-a7da7d0f59ef" providerId="AD" clId="Web-{9C575575-FDDE-8FAF-EEA4-29F02BCDCE1D}" dt="2024-09-03T00:27:22.612" v="333" actId="1076"/>
          <ac:spMkLst>
            <pc:docMk/>
            <pc:sldMk cId="1400554937" sldId="288"/>
            <ac:spMk id="5" creationId="{5D2378D3-34A6-4286-CFFE-B26E2B3C6068}"/>
          </ac:spMkLst>
        </pc:spChg>
        <pc:spChg chg="del mod">
          <ac:chgData name="McDade, Molly" userId="S::mtmcdade@wm.edu::66aeb458-3a71-4c18-b2c0-a7da7d0f59ef" providerId="AD" clId="Web-{9C575575-FDDE-8FAF-EEA4-29F02BCDCE1D}" dt="2024-09-03T00:26:44.031" v="322"/>
          <ac:spMkLst>
            <pc:docMk/>
            <pc:sldMk cId="1400554937" sldId="288"/>
            <ac:spMk id="8" creationId="{5D2378D3-34A6-4286-CFFE-B26E2B3C6068}"/>
          </ac:spMkLst>
        </pc:spChg>
        <pc:spChg chg="add del">
          <ac:chgData name="McDade, Molly" userId="S::mtmcdade@wm.edu::66aeb458-3a71-4c18-b2c0-a7da7d0f59ef" providerId="AD" clId="Web-{9C575575-FDDE-8FAF-EEA4-29F02BCDCE1D}" dt="2024-09-03T00:27:28.940" v="334"/>
          <ac:spMkLst>
            <pc:docMk/>
            <pc:sldMk cId="1400554937" sldId="288"/>
            <ac:spMk id="9" creationId="{A9F529C3-C941-49FD-8C67-82F134F64BDB}"/>
          </ac:spMkLst>
        </pc:spChg>
        <pc:spChg chg="add del">
          <ac:chgData name="McDade, Molly" userId="S::mtmcdade@wm.edu::66aeb458-3a71-4c18-b2c0-a7da7d0f59ef" providerId="AD" clId="Web-{9C575575-FDDE-8FAF-EEA4-29F02BCDCE1D}" dt="2024-09-03T00:27:31.284" v="335"/>
          <ac:spMkLst>
            <pc:docMk/>
            <pc:sldMk cId="1400554937" sldId="288"/>
            <ac:spMk id="11" creationId="{20586029-32A0-47E5-9AEC-AE3ABA6B94D0}"/>
          </ac:spMkLst>
        </pc:spChg>
        <pc:picChg chg="add mod ord">
          <ac:chgData name="McDade, Molly" userId="S::mtmcdade@wm.edu::66aeb458-3a71-4c18-b2c0-a7da7d0f59ef" providerId="AD" clId="Web-{9C575575-FDDE-8FAF-EEA4-29F02BCDCE1D}" dt="2024-09-03T00:26:56.845" v="326"/>
          <ac:picMkLst>
            <pc:docMk/>
            <pc:sldMk cId="1400554937" sldId="288"/>
            <ac:picMk id="2" creationId="{6D7C8517-FDC0-8BD9-132E-98B102CD9D18}"/>
          </ac:picMkLst>
        </pc:picChg>
        <pc:picChg chg="mod ord">
          <ac:chgData name="McDade, Molly" userId="S::mtmcdade@wm.edu::66aeb458-3a71-4c18-b2c0-a7da7d0f59ef" providerId="AD" clId="Web-{9C575575-FDDE-8FAF-EEA4-29F02BCDCE1D}" dt="2024-09-03T00:26:56.845" v="326"/>
          <ac:picMkLst>
            <pc:docMk/>
            <pc:sldMk cId="1400554937" sldId="288"/>
            <ac:picMk id="4" creationId="{BED1FE06-DD76-6A06-7730-BF2A48F980F0}"/>
          </ac:picMkLst>
        </pc:picChg>
        <pc:cxnChg chg="add del">
          <ac:chgData name="McDade, Molly" userId="S::mtmcdade@wm.edu::66aeb458-3a71-4c18-b2c0-a7da7d0f59ef" providerId="AD" clId="Web-{9C575575-FDDE-8FAF-EEA4-29F02BCDCE1D}" dt="2024-09-03T00:46:01.716" v="602"/>
          <ac:cxnSpMkLst>
            <pc:docMk/>
            <pc:sldMk cId="1400554937" sldId="288"/>
            <ac:cxnSpMk id="13" creationId="{8C730EAB-A532-4295-A302-FB4B90DB9F5E}"/>
          </ac:cxnSpMkLst>
        </pc:cxnChg>
      </pc:sldChg>
      <pc:sldChg chg="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3085436662" sldId="289"/>
        </pc:sldMkLst>
      </pc:sldChg>
      <pc:sldChg chg="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3345427956" sldId="290"/>
        </pc:sldMkLst>
      </pc:sldChg>
      <pc:sldChg chg="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1223726113" sldId="291"/>
        </pc:sldMkLst>
        <pc:spChg chg="mod ord">
          <ac:chgData name="McDade, Molly" userId="S::mtmcdade@wm.edu::66aeb458-3a71-4c18-b2c0-a7da7d0f59ef" providerId="AD" clId="Web-{9C575575-FDDE-8FAF-EEA4-29F02BCDCE1D}" dt="2024-09-03T00:46:01.716" v="602"/>
          <ac:spMkLst>
            <pc:docMk/>
            <pc:sldMk cId="1223726113" sldId="291"/>
            <ac:spMk id="2" creationId="{EF79A31C-5E4B-67B2-E07A-837D8200C654}"/>
          </ac:spMkLst>
        </pc:spChg>
      </pc:sldChg>
      <pc:sldChg chg="modSp mod modClrScheme chgLayout">
        <pc:chgData name="McDade, Molly" userId="S::mtmcdade@wm.edu::66aeb458-3a71-4c18-b2c0-a7da7d0f59ef" providerId="AD" clId="Web-{9C575575-FDDE-8FAF-EEA4-29F02BCDCE1D}" dt="2024-09-03T00:46:01.716" v="602"/>
        <pc:sldMkLst>
          <pc:docMk/>
          <pc:sldMk cId="3521645788" sldId="293"/>
        </pc:sldMkLst>
        <pc:spChg chg="mod">
          <ac:chgData name="McDade, Molly" userId="S::mtmcdade@wm.edu::66aeb458-3a71-4c18-b2c0-a7da7d0f59ef" providerId="AD" clId="Web-{9C575575-FDDE-8FAF-EEA4-29F02BCDCE1D}" dt="2024-09-03T00:42:20.608" v="520" actId="20577"/>
          <ac:spMkLst>
            <pc:docMk/>
            <pc:sldMk cId="3521645788" sldId="293"/>
            <ac:spMk id="10" creationId="{0D63F3C4-0281-27EC-923A-ADF7E72ADB59}"/>
          </ac:spMkLst>
        </pc:spChg>
      </pc:sldChg>
      <pc:sldMasterChg chg="add del addSldLayout delSldLayout">
        <pc:chgData name="McDade, Molly" userId="S::mtmcdade@wm.edu::66aeb458-3a71-4c18-b2c0-a7da7d0f59ef" providerId="AD" clId="Web-{9C575575-FDDE-8FAF-EEA4-29F02BCDCE1D}" dt="2024-09-03T00:46:01.716" v="602"/>
        <pc:sldMasterMkLst>
          <pc:docMk/>
          <pc:sldMasterMk cId="2460954070" sldId="2147483660"/>
        </pc:sldMasterMkLst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2385387890" sldId="2147483672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949138452" sldId="2147483673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2591524520" sldId="2147483674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1203092039" sldId="2147483675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3733172339" sldId="2147483676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3210312558" sldId="2147483677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3146388984" sldId="2147483678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3171841454" sldId="2147483679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1718958274" sldId="2147483680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2202905451" sldId="2147483681"/>
          </pc:sldLayoutMkLst>
        </pc:sldLayoutChg>
        <pc:sldLayoutChg chg="add del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2460954070" sldId="2147483660"/>
            <pc:sldLayoutMk cId="2790023464" sldId="2147483682"/>
          </pc:sldLayoutMkLst>
        </pc:sldLayoutChg>
      </pc:sldMasterChg>
      <pc:sldMasterChg chg="add del addSldLayout delSldLayout modSldLayout">
        <pc:chgData name="McDade, Molly" userId="S::mtmcdade@wm.edu::66aeb458-3a71-4c18-b2c0-a7da7d0f59ef" providerId="AD" clId="Web-{9C575575-FDDE-8FAF-EEA4-29F02BCDCE1D}" dt="2024-09-03T00:46:01.716" v="602"/>
        <pc:sldMasterMkLst>
          <pc:docMk/>
          <pc:sldMasterMk cId="936416961" sldId="2147483683"/>
        </pc:sldMasterMkLst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2486938522" sldId="2147483684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368488697" sldId="2147483685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3899462897" sldId="2147483686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3170878259" sldId="2147483687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223881350" sldId="2147483688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557838953" sldId="2147483689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2910178292" sldId="2147483690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1980364200" sldId="2147483691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650528388" sldId="2147483692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2075569410" sldId="2147483693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1392249961" sldId="2147483694"/>
          </pc:sldLayoutMkLst>
        </pc:sldLayoutChg>
        <pc:sldLayoutChg chg="add del mod replId">
          <pc:chgData name="McDade, Molly" userId="S::mtmcdade@wm.edu::66aeb458-3a71-4c18-b2c0-a7da7d0f59ef" providerId="AD" clId="Web-{9C575575-FDDE-8FAF-EEA4-29F02BCDCE1D}" dt="2024-09-03T00:46:01.716" v="602"/>
          <pc:sldLayoutMkLst>
            <pc:docMk/>
            <pc:sldMasterMk cId="936416961" sldId="2147483683"/>
            <pc:sldLayoutMk cId="2825572829" sldId="2147483695"/>
          </pc:sldLayoutMkLst>
        </pc:sldLayoutChg>
      </pc:sldMasterChg>
    </pc:docChg>
  </pc:docChgLst>
  <pc:docChgLst>
    <pc:chgData name="Perdue, Ann Gray" userId="S::agperdue@wm.edu::945023be-3be5-4ddf-8e54-806b929f2705" providerId="AD" clId="Web-{5878E116-5680-9273-68F0-A5E77EA13C58}"/>
    <pc:docChg chg="modSld">
      <pc:chgData name="Perdue, Ann Gray" userId="S::agperdue@wm.edu::945023be-3be5-4ddf-8e54-806b929f2705" providerId="AD" clId="Web-{5878E116-5680-9273-68F0-A5E77EA13C58}" dt="2024-09-03T12:50:01.318" v="2" actId="20577"/>
      <pc:docMkLst>
        <pc:docMk/>
      </pc:docMkLst>
      <pc:sldChg chg="modSp">
        <pc:chgData name="Perdue, Ann Gray" userId="S::agperdue@wm.edu::945023be-3be5-4ddf-8e54-806b929f2705" providerId="AD" clId="Web-{5878E116-5680-9273-68F0-A5E77EA13C58}" dt="2024-09-03T12:50:01.318" v="2" actId="20577"/>
        <pc:sldMkLst>
          <pc:docMk/>
          <pc:sldMk cId="1884891475" sldId="294"/>
        </pc:sldMkLst>
        <pc:spChg chg="mod">
          <ac:chgData name="Perdue, Ann Gray" userId="S::agperdue@wm.edu::945023be-3be5-4ddf-8e54-806b929f2705" providerId="AD" clId="Web-{5878E116-5680-9273-68F0-A5E77EA13C58}" dt="2024-09-03T12:50:01.318" v="2" actId="20577"/>
          <ac:spMkLst>
            <pc:docMk/>
            <pc:sldMk cId="1884891475" sldId="294"/>
            <ac:spMk id="26" creationId="{589DF214-905F-2B33-C092-00581D63331A}"/>
          </ac:spMkLst>
        </pc:spChg>
      </pc:sldChg>
    </pc:docChg>
  </pc:docChgLst>
  <pc:docChgLst>
    <pc:chgData name="White, Luke" userId="S::lwhite01@wm.edu::4c416cf7-e752-475e-a730-01c734e65789" providerId="AD" clId="Web-{A2BFDE2B-AA41-B8A3-57CE-7F922D5DF5FD}"/>
    <pc:docChg chg="addSld modSld">
      <pc:chgData name="White, Luke" userId="S::lwhite01@wm.edu::4c416cf7-e752-475e-a730-01c734e65789" providerId="AD" clId="Web-{A2BFDE2B-AA41-B8A3-57CE-7F922D5DF5FD}" dt="2024-09-02T19:45:05.597" v="343" actId="20577"/>
      <pc:docMkLst>
        <pc:docMk/>
      </pc:docMkLst>
      <pc:sldChg chg="addSp delSp modSp">
        <pc:chgData name="White, Luke" userId="S::lwhite01@wm.edu::4c416cf7-e752-475e-a730-01c734e65789" providerId="AD" clId="Web-{A2BFDE2B-AA41-B8A3-57CE-7F922D5DF5FD}" dt="2024-09-02T19:37:51.456" v="339" actId="1076"/>
        <pc:sldMkLst>
          <pc:docMk/>
          <pc:sldMk cId="280958831" sldId="257"/>
        </pc:sldMkLst>
        <pc:spChg chg="mod">
          <ac:chgData name="White, Luke" userId="S::lwhite01@wm.edu::4c416cf7-e752-475e-a730-01c734e65789" providerId="AD" clId="Web-{A2BFDE2B-AA41-B8A3-57CE-7F922D5DF5FD}" dt="2024-09-02T18:46:23.922" v="279" actId="20577"/>
          <ac:spMkLst>
            <pc:docMk/>
            <pc:sldMk cId="280958831" sldId="257"/>
            <ac:spMk id="3" creationId="{DB6C3DE7-D41D-D1B5-1ECF-75445383B4C4}"/>
          </ac:spMkLst>
        </pc:spChg>
        <pc:picChg chg="add del mod">
          <ac:chgData name="White, Luke" userId="S::lwhite01@wm.edu::4c416cf7-e752-475e-a730-01c734e65789" providerId="AD" clId="Web-{A2BFDE2B-AA41-B8A3-57CE-7F922D5DF5FD}" dt="2024-09-02T18:46:54.830" v="284"/>
          <ac:picMkLst>
            <pc:docMk/>
            <pc:sldMk cId="280958831" sldId="257"/>
            <ac:picMk id="4" creationId="{312FE540-D033-A578-3386-516D474A4834}"/>
          </ac:picMkLst>
        </pc:picChg>
        <pc:picChg chg="add mod">
          <ac:chgData name="White, Luke" userId="S::lwhite01@wm.edu::4c416cf7-e752-475e-a730-01c734e65789" providerId="AD" clId="Web-{A2BFDE2B-AA41-B8A3-57CE-7F922D5DF5FD}" dt="2024-09-02T19:37:51.456" v="339" actId="1076"/>
          <ac:picMkLst>
            <pc:docMk/>
            <pc:sldMk cId="280958831" sldId="257"/>
            <ac:picMk id="4" creationId="{E2C6E5EC-6945-6EAB-8118-DA7CBDE2780E}"/>
          </ac:picMkLst>
        </pc:picChg>
        <pc:picChg chg="add del mod">
          <ac:chgData name="White, Luke" userId="S::lwhite01@wm.edu::4c416cf7-e752-475e-a730-01c734e65789" providerId="AD" clId="Web-{A2BFDE2B-AA41-B8A3-57CE-7F922D5DF5FD}" dt="2024-09-02T18:48:29.773" v="289"/>
          <ac:picMkLst>
            <pc:docMk/>
            <pc:sldMk cId="280958831" sldId="257"/>
            <ac:picMk id="5" creationId="{7CC00098-83FA-2672-9E72-0F1C158004AE}"/>
          </ac:picMkLst>
        </pc:picChg>
        <pc:picChg chg="add del mod">
          <ac:chgData name="White, Luke" userId="S::lwhite01@wm.edu::4c416cf7-e752-475e-a730-01c734e65789" providerId="AD" clId="Web-{A2BFDE2B-AA41-B8A3-57CE-7F922D5DF5FD}" dt="2024-09-02T19:37:39.143" v="335"/>
          <ac:picMkLst>
            <pc:docMk/>
            <pc:sldMk cId="280958831" sldId="257"/>
            <ac:picMk id="6" creationId="{4B3A5DA9-D69E-97AB-4A8E-9E7AFCD15D25}"/>
          </ac:picMkLst>
        </pc:picChg>
      </pc:sldChg>
      <pc:sldChg chg="modSp">
        <pc:chgData name="White, Luke" userId="S::lwhite01@wm.edu::4c416cf7-e752-475e-a730-01c734e65789" providerId="AD" clId="Web-{A2BFDE2B-AA41-B8A3-57CE-7F922D5DF5FD}" dt="2024-09-02T18:49:43.059" v="333" actId="20577"/>
        <pc:sldMkLst>
          <pc:docMk/>
          <pc:sldMk cId="4239146096" sldId="261"/>
        </pc:sldMkLst>
        <pc:spChg chg="mod">
          <ac:chgData name="White, Luke" userId="S::lwhite01@wm.edu::4c416cf7-e752-475e-a730-01c734e65789" providerId="AD" clId="Web-{A2BFDE2B-AA41-B8A3-57CE-7F922D5DF5FD}" dt="2024-09-02T18:49:43.059" v="333" actId="20577"/>
          <ac:spMkLst>
            <pc:docMk/>
            <pc:sldMk cId="4239146096" sldId="261"/>
            <ac:spMk id="3" creationId="{03861AD5-C05E-D48F-3503-B0F2E8F6984C}"/>
          </ac:spMkLst>
        </pc:spChg>
      </pc:sldChg>
      <pc:sldChg chg="modSp">
        <pc:chgData name="White, Luke" userId="S::lwhite01@wm.edu::4c416cf7-e752-475e-a730-01c734e65789" providerId="AD" clId="Web-{A2BFDE2B-AA41-B8A3-57CE-7F922D5DF5FD}" dt="2024-09-02T19:45:05.597" v="343" actId="20577"/>
        <pc:sldMkLst>
          <pc:docMk/>
          <pc:sldMk cId="1317930655" sldId="262"/>
        </pc:sldMkLst>
        <pc:spChg chg="mod">
          <ac:chgData name="White, Luke" userId="S::lwhite01@wm.edu::4c416cf7-e752-475e-a730-01c734e65789" providerId="AD" clId="Web-{A2BFDE2B-AA41-B8A3-57CE-7F922D5DF5FD}" dt="2024-09-02T19:45:05.597" v="343" actId="20577"/>
          <ac:spMkLst>
            <pc:docMk/>
            <pc:sldMk cId="1317930655" sldId="262"/>
            <ac:spMk id="3" creationId="{02A54F08-CEBF-F59B-577E-5C80391DDB25}"/>
          </ac:spMkLst>
        </pc:spChg>
      </pc:sldChg>
      <pc:sldChg chg="modSp">
        <pc:chgData name="White, Luke" userId="S::lwhite01@wm.edu::4c416cf7-e752-475e-a730-01c734e65789" providerId="AD" clId="Web-{A2BFDE2B-AA41-B8A3-57CE-7F922D5DF5FD}" dt="2024-09-02T15:36:43.060" v="84" actId="20577"/>
        <pc:sldMkLst>
          <pc:docMk/>
          <pc:sldMk cId="2897049860" sldId="264"/>
        </pc:sldMkLst>
        <pc:spChg chg="mod">
          <ac:chgData name="White, Luke" userId="S::lwhite01@wm.edu::4c416cf7-e752-475e-a730-01c734e65789" providerId="AD" clId="Web-{A2BFDE2B-AA41-B8A3-57CE-7F922D5DF5FD}" dt="2024-09-02T15:36:43.060" v="84" actId="20577"/>
          <ac:spMkLst>
            <pc:docMk/>
            <pc:sldMk cId="2897049860" sldId="264"/>
            <ac:spMk id="3" creationId="{18C24ED2-D53C-9D7D-86B3-19656CC2F947}"/>
          </ac:spMkLst>
        </pc:spChg>
      </pc:sldChg>
      <pc:sldChg chg="modSp">
        <pc:chgData name="White, Luke" userId="S::lwhite01@wm.edu::4c416cf7-e752-475e-a730-01c734e65789" providerId="AD" clId="Web-{A2BFDE2B-AA41-B8A3-57CE-7F922D5DF5FD}" dt="2024-09-02T15:39:23.290" v="164" actId="20577"/>
        <pc:sldMkLst>
          <pc:docMk/>
          <pc:sldMk cId="3348720361" sldId="273"/>
        </pc:sldMkLst>
        <pc:spChg chg="mod">
          <ac:chgData name="White, Luke" userId="S::lwhite01@wm.edu::4c416cf7-e752-475e-a730-01c734e65789" providerId="AD" clId="Web-{A2BFDE2B-AA41-B8A3-57CE-7F922D5DF5FD}" dt="2024-09-02T15:39:23.290" v="164" actId="20577"/>
          <ac:spMkLst>
            <pc:docMk/>
            <pc:sldMk cId="3348720361" sldId="273"/>
            <ac:spMk id="3" creationId="{295D0F64-42D0-FBF4-D4AB-F7557335CEFC}"/>
          </ac:spMkLst>
        </pc:spChg>
      </pc:sldChg>
      <pc:sldChg chg="modSp">
        <pc:chgData name="White, Luke" userId="S::lwhite01@wm.edu::4c416cf7-e752-475e-a730-01c734e65789" providerId="AD" clId="Web-{A2BFDE2B-AA41-B8A3-57CE-7F922D5DF5FD}" dt="2024-09-02T15:39:25.102" v="165" actId="20577"/>
        <pc:sldMkLst>
          <pc:docMk/>
          <pc:sldMk cId="1466900137" sldId="274"/>
        </pc:sldMkLst>
        <pc:spChg chg="mod">
          <ac:chgData name="White, Luke" userId="S::lwhite01@wm.edu::4c416cf7-e752-475e-a730-01c734e65789" providerId="AD" clId="Web-{A2BFDE2B-AA41-B8A3-57CE-7F922D5DF5FD}" dt="2024-09-02T15:39:25.102" v="165" actId="20577"/>
          <ac:spMkLst>
            <pc:docMk/>
            <pc:sldMk cId="1466900137" sldId="274"/>
            <ac:spMk id="3" creationId="{B0C0A6FE-2954-C1FB-5069-CF38B971465D}"/>
          </ac:spMkLst>
        </pc:spChg>
      </pc:sldChg>
      <pc:sldChg chg="modSp new">
        <pc:chgData name="White, Luke" userId="S::lwhite01@wm.edu::4c416cf7-e752-475e-a730-01c734e65789" providerId="AD" clId="Web-{A2BFDE2B-AA41-B8A3-57CE-7F922D5DF5FD}" dt="2024-09-02T15:48:53.673" v="235" actId="20577"/>
        <pc:sldMkLst>
          <pc:docMk/>
          <pc:sldMk cId="881895921" sldId="282"/>
        </pc:sldMkLst>
        <pc:spChg chg="mod">
          <ac:chgData name="White, Luke" userId="S::lwhite01@wm.edu::4c416cf7-e752-475e-a730-01c734e65789" providerId="AD" clId="Web-{A2BFDE2B-AA41-B8A3-57CE-7F922D5DF5FD}" dt="2024-09-02T15:48:17.264" v="193" actId="20577"/>
          <ac:spMkLst>
            <pc:docMk/>
            <pc:sldMk cId="881895921" sldId="282"/>
            <ac:spMk id="2" creationId="{B119F341-0911-66B7-4465-AA9CC58C3BE5}"/>
          </ac:spMkLst>
        </pc:spChg>
        <pc:spChg chg="mod">
          <ac:chgData name="White, Luke" userId="S::lwhite01@wm.edu::4c416cf7-e752-475e-a730-01c734e65789" providerId="AD" clId="Web-{A2BFDE2B-AA41-B8A3-57CE-7F922D5DF5FD}" dt="2024-09-02T15:48:53.673" v="235" actId="20577"/>
          <ac:spMkLst>
            <pc:docMk/>
            <pc:sldMk cId="881895921" sldId="282"/>
            <ac:spMk id="3" creationId="{DF97C7E1-6D36-3B19-B830-E5CCF3D9371F}"/>
          </ac:spMkLst>
        </pc:spChg>
      </pc:sldChg>
    </pc:docChg>
  </pc:docChgLst>
  <pc:docChgLst>
    <pc:chgData name="Tagbor, John Carl" userId="S::jtagbor@wm.edu::37ea042f-c93f-4525-be33-c19e861baeb1" providerId="AD" clId="Web-{E48A32B3-5682-4D8D-90B8-2E8A5320DB81}"/>
    <pc:docChg chg="addSld delSld">
      <pc:chgData name="Tagbor, John Carl" userId="S::jtagbor@wm.edu::37ea042f-c93f-4525-be33-c19e861baeb1" providerId="AD" clId="Web-{E48A32B3-5682-4D8D-90B8-2E8A5320DB81}" dt="2024-09-03T01:38:21.624" v="1"/>
      <pc:docMkLst>
        <pc:docMk/>
      </pc:docMkLst>
      <pc:sldChg chg="del">
        <pc:chgData name="Tagbor, John Carl" userId="S::jtagbor@wm.edu::37ea042f-c93f-4525-be33-c19e861baeb1" providerId="AD" clId="Web-{E48A32B3-5682-4D8D-90B8-2E8A5320DB81}" dt="2024-09-03T01:38:21.624" v="1"/>
        <pc:sldMkLst>
          <pc:docMk/>
          <pc:sldMk cId="2335617460" sldId="256"/>
        </pc:sldMkLst>
      </pc:sldChg>
      <pc:sldChg chg="add">
        <pc:chgData name="Tagbor, John Carl" userId="S::jtagbor@wm.edu::37ea042f-c93f-4525-be33-c19e861baeb1" providerId="AD" clId="Web-{E48A32B3-5682-4D8D-90B8-2E8A5320DB81}" dt="2024-09-03T01:38:06.905" v="0"/>
        <pc:sldMkLst>
          <pc:docMk/>
          <pc:sldMk cId="1884891475" sldId="294"/>
        </pc:sldMkLst>
      </pc:sldChg>
      <pc:sldMasterChg chg="addSldLayout">
        <pc:chgData name="Tagbor, John Carl" userId="S::jtagbor@wm.edu::37ea042f-c93f-4525-be33-c19e861baeb1" providerId="AD" clId="Web-{E48A32B3-5682-4D8D-90B8-2E8A5320DB81}" dt="2024-09-03T01:38:06.905" v="0"/>
        <pc:sldMasterMkLst>
          <pc:docMk/>
          <pc:sldMasterMk cId="2460954070" sldId="2147483660"/>
        </pc:sldMasterMkLst>
        <pc:sldLayoutChg chg="add">
          <pc:chgData name="Tagbor, John Carl" userId="S::jtagbor@wm.edu::37ea042f-c93f-4525-be33-c19e861baeb1" providerId="AD" clId="Web-{E48A32B3-5682-4D8D-90B8-2E8A5320DB81}" dt="2024-09-03T01:38:06.905" v="0"/>
          <pc:sldLayoutMkLst>
            <pc:docMk/>
            <pc:sldMasterMk cId="2460954070" sldId="2147483660"/>
            <pc:sldLayoutMk cId="4036085429" sldId="2147483683"/>
          </pc:sldLayoutMkLst>
        </pc:sldLayoutChg>
      </pc:sldMasterChg>
    </pc:docChg>
  </pc:docChgLst>
  <pc:docChgLst>
    <pc:chgData name="White, Luke" userId="S::lwhite01@wm.edu::4c416cf7-e752-475e-a730-01c734e65789" providerId="AD" clId="Web-{5D2E0635-D4EA-252D-710C-E705D40EF85D}"/>
    <pc:docChg chg="modSld">
      <pc:chgData name="White, Luke" userId="S::lwhite01@wm.edu::4c416cf7-e752-475e-a730-01c734e65789" providerId="AD" clId="Web-{5D2E0635-D4EA-252D-710C-E705D40EF85D}" dt="2024-09-03T01:42:13.217" v="760"/>
      <pc:docMkLst>
        <pc:docMk/>
      </pc:docMkLst>
      <pc:sldChg chg="modNotes">
        <pc:chgData name="White, Luke" userId="S::lwhite01@wm.edu::4c416cf7-e752-475e-a730-01c734e65789" providerId="AD" clId="Web-{5D2E0635-D4EA-252D-710C-E705D40EF85D}" dt="2024-09-03T01:39:39.640" v="751"/>
        <pc:sldMkLst>
          <pc:docMk/>
          <pc:sldMk cId="1317930655" sldId="262"/>
        </pc:sldMkLst>
      </pc:sldChg>
      <pc:sldChg chg="addSp modSp">
        <pc:chgData name="White, Luke" userId="S::lwhite01@wm.edu::4c416cf7-e752-475e-a730-01c734e65789" providerId="AD" clId="Web-{5D2E0635-D4EA-252D-710C-E705D40EF85D}" dt="2024-09-02T23:31:03.540" v="99" actId="14100"/>
        <pc:sldMkLst>
          <pc:docMk/>
          <pc:sldMk cId="2897049860" sldId="264"/>
        </pc:sldMkLst>
        <pc:spChg chg="mod">
          <ac:chgData name="White, Luke" userId="S::lwhite01@wm.edu::4c416cf7-e752-475e-a730-01c734e65789" providerId="AD" clId="Web-{5D2E0635-D4EA-252D-710C-E705D40EF85D}" dt="2024-09-02T23:25:08.869" v="62" actId="1076"/>
          <ac:spMkLst>
            <pc:docMk/>
            <pc:sldMk cId="2897049860" sldId="264"/>
            <ac:spMk id="2" creationId="{710D2645-4B4B-74A2-874C-FC389395974C}"/>
          </ac:spMkLst>
        </pc:spChg>
        <pc:spChg chg="add mod">
          <ac:chgData name="White, Luke" userId="S::lwhite01@wm.edu::4c416cf7-e752-475e-a730-01c734e65789" providerId="AD" clId="Web-{5D2E0635-D4EA-252D-710C-E705D40EF85D}" dt="2024-09-02T23:26:33.337" v="85" actId="1076"/>
          <ac:spMkLst>
            <pc:docMk/>
            <pc:sldMk cId="2897049860" sldId="264"/>
            <ac:spMk id="4" creationId="{FE0CBE7F-9568-6E46-166E-FA42BDCA22A8}"/>
          </ac:spMkLst>
        </pc:spChg>
        <pc:spChg chg="add mod">
          <ac:chgData name="White, Luke" userId="S::lwhite01@wm.edu::4c416cf7-e752-475e-a730-01c734e65789" providerId="AD" clId="Web-{5D2E0635-D4EA-252D-710C-E705D40EF85D}" dt="2024-09-02T23:31:03.540" v="99" actId="14100"/>
          <ac:spMkLst>
            <pc:docMk/>
            <pc:sldMk cId="2897049860" sldId="264"/>
            <ac:spMk id="5" creationId="{1D6BAA90-9143-F99F-05AB-BC53CF96A3D5}"/>
          </ac:spMkLst>
        </pc:spChg>
        <pc:spChg chg="mod">
          <ac:chgData name="White, Luke" userId="S::lwhite01@wm.edu::4c416cf7-e752-475e-a730-01c734e65789" providerId="AD" clId="Web-{5D2E0635-D4EA-252D-710C-E705D40EF85D}" dt="2024-09-02T23:26:24.978" v="83" actId="1076"/>
          <ac:spMkLst>
            <pc:docMk/>
            <pc:sldMk cId="2897049860" sldId="264"/>
            <ac:spMk id="10" creationId="{FAF59BCF-7BE2-8EF2-2606-1DCF2887820E}"/>
          </ac:spMkLst>
        </pc:spChg>
        <pc:spChg chg="mod">
          <ac:chgData name="White, Luke" userId="S::lwhite01@wm.edu::4c416cf7-e752-475e-a730-01c734e65789" providerId="AD" clId="Web-{5D2E0635-D4EA-252D-710C-E705D40EF85D}" dt="2024-09-02T23:26:29.978" v="84" actId="1076"/>
          <ac:spMkLst>
            <pc:docMk/>
            <pc:sldMk cId="2897049860" sldId="264"/>
            <ac:spMk id="12" creationId="{E95664EF-CB07-79C7-941F-E86D13EAC2D4}"/>
          </ac:spMkLst>
        </pc:spChg>
        <pc:spChg chg="mod">
          <ac:chgData name="White, Luke" userId="S::lwhite01@wm.edu::4c416cf7-e752-475e-a730-01c734e65789" providerId="AD" clId="Web-{5D2E0635-D4EA-252D-710C-E705D40EF85D}" dt="2024-09-02T23:26:38.884" v="86" actId="1076"/>
          <ac:spMkLst>
            <pc:docMk/>
            <pc:sldMk cId="2897049860" sldId="264"/>
            <ac:spMk id="14" creationId="{75ED4268-27B6-4A61-D0E6-6085046C27C0}"/>
          </ac:spMkLst>
        </pc:spChg>
      </pc:sldChg>
      <pc:sldChg chg="modSp">
        <pc:chgData name="White, Luke" userId="S::lwhite01@wm.edu::4c416cf7-e752-475e-a730-01c734e65789" providerId="AD" clId="Web-{5D2E0635-D4EA-252D-710C-E705D40EF85D}" dt="2024-09-02T23:30:16.478" v="98" actId="20577"/>
        <pc:sldMkLst>
          <pc:docMk/>
          <pc:sldMk cId="1808876276" sldId="266"/>
        </pc:sldMkLst>
        <pc:spChg chg="mod">
          <ac:chgData name="White, Luke" userId="S::lwhite01@wm.edu::4c416cf7-e752-475e-a730-01c734e65789" providerId="AD" clId="Web-{5D2E0635-D4EA-252D-710C-E705D40EF85D}" dt="2024-09-02T23:30:03.166" v="94"/>
          <ac:spMkLst>
            <pc:docMk/>
            <pc:sldMk cId="1808876276" sldId="266"/>
            <ac:spMk id="8" creationId="{CB0340D1-AD81-F31D-57F4-48300FB22CCF}"/>
          </ac:spMkLst>
        </pc:spChg>
        <pc:spChg chg="mod">
          <ac:chgData name="White, Luke" userId="S::lwhite01@wm.edu::4c416cf7-e752-475e-a730-01c734e65789" providerId="AD" clId="Web-{5D2E0635-D4EA-252D-710C-E705D40EF85D}" dt="2024-09-02T23:29:55.963" v="93"/>
          <ac:spMkLst>
            <pc:docMk/>
            <pc:sldMk cId="1808876276" sldId="266"/>
            <ac:spMk id="10" creationId="{5F491A33-07A8-0027-B201-3CE7BAC4CEFF}"/>
          </ac:spMkLst>
        </pc:spChg>
        <pc:spChg chg="mod">
          <ac:chgData name="White, Luke" userId="S::lwhite01@wm.edu::4c416cf7-e752-475e-a730-01c734e65789" providerId="AD" clId="Web-{5D2E0635-D4EA-252D-710C-E705D40EF85D}" dt="2024-09-02T23:30:16.478" v="98" actId="20577"/>
          <ac:spMkLst>
            <pc:docMk/>
            <pc:sldMk cId="1808876276" sldId="266"/>
            <ac:spMk id="12" creationId="{35D2F80C-25FD-7F1B-9C6B-28FC08792399}"/>
          </ac:spMkLst>
        </pc:spChg>
      </pc:sldChg>
      <pc:sldChg chg="addSp delSp modSp modNotes">
        <pc:chgData name="White, Luke" userId="S::lwhite01@wm.edu::4c416cf7-e752-475e-a730-01c734e65789" providerId="AD" clId="Web-{5D2E0635-D4EA-252D-710C-E705D40EF85D}" dt="2024-09-03T01:34:15.485" v="739"/>
        <pc:sldMkLst>
          <pc:docMk/>
          <pc:sldMk cId="3348720361" sldId="273"/>
        </pc:sldMkLst>
        <pc:spChg chg="del">
          <ac:chgData name="White, Luke" userId="S::lwhite01@wm.edu::4c416cf7-e752-475e-a730-01c734e65789" providerId="AD" clId="Web-{5D2E0635-D4EA-252D-710C-E705D40EF85D}" dt="2024-09-03T01:31:20.064" v="484"/>
          <ac:spMkLst>
            <pc:docMk/>
            <pc:sldMk cId="3348720361" sldId="273"/>
            <ac:spMk id="3" creationId="{295D0F64-42D0-FBF4-D4AB-F7557335CEFC}"/>
          </ac:spMkLst>
        </pc:spChg>
        <pc:graphicFrameChg chg="add mod ord modGraphic">
          <ac:chgData name="White, Luke" userId="S::lwhite01@wm.edu::4c416cf7-e752-475e-a730-01c734e65789" providerId="AD" clId="Web-{5D2E0635-D4EA-252D-710C-E705D40EF85D}" dt="2024-09-03T01:34:15.485" v="739"/>
          <ac:graphicFrameMkLst>
            <pc:docMk/>
            <pc:sldMk cId="3348720361" sldId="273"/>
            <ac:graphicFrameMk id="4" creationId="{5B103A03-CBAB-0399-D1DE-6FE161FB2527}"/>
          </ac:graphicFrameMkLst>
        </pc:graphicFrameChg>
      </pc:sldChg>
      <pc:sldChg chg="modNotes">
        <pc:chgData name="White, Luke" userId="S::lwhite01@wm.edu::4c416cf7-e752-475e-a730-01c734e65789" providerId="AD" clId="Web-{5D2E0635-D4EA-252D-710C-E705D40EF85D}" dt="2024-09-03T01:42:13.217" v="760"/>
        <pc:sldMkLst>
          <pc:docMk/>
          <pc:sldMk cId="802875321" sldId="284"/>
        </pc:sldMkLst>
      </pc:sldChg>
      <pc:sldChg chg="modNotes">
        <pc:chgData name="White, Luke" userId="S::lwhite01@wm.edu::4c416cf7-e752-475e-a730-01c734e65789" providerId="AD" clId="Web-{5D2E0635-D4EA-252D-710C-E705D40EF85D}" dt="2024-09-03T01:42:07.202" v="755"/>
        <pc:sldMkLst>
          <pc:docMk/>
          <pc:sldMk cId="3446408740" sldId="285"/>
        </pc:sldMkLst>
      </pc:sldChg>
      <pc:sldChg chg="modNotes">
        <pc:chgData name="White, Luke" userId="S::lwhite01@wm.edu::4c416cf7-e752-475e-a730-01c734e65789" providerId="AD" clId="Web-{5D2E0635-D4EA-252D-710C-E705D40EF85D}" dt="2024-09-03T01:39:10.343" v="745"/>
        <pc:sldMkLst>
          <pc:docMk/>
          <pc:sldMk cId="2287117704" sldId="287"/>
        </pc:sldMkLst>
      </pc:sldChg>
      <pc:sldChg chg="modNotes">
        <pc:chgData name="White, Luke" userId="S::lwhite01@wm.edu::4c416cf7-e752-475e-a730-01c734e65789" providerId="AD" clId="Web-{5D2E0635-D4EA-252D-710C-E705D40EF85D}" dt="2024-09-03T01:39:06.546" v="743"/>
        <pc:sldMkLst>
          <pc:docMk/>
          <pc:sldMk cId="1400554937" sldId="288"/>
        </pc:sldMkLst>
      </pc:sldChg>
      <pc:sldChg chg="modNotes">
        <pc:chgData name="White, Luke" userId="S::lwhite01@wm.edu::4c416cf7-e752-475e-a730-01c734e65789" providerId="AD" clId="Web-{5D2E0635-D4EA-252D-710C-E705D40EF85D}" dt="2024-09-03T01:39:03.281" v="741"/>
        <pc:sldMkLst>
          <pc:docMk/>
          <pc:sldMk cId="3085436662" sldId="289"/>
        </pc:sldMkLst>
      </pc:sldChg>
      <pc:sldChg chg="modNotes">
        <pc:chgData name="White, Luke" userId="S::lwhite01@wm.edu::4c416cf7-e752-475e-a730-01c734e65789" providerId="AD" clId="Web-{5D2E0635-D4EA-252D-710C-E705D40EF85D}" dt="2024-09-03T01:39:28.702" v="749"/>
        <pc:sldMkLst>
          <pc:docMk/>
          <pc:sldMk cId="3345427956" sldId="290"/>
        </pc:sldMkLst>
      </pc:sldChg>
      <pc:sldChg chg="modNotes">
        <pc:chgData name="White, Luke" userId="S::lwhite01@wm.edu::4c416cf7-e752-475e-a730-01c734e65789" providerId="AD" clId="Web-{5D2E0635-D4EA-252D-710C-E705D40EF85D}" dt="2024-09-03T01:42:04.858" v="753"/>
        <pc:sldMkLst>
          <pc:docMk/>
          <pc:sldMk cId="1223726113" sldId="291"/>
        </pc:sldMkLst>
      </pc:sldChg>
      <pc:sldChg chg="modNotes">
        <pc:chgData name="White, Luke" userId="S::lwhite01@wm.edu::4c416cf7-e752-475e-a730-01c734e65789" providerId="AD" clId="Web-{5D2E0635-D4EA-252D-710C-E705D40EF85D}" dt="2024-09-03T01:42:02.967" v="752"/>
        <pc:sldMkLst>
          <pc:docMk/>
          <pc:sldMk cId="1884891475" sldId="294"/>
        </pc:sldMkLst>
      </pc:sldChg>
    </pc:docChg>
  </pc:docChgLst>
  <pc:docChgLst>
    <pc:chgData name="McDade, Molly" userId="S::mtmcdade@wm.edu::66aeb458-3a71-4c18-b2c0-a7da7d0f59ef" providerId="AD" clId="Web-{3ED4000F-2F31-919F-A33E-0922251573EE}"/>
    <pc:docChg chg="modSld modMainMaster">
      <pc:chgData name="McDade, Molly" userId="S::mtmcdade@wm.edu::66aeb458-3a71-4c18-b2c0-a7da7d0f59ef" providerId="AD" clId="Web-{3ED4000F-2F31-919F-A33E-0922251573EE}" dt="2024-09-03T13:14:56.012" v="6"/>
      <pc:docMkLst>
        <pc:docMk/>
      </pc:docMkLst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280958831" sldId="257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1941128658" sldId="259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4239146096" sldId="261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1317930655" sldId="262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2622642621" sldId="263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2897049860" sldId="264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1808876276" sldId="266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3347696899" sldId="268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3348720361" sldId="273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3137281483" sldId="281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881895921" sldId="282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802875321" sldId="284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3446408740" sldId="285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2287117704" sldId="287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1400554937" sldId="288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3085436662" sldId="289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3345427956" sldId="290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1223726113" sldId="291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3521645788" sldId="293"/>
        </pc:sldMkLst>
      </pc:sldChg>
      <pc:sldChg chg="modTransition">
        <pc:chgData name="McDade, Molly" userId="S::mtmcdade@wm.edu::66aeb458-3a71-4c18-b2c0-a7da7d0f59ef" providerId="AD" clId="Web-{3ED4000F-2F31-919F-A33E-0922251573EE}" dt="2024-09-03T13:14:56.012" v="6"/>
        <pc:sldMkLst>
          <pc:docMk/>
          <pc:sldMk cId="1884891475" sldId="294"/>
        </pc:sldMkLst>
      </pc:sldChg>
      <pc:sldMasterChg chg="modTransition modSldLayout">
        <pc:chgData name="McDade, Molly" userId="S::mtmcdade@wm.edu::66aeb458-3a71-4c18-b2c0-a7da7d0f59ef" providerId="AD" clId="Web-{3ED4000F-2F31-919F-A33E-0922251573EE}" dt="2024-09-03T13:14:56.012" v="6"/>
        <pc:sldMasterMkLst>
          <pc:docMk/>
          <pc:sldMasterMk cId="2460954070" sldId="2147483660"/>
        </pc:sldMasterMkLst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3479445657" sldId="2147483671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2385387890" sldId="2147483672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949138452" sldId="2147483673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2591524520" sldId="2147483674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1203092039" sldId="2147483675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3733172339" sldId="2147483676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3210312558" sldId="2147483677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3146388984" sldId="2147483678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3171841454" sldId="2147483679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1718958274" sldId="2147483680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2202905451" sldId="2147483681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2790023464" sldId="2147483682"/>
          </pc:sldLayoutMkLst>
        </pc:sldLayoutChg>
        <pc:sldLayoutChg chg="modTransition">
          <pc:chgData name="McDade, Molly" userId="S::mtmcdade@wm.edu::66aeb458-3a71-4c18-b2c0-a7da7d0f59ef" providerId="AD" clId="Web-{3ED4000F-2F31-919F-A33E-0922251573EE}" dt="2024-09-03T13:14:56.012" v="6"/>
          <pc:sldLayoutMkLst>
            <pc:docMk/>
            <pc:sldMasterMk cId="2460954070" sldId="2147483660"/>
            <pc:sldLayoutMk cId="4036085429" sldId="2147483683"/>
          </pc:sldLayoutMkLst>
        </pc:sldLayoutChg>
      </pc:sldMasterChg>
    </pc:docChg>
  </pc:docChgLst>
  <pc:docChgLst>
    <pc:chgData name="Tagbor, John Carl" userId="S::jtagbor@wm.edu::37ea042f-c93f-4525-be33-c19e861baeb1" providerId="AD" clId="Web-{F00724B0-B47C-525C-BD43-DB94FF5D98CF}"/>
    <pc:docChg chg="addSld delSld modSld addMainMaster modMainMaster">
      <pc:chgData name="Tagbor, John Carl" userId="S::jtagbor@wm.edu::37ea042f-c93f-4525-be33-c19e861baeb1" providerId="AD" clId="Web-{F00724B0-B47C-525C-BD43-DB94FF5D98CF}" dt="2024-09-02T18:40:35.416" v="12"/>
      <pc:docMkLst>
        <pc:docMk/>
      </pc:docMkLst>
      <pc:sldChg chg="del">
        <pc:chgData name="Tagbor, John Carl" userId="S::jtagbor@wm.edu::37ea042f-c93f-4525-be33-c19e861baeb1" providerId="AD" clId="Web-{F00724B0-B47C-525C-BD43-DB94FF5D98CF}" dt="2024-09-02T18:40:35.416" v="12"/>
        <pc:sldMkLst>
          <pc:docMk/>
          <pc:sldMk cId="2469838337" sldId="280"/>
        </pc:sldMkLst>
      </pc:sldChg>
      <pc:sldChg chg="add del">
        <pc:chgData name="Tagbor, John Carl" userId="S::jtagbor@wm.edu::37ea042f-c93f-4525-be33-c19e861baeb1" providerId="AD" clId="Web-{F00724B0-B47C-525C-BD43-DB94FF5D98CF}" dt="2024-09-02T18:36:00.853" v="2"/>
        <pc:sldMkLst>
          <pc:docMk/>
          <pc:sldMk cId="2835096636" sldId="283"/>
        </pc:sldMkLst>
      </pc:sldChg>
      <pc:sldChg chg="modSp add">
        <pc:chgData name="Tagbor, John Carl" userId="S::jtagbor@wm.edu::37ea042f-c93f-4525-be33-c19e861baeb1" providerId="AD" clId="Web-{F00724B0-B47C-525C-BD43-DB94FF5D98CF}" dt="2024-09-02T18:40:00.400" v="11" actId="20577"/>
        <pc:sldMkLst>
          <pc:docMk/>
          <pc:sldMk cId="802875321" sldId="284"/>
        </pc:sldMkLst>
        <pc:spChg chg="mod">
          <ac:chgData name="Tagbor, John Carl" userId="S::jtagbor@wm.edu::37ea042f-c93f-4525-be33-c19e861baeb1" providerId="AD" clId="Web-{F00724B0-B47C-525C-BD43-DB94FF5D98CF}" dt="2024-09-02T18:40:00.400" v="11" actId="20577"/>
          <ac:spMkLst>
            <pc:docMk/>
            <pc:sldMk cId="802875321" sldId="284"/>
            <ac:spMk id="5" creationId="{8536D12B-DA72-536E-0CF3-48F6918EFB3A}"/>
          </ac:spMkLst>
        </pc:spChg>
      </pc:sldChg>
      <pc:sldMasterChg chg="addSldLayout modSldLayout">
        <pc:chgData name="Tagbor, John Carl" userId="S::jtagbor@wm.edu::37ea042f-c93f-4525-be33-c19e861baeb1" providerId="AD" clId="Web-{F00724B0-B47C-525C-BD43-DB94FF5D98CF}" dt="2024-09-02T18:35:41.665" v="1"/>
        <pc:sldMasterMkLst>
          <pc:docMk/>
          <pc:sldMasterMk cId="2460954070" sldId="2147483660"/>
        </pc:sldMasterMkLst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2385387890" sldId="2147483672"/>
          </pc:sldLayoutMkLst>
        </pc:sldLayoutChg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949138452" sldId="2147483673"/>
          </pc:sldLayoutMkLst>
        </pc:sldLayoutChg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2591524520" sldId="2147483674"/>
          </pc:sldLayoutMkLst>
        </pc:sldLayoutChg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1203092039" sldId="2147483675"/>
          </pc:sldLayoutMkLst>
        </pc:sldLayoutChg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3733172339" sldId="2147483676"/>
          </pc:sldLayoutMkLst>
        </pc:sldLayoutChg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3210312558" sldId="2147483677"/>
          </pc:sldLayoutMkLst>
        </pc:sldLayoutChg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3146388984" sldId="2147483678"/>
          </pc:sldLayoutMkLst>
        </pc:sldLayoutChg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3171841454" sldId="2147483679"/>
          </pc:sldLayoutMkLst>
        </pc:sldLayoutChg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1718958274" sldId="2147483680"/>
          </pc:sldLayoutMkLst>
        </pc:sldLayoutChg>
        <pc:sldLayoutChg chg="replI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2460954070" sldId="2147483660"/>
            <pc:sldLayoutMk cId="2202905451" sldId="2147483681"/>
          </pc:sldLayoutMkLst>
        </pc:sldLayoutChg>
        <pc:sldLayoutChg chg="add">
          <pc:chgData name="Tagbor, John Carl" userId="S::jtagbor@wm.edu::37ea042f-c93f-4525-be33-c19e861baeb1" providerId="AD" clId="Web-{F00724B0-B47C-525C-BD43-DB94FF5D98CF}" dt="2024-09-02T18:35:41.665" v="1"/>
          <pc:sldLayoutMkLst>
            <pc:docMk/>
            <pc:sldMasterMk cId="2460954070" sldId="2147483660"/>
            <pc:sldLayoutMk cId="2790023464" sldId="2147483682"/>
          </pc:sldLayoutMkLst>
        </pc:sldLayoutChg>
      </pc:sldMasterChg>
      <pc:sldMasterChg chg="add addSldLayout">
        <pc:chgData name="Tagbor, John Carl" userId="S::jtagbor@wm.edu::37ea042f-c93f-4525-be33-c19e861baeb1" providerId="AD" clId="Web-{F00724B0-B47C-525C-BD43-DB94FF5D98CF}" dt="2024-09-02T18:35:36.525" v="0"/>
        <pc:sldMasterMkLst>
          <pc:docMk/>
          <pc:sldMasterMk cId="3914383689" sldId="2147483661"/>
        </pc:sldMasterMkLst>
        <pc:sldLayoutChg chg="ad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3914383689" sldId="2147483661"/>
            <pc:sldLayoutMk cId="2813323289" sldId="2147483662"/>
          </pc:sldLayoutMkLst>
        </pc:sldLayoutChg>
        <pc:sldLayoutChg chg="ad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3914383689" sldId="2147483661"/>
            <pc:sldLayoutMk cId="1337833705" sldId="2147483663"/>
          </pc:sldLayoutMkLst>
        </pc:sldLayoutChg>
        <pc:sldLayoutChg chg="ad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3914383689" sldId="2147483661"/>
            <pc:sldLayoutMk cId="2452964949" sldId="2147483664"/>
          </pc:sldLayoutMkLst>
        </pc:sldLayoutChg>
        <pc:sldLayoutChg chg="ad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3914383689" sldId="2147483661"/>
            <pc:sldLayoutMk cId="2887306700" sldId="2147483665"/>
          </pc:sldLayoutMkLst>
        </pc:sldLayoutChg>
        <pc:sldLayoutChg chg="ad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3914383689" sldId="2147483661"/>
            <pc:sldLayoutMk cId="1206095157" sldId="2147483666"/>
          </pc:sldLayoutMkLst>
        </pc:sldLayoutChg>
        <pc:sldLayoutChg chg="ad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3914383689" sldId="2147483661"/>
            <pc:sldLayoutMk cId="3107419596" sldId="2147483667"/>
          </pc:sldLayoutMkLst>
        </pc:sldLayoutChg>
        <pc:sldLayoutChg chg="ad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3914383689" sldId="2147483661"/>
            <pc:sldLayoutMk cId="444176806" sldId="2147483668"/>
          </pc:sldLayoutMkLst>
        </pc:sldLayoutChg>
        <pc:sldLayoutChg chg="ad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3914383689" sldId="2147483661"/>
            <pc:sldLayoutMk cId="3301329350" sldId="2147483669"/>
          </pc:sldLayoutMkLst>
        </pc:sldLayoutChg>
        <pc:sldLayoutChg chg="add">
          <pc:chgData name="Tagbor, John Carl" userId="S::jtagbor@wm.edu::37ea042f-c93f-4525-be33-c19e861baeb1" providerId="AD" clId="Web-{F00724B0-B47C-525C-BD43-DB94FF5D98CF}" dt="2024-09-02T18:35:36.525" v="0"/>
          <pc:sldLayoutMkLst>
            <pc:docMk/>
            <pc:sldMasterMk cId="3914383689" sldId="2147483661"/>
            <pc:sldLayoutMk cId="1780487491" sldId="2147483670"/>
          </pc:sldLayoutMkLst>
        </pc:sldLayoutChg>
      </pc:sldMasterChg>
    </pc:docChg>
  </pc:docChgLst>
  <pc:docChgLst>
    <pc:chgData name="McDade, Molly" userId="S::mtmcdade@wm.edu::66aeb458-3a71-4c18-b2c0-a7da7d0f59ef" providerId="AD" clId="Web-{8D93B6E5-5BBA-32B3-CA4B-CFCFF17D7A59}"/>
    <pc:docChg chg="addSld delSld modSld">
      <pc:chgData name="McDade, Molly" userId="S::mtmcdade@wm.edu::66aeb458-3a71-4c18-b2c0-a7da7d0f59ef" providerId="AD" clId="Web-{8D93B6E5-5BBA-32B3-CA4B-CFCFF17D7A59}" dt="2024-09-02T19:59:31.931" v="537" actId="20577"/>
      <pc:docMkLst>
        <pc:docMk/>
      </pc:docMkLst>
      <pc:sldChg chg="addSp modSp">
        <pc:chgData name="McDade, Molly" userId="S::mtmcdade@wm.edu::66aeb458-3a71-4c18-b2c0-a7da7d0f59ef" providerId="AD" clId="Web-{8D93B6E5-5BBA-32B3-CA4B-CFCFF17D7A59}" dt="2024-09-02T19:46:22.746" v="392"/>
        <pc:sldMkLst>
          <pc:docMk/>
          <pc:sldMk cId="1941128658" sldId="259"/>
        </pc:sldMkLst>
        <pc:spChg chg="mod">
          <ac:chgData name="McDade, Molly" userId="S::mtmcdade@wm.edu::66aeb458-3a71-4c18-b2c0-a7da7d0f59ef" providerId="AD" clId="Web-{8D93B6E5-5BBA-32B3-CA4B-CFCFF17D7A59}" dt="2024-09-02T19:19:17.031" v="110" actId="20577"/>
          <ac:spMkLst>
            <pc:docMk/>
            <pc:sldMk cId="1941128658" sldId="259"/>
            <ac:spMk id="2" creationId="{1993D02E-0D69-A7EA-3A98-3066A4BF8264}"/>
          </ac:spMkLst>
        </pc:spChg>
        <pc:spChg chg="add mod">
          <ac:chgData name="McDade, Molly" userId="S::mtmcdade@wm.edu::66aeb458-3a71-4c18-b2c0-a7da7d0f59ef" providerId="AD" clId="Web-{8D93B6E5-5BBA-32B3-CA4B-CFCFF17D7A59}" dt="2024-09-02T19:46:16.668" v="390"/>
          <ac:spMkLst>
            <pc:docMk/>
            <pc:sldMk cId="1941128658" sldId="259"/>
            <ac:spMk id="3" creationId="{57A2E85D-6E7E-5958-8BE1-6AD0FC6140E4}"/>
          </ac:spMkLst>
        </pc:spChg>
        <pc:spChg chg="mod">
          <ac:chgData name="McDade, Molly" userId="S::mtmcdade@wm.edu::66aeb458-3a71-4c18-b2c0-a7da7d0f59ef" providerId="AD" clId="Web-{8D93B6E5-5BBA-32B3-CA4B-CFCFF17D7A59}" dt="2024-09-02T19:46:19.652" v="391"/>
          <ac:spMkLst>
            <pc:docMk/>
            <pc:sldMk cId="1941128658" sldId="259"/>
            <ac:spMk id="6" creationId="{C188784D-5292-30AA-3525-6C79C651060B}"/>
          </ac:spMkLst>
        </pc:spChg>
        <pc:spChg chg="mod">
          <ac:chgData name="McDade, Molly" userId="S::mtmcdade@wm.edu::66aeb458-3a71-4c18-b2c0-a7da7d0f59ef" providerId="AD" clId="Web-{8D93B6E5-5BBA-32B3-CA4B-CFCFF17D7A59}" dt="2024-09-02T19:46:22.746" v="392"/>
          <ac:spMkLst>
            <pc:docMk/>
            <pc:sldMk cId="1941128658" sldId="259"/>
            <ac:spMk id="8" creationId="{29CAADBF-FF39-D29F-3769-5F8E324076D2}"/>
          </ac:spMkLst>
        </pc:spChg>
        <pc:graphicFrameChg chg="mod">
          <ac:chgData name="McDade, Molly" userId="S::mtmcdade@wm.edu::66aeb458-3a71-4c18-b2c0-a7da7d0f59ef" providerId="AD" clId="Web-{8D93B6E5-5BBA-32B3-CA4B-CFCFF17D7A59}" dt="2024-09-02T19:34:48.544" v="227" actId="14100"/>
          <ac:graphicFrameMkLst>
            <pc:docMk/>
            <pc:sldMk cId="1941128658" sldId="259"/>
            <ac:graphicFrameMk id="7" creationId="{F3194227-6D08-7ED7-2632-CEF56064C7AB}"/>
          </ac:graphicFrameMkLst>
        </pc:graphicFrameChg>
      </pc:sldChg>
      <pc:sldChg chg="addSp delSp modSp">
        <pc:chgData name="McDade, Molly" userId="S::mtmcdade@wm.edu::66aeb458-3a71-4c18-b2c0-a7da7d0f59ef" providerId="AD" clId="Web-{8D93B6E5-5BBA-32B3-CA4B-CFCFF17D7A59}" dt="2024-09-02T19:59:16.087" v="534" actId="20577"/>
        <pc:sldMkLst>
          <pc:docMk/>
          <pc:sldMk cId="4239146096" sldId="261"/>
        </pc:sldMkLst>
        <pc:spChg chg="mod">
          <ac:chgData name="McDade, Molly" userId="S::mtmcdade@wm.edu::66aeb458-3a71-4c18-b2c0-a7da7d0f59ef" providerId="AD" clId="Web-{8D93B6E5-5BBA-32B3-CA4B-CFCFF17D7A59}" dt="2024-09-02T19:20:38.937" v="138" actId="20577"/>
          <ac:spMkLst>
            <pc:docMk/>
            <pc:sldMk cId="4239146096" sldId="261"/>
            <ac:spMk id="2" creationId="{5D9DCADE-4D85-4B8E-1846-232CE66482FF}"/>
          </ac:spMkLst>
        </pc:spChg>
        <pc:spChg chg="add del mod">
          <ac:chgData name="McDade, Molly" userId="S::mtmcdade@wm.edu::66aeb458-3a71-4c18-b2c0-a7da7d0f59ef" providerId="AD" clId="Web-{8D93B6E5-5BBA-32B3-CA4B-CFCFF17D7A59}" dt="2024-09-02T19:15:11.766" v="68"/>
          <ac:spMkLst>
            <pc:docMk/>
            <pc:sldMk cId="4239146096" sldId="261"/>
            <ac:spMk id="3" creationId="{EF34B0C7-A6CD-1629-15B9-F0E7286C097C}"/>
          </ac:spMkLst>
        </pc:spChg>
        <pc:spChg chg="add del mod">
          <ac:chgData name="McDade, Molly" userId="S::mtmcdade@wm.edu::66aeb458-3a71-4c18-b2c0-a7da7d0f59ef" providerId="AD" clId="Web-{8D93B6E5-5BBA-32B3-CA4B-CFCFF17D7A59}" dt="2024-09-02T19:51:09.089" v="489"/>
          <ac:spMkLst>
            <pc:docMk/>
            <pc:sldMk cId="4239146096" sldId="261"/>
            <ac:spMk id="6" creationId="{1EE19159-66B2-F6CB-679E-B8D92B28AB45}"/>
          </ac:spMkLst>
        </pc:spChg>
        <pc:spChg chg="mod">
          <ac:chgData name="McDade, Molly" userId="S::mtmcdade@wm.edu::66aeb458-3a71-4c18-b2c0-a7da7d0f59ef" providerId="AD" clId="Web-{8D93B6E5-5BBA-32B3-CA4B-CFCFF17D7A59}" dt="2024-09-02T19:46:27.949" v="393"/>
          <ac:spMkLst>
            <pc:docMk/>
            <pc:sldMk cId="4239146096" sldId="261"/>
            <ac:spMk id="7" creationId="{481AD1BE-25E3-2EE2-E247-4F24505B2A90}"/>
          </ac:spMkLst>
        </pc:spChg>
        <pc:spChg chg="add mod">
          <ac:chgData name="McDade, Molly" userId="S::mtmcdade@wm.edu::66aeb458-3a71-4c18-b2c0-a7da7d0f59ef" providerId="AD" clId="Web-{8D93B6E5-5BBA-32B3-CA4B-CFCFF17D7A59}" dt="2024-09-02T19:52:12.776" v="502" actId="14100"/>
          <ac:spMkLst>
            <pc:docMk/>
            <pc:sldMk cId="4239146096" sldId="261"/>
            <ac:spMk id="8" creationId="{2D6102F5-C8E2-EDFD-1E16-D7F61D47D145}"/>
          </ac:spMkLst>
        </pc:spChg>
        <pc:spChg chg="mod">
          <ac:chgData name="McDade, Molly" userId="S::mtmcdade@wm.edu::66aeb458-3a71-4c18-b2c0-a7da7d0f59ef" providerId="AD" clId="Web-{8D93B6E5-5BBA-32B3-CA4B-CFCFF17D7A59}" dt="2024-09-02T19:46:30.777" v="394"/>
          <ac:spMkLst>
            <pc:docMk/>
            <pc:sldMk cId="4239146096" sldId="261"/>
            <ac:spMk id="9" creationId="{94395100-0E8F-C2D0-6CAD-6F8B9D6C5A1D}"/>
          </ac:spMkLst>
        </pc:spChg>
        <pc:spChg chg="mod">
          <ac:chgData name="McDade, Molly" userId="S::mtmcdade@wm.edu::66aeb458-3a71-4c18-b2c0-a7da7d0f59ef" providerId="AD" clId="Web-{8D93B6E5-5BBA-32B3-CA4B-CFCFF17D7A59}" dt="2024-09-02T19:46:33.808" v="395"/>
          <ac:spMkLst>
            <pc:docMk/>
            <pc:sldMk cId="4239146096" sldId="261"/>
            <ac:spMk id="11" creationId="{9D03AFD7-9C2D-93E8-561A-89AC20DAE4ED}"/>
          </ac:spMkLst>
        </pc:spChg>
        <pc:spChg chg="mod">
          <ac:chgData name="McDade, Molly" userId="S::mtmcdade@wm.edu::66aeb458-3a71-4c18-b2c0-a7da7d0f59ef" providerId="AD" clId="Web-{8D93B6E5-5BBA-32B3-CA4B-CFCFF17D7A59}" dt="2024-09-02T19:59:16.087" v="534" actId="20577"/>
          <ac:spMkLst>
            <pc:docMk/>
            <pc:sldMk cId="4239146096" sldId="261"/>
            <ac:spMk id="12" creationId="{6911DA33-5A60-A9BE-8AC6-D2FE36C77A69}"/>
          </ac:spMkLst>
        </pc:spChg>
        <pc:graphicFrameChg chg="add mod">
          <ac:chgData name="McDade, Molly" userId="S::mtmcdade@wm.edu::66aeb458-3a71-4c18-b2c0-a7da7d0f59ef" providerId="AD" clId="Web-{8D93B6E5-5BBA-32B3-CA4B-CFCFF17D7A59}" dt="2024-09-02T19:28:55.030" v="166" actId="1076"/>
          <ac:graphicFrameMkLst>
            <pc:docMk/>
            <pc:sldMk cId="4239146096" sldId="261"/>
            <ac:graphicFrameMk id="4" creationId="{6D752EA1-DFD2-620E-3273-7D0456097A7E}"/>
          </ac:graphicFrameMkLst>
        </pc:graphicFrameChg>
        <pc:picChg chg="add mod">
          <ac:chgData name="McDade, Molly" userId="S::mtmcdade@wm.edu::66aeb458-3a71-4c18-b2c0-a7da7d0f59ef" providerId="AD" clId="Web-{8D93B6E5-5BBA-32B3-CA4B-CFCFF17D7A59}" dt="2024-09-02T19:50:36.573" v="481" actId="14100"/>
          <ac:picMkLst>
            <pc:docMk/>
            <pc:sldMk cId="4239146096" sldId="261"/>
            <ac:picMk id="5" creationId="{CA22D04F-B2A7-894F-CABC-6DDAD2A764AA}"/>
          </ac:picMkLst>
        </pc:picChg>
      </pc:sldChg>
      <pc:sldChg chg="addSp modSp">
        <pc:chgData name="McDade, Molly" userId="S::mtmcdade@wm.edu::66aeb458-3a71-4c18-b2c0-a7da7d0f59ef" providerId="AD" clId="Web-{8D93B6E5-5BBA-32B3-CA4B-CFCFF17D7A59}" dt="2024-09-02T19:59:26.369" v="535" actId="20577"/>
        <pc:sldMkLst>
          <pc:docMk/>
          <pc:sldMk cId="1317930655" sldId="262"/>
        </pc:sldMkLst>
        <pc:spChg chg="mod">
          <ac:chgData name="McDade, Molly" userId="S::mtmcdade@wm.edu::66aeb458-3a71-4c18-b2c0-a7da7d0f59ef" providerId="AD" clId="Web-{8D93B6E5-5BBA-32B3-CA4B-CFCFF17D7A59}" dt="2024-09-02T19:59:26.369" v="535" actId="20577"/>
          <ac:spMkLst>
            <pc:docMk/>
            <pc:sldMk cId="1317930655" sldId="262"/>
            <ac:spMk id="2" creationId="{86E2C125-E423-7CB0-B0B8-60D4DE5ED3EE}"/>
          </ac:spMkLst>
        </pc:spChg>
        <pc:spChg chg="mod">
          <ac:chgData name="McDade, Molly" userId="S::mtmcdade@wm.edu::66aeb458-3a71-4c18-b2c0-a7da7d0f59ef" providerId="AD" clId="Web-{8D93B6E5-5BBA-32B3-CA4B-CFCFF17D7A59}" dt="2024-09-02T19:54:02.291" v="517" actId="14100"/>
          <ac:spMkLst>
            <pc:docMk/>
            <pc:sldMk cId="1317930655" sldId="262"/>
            <ac:spMk id="3" creationId="{02A54F08-CEBF-F59B-577E-5C80391DDB25}"/>
          </ac:spMkLst>
        </pc:spChg>
        <pc:picChg chg="add mod">
          <ac:chgData name="McDade, Molly" userId="S::mtmcdade@wm.edu::66aeb458-3a71-4c18-b2c0-a7da7d0f59ef" providerId="AD" clId="Web-{8D93B6E5-5BBA-32B3-CA4B-CFCFF17D7A59}" dt="2024-09-02T19:55:02.385" v="532" actId="1076"/>
          <ac:picMkLst>
            <pc:docMk/>
            <pc:sldMk cId="1317930655" sldId="262"/>
            <ac:picMk id="4" creationId="{4933F581-35AB-EBC3-CA3B-601B4651B5F7}"/>
          </ac:picMkLst>
        </pc:picChg>
        <pc:picChg chg="add mod">
          <ac:chgData name="McDade, Molly" userId="S::mtmcdade@wm.edu::66aeb458-3a71-4c18-b2c0-a7da7d0f59ef" providerId="AD" clId="Web-{8D93B6E5-5BBA-32B3-CA4B-CFCFF17D7A59}" dt="2024-09-02T19:54:25.932" v="527" actId="1076"/>
          <ac:picMkLst>
            <pc:docMk/>
            <pc:sldMk cId="1317930655" sldId="262"/>
            <ac:picMk id="5" creationId="{E3AEB282-D833-806F-E003-D48F84A874AA}"/>
          </ac:picMkLst>
        </pc:picChg>
        <pc:picChg chg="add mod">
          <ac:chgData name="McDade, Molly" userId="S::mtmcdade@wm.edu::66aeb458-3a71-4c18-b2c0-a7da7d0f59ef" providerId="AD" clId="Web-{8D93B6E5-5BBA-32B3-CA4B-CFCFF17D7A59}" dt="2024-09-02T19:54:51.557" v="531" actId="1076"/>
          <ac:picMkLst>
            <pc:docMk/>
            <pc:sldMk cId="1317930655" sldId="262"/>
            <ac:picMk id="6" creationId="{1D73B967-675D-0759-7E16-E11419280AC5}"/>
          </ac:picMkLst>
        </pc:picChg>
      </pc:sldChg>
      <pc:sldChg chg="modSp">
        <pc:chgData name="McDade, Molly" userId="S::mtmcdade@wm.edu::66aeb458-3a71-4c18-b2c0-a7da7d0f59ef" providerId="AD" clId="Web-{8D93B6E5-5BBA-32B3-CA4B-CFCFF17D7A59}" dt="2024-09-02T19:59:31.931" v="537" actId="20577"/>
        <pc:sldMkLst>
          <pc:docMk/>
          <pc:sldMk cId="2622642621" sldId="263"/>
        </pc:sldMkLst>
        <pc:spChg chg="mod">
          <ac:chgData name="McDade, Molly" userId="S::mtmcdade@wm.edu::66aeb458-3a71-4c18-b2c0-a7da7d0f59ef" providerId="AD" clId="Web-{8D93B6E5-5BBA-32B3-CA4B-CFCFF17D7A59}" dt="2024-09-02T19:59:31.931" v="537" actId="20577"/>
          <ac:spMkLst>
            <pc:docMk/>
            <pc:sldMk cId="2622642621" sldId="263"/>
            <ac:spMk id="2" creationId="{D00E0FBC-1943-14CA-AE7C-8D717EDEDDA8}"/>
          </ac:spMkLst>
        </pc:spChg>
      </pc:sldChg>
      <pc:sldChg chg="addSp delSp modSp">
        <pc:chgData name="McDade, Molly" userId="S::mtmcdade@wm.edu::66aeb458-3a71-4c18-b2c0-a7da7d0f59ef" providerId="AD" clId="Web-{8D93B6E5-5BBA-32B3-CA4B-CFCFF17D7A59}" dt="2024-09-02T19:50:26.464" v="480" actId="1076"/>
        <pc:sldMkLst>
          <pc:docMk/>
          <pc:sldMk cId="3446408740" sldId="285"/>
        </pc:sldMkLst>
        <pc:spChg chg="mod">
          <ac:chgData name="McDade, Molly" userId="S::mtmcdade@wm.edu::66aeb458-3a71-4c18-b2c0-a7da7d0f59ef" providerId="AD" clId="Web-{8D93B6E5-5BBA-32B3-CA4B-CFCFF17D7A59}" dt="2024-09-02T19:49:15.620" v="448" actId="20577"/>
          <ac:spMkLst>
            <pc:docMk/>
            <pc:sldMk cId="3446408740" sldId="285"/>
            <ac:spMk id="2" creationId="{EF79A31C-5E4B-67B2-E07A-837D8200C654}"/>
          </ac:spMkLst>
        </pc:spChg>
        <pc:spChg chg="del mod">
          <ac:chgData name="McDade, Molly" userId="S::mtmcdade@wm.edu::66aeb458-3a71-4c18-b2c0-a7da7d0f59ef" providerId="AD" clId="Web-{8D93B6E5-5BBA-32B3-CA4B-CFCFF17D7A59}" dt="2024-09-02T19:41:17.778" v="274"/>
          <ac:spMkLst>
            <pc:docMk/>
            <pc:sldMk cId="3446408740" sldId="285"/>
            <ac:spMk id="3" creationId="{B15628C7-38DF-4C76-31CB-C58988F58921}"/>
          </ac:spMkLst>
        </pc:spChg>
        <pc:spChg chg="add del mod">
          <ac:chgData name="McDade, Molly" userId="S::mtmcdade@wm.edu::66aeb458-3a71-4c18-b2c0-a7da7d0f59ef" providerId="AD" clId="Web-{8D93B6E5-5BBA-32B3-CA4B-CFCFF17D7A59}" dt="2024-09-02T19:41:21.168" v="275"/>
          <ac:spMkLst>
            <pc:docMk/>
            <pc:sldMk cId="3446408740" sldId="285"/>
            <ac:spMk id="32" creationId="{68708070-E72F-E965-0F56-D00EA64F0897}"/>
          </ac:spMkLst>
        </pc:spChg>
        <pc:spChg chg="add del mod">
          <ac:chgData name="McDade, Molly" userId="S::mtmcdade@wm.edu::66aeb458-3a71-4c18-b2c0-a7da7d0f59ef" providerId="AD" clId="Web-{8D93B6E5-5BBA-32B3-CA4B-CFCFF17D7A59}" dt="2024-09-02T19:43:56.481" v="371"/>
          <ac:spMkLst>
            <pc:docMk/>
            <pc:sldMk cId="3446408740" sldId="285"/>
            <ac:spMk id="33" creationId="{AFAE0EDE-7412-8F24-1BD3-DE198A7453A8}"/>
          </ac:spMkLst>
        </pc:spChg>
        <pc:spChg chg="add del mod">
          <ac:chgData name="McDade, Molly" userId="S::mtmcdade@wm.edu::66aeb458-3a71-4c18-b2c0-a7da7d0f59ef" providerId="AD" clId="Web-{8D93B6E5-5BBA-32B3-CA4B-CFCFF17D7A59}" dt="2024-09-02T19:43:54.840" v="370"/>
          <ac:spMkLst>
            <pc:docMk/>
            <pc:sldMk cId="3446408740" sldId="285"/>
            <ac:spMk id="34" creationId="{CF01E94A-6EF0-A571-51DD-EE40432E0B0E}"/>
          </ac:spMkLst>
        </pc:spChg>
        <pc:spChg chg="add mod">
          <ac:chgData name="McDade, Molly" userId="S::mtmcdade@wm.edu::66aeb458-3a71-4c18-b2c0-a7da7d0f59ef" providerId="AD" clId="Web-{8D93B6E5-5BBA-32B3-CA4B-CFCFF17D7A59}" dt="2024-09-02T19:50:22.964" v="479" actId="1076"/>
          <ac:spMkLst>
            <pc:docMk/>
            <pc:sldMk cId="3446408740" sldId="285"/>
            <ac:spMk id="180" creationId="{2C2BC755-BABA-DC84-FB0A-80BE8F1F0869}"/>
          </ac:spMkLst>
        </pc:spChg>
        <pc:spChg chg="add mod">
          <ac:chgData name="McDade, Molly" userId="S::mtmcdade@wm.edu::66aeb458-3a71-4c18-b2c0-a7da7d0f59ef" providerId="AD" clId="Web-{8D93B6E5-5BBA-32B3-CA4B-CFCFF17D7A59}" dt="2024-09-02T19:50:26.464" v="480" actId="1076"/>
          <ac:spMkLst>
            <pc:docMk/>
            <pc:sldMk cId="3446408740" sldId="285"/>
            <ac:spMk id="181" creationId="{8B8D618B-34D1-8623-FF8C-CE67E2FAC72A}"/>
          </ac:spMkLst>
        </pc:spChg>
        <pc:graphicFrameChg chg="add del mod modGraphic">
          <ac:chgData name="McDade, Molly" userId="S::mtmcdade@wm.edu::66aeb458-3a71-4c18-b2c0-a7da7d0f59ef" providerId="AD" clId="Web-{8D93B6E5-5BBA-32B3-CA4B-CFCFF17D7A59}" dt="2024-09-02T19:39:54.981" v="257"/>
          <ac:graphicFrameMkLst>
            <pc:docMk/>
            <pc:sldMk cId="3446408740" sldId="285"/>
            <ac:graphicFrameMk id="4" creationId="{0CDC7C5F-C677-0061-777D-BD6AAD4AA0E1}"/>
          </ac:graphicFrameMkLst>
        </pc:graphicFrameChg>
        <pc:graphicFrameChg chg="add del mod modGraphic">
          <ac:chgData name="McDade, Molly" userId="S::mtmcdade@wm.edu::66aeb458-3a71-4c18-b2c0-a7da7d0f59ef" providerId="AD" clId="Web-{8D93B6E5-5BBA-32B3-CA4B-CFCFF17D7A59}" dt="2024-09-02T19:45:09.433" v="380"/>
          <ac:graphicFrameMkLst>
            <pc:docMk/>
            <pc:sldMk cId="3446408740" sldId="285"/>
            <ac:graphicFrameMk id="35" creationId="{F28A855F-568F-AD02-EE39-61F7F93B57A0}"/>
          </ac:graphicFrameMkLst>
        </pc:graphicFrameChg>
        <pc:picChg chg="add mod">
          <ac:chgData name="McDade, Molly" userId="S::mtmcdade@wm.edu::66aeb458-3a71-4c18-b2c0-a7da7d0f59ef" providerId="AD" clId="Web-{8D93B6E5-5BBA-32B3-CA4B-CFCFF17D7A59}" dt="2024-09-02T19:50:03.370" v="476" actId="1076"/>
          <ac:picMkLst>
            <pc:docMk/>
            <pc:sldMk cId="3446408740" sldId="285"/>
            <ac:picMk id="29" creationId="{FFBF5B9F-C4D1-9E5F-E3A6-9494C006DF9C}"/>
          </ac:picMkLst>
        </pc:picChg>
        <pc:picChg chg="add mod">
          <ac:chgData name="McDade, Molly" userId="S::mtmcdade@wm.edu::66aeb458-3a71-4c18-b2c0-a7da7d0f59ef" providerId="AD" clId="Web-{8D93B6E5-5BBA-32B3-CA4B-CFCFF17D7A59}" dt="2024-09-02T19:50:13.698" v="477" actId="1076"/>
          <ac:picMkLst>
            <pc:docMk/>
            <pc:sldMk cId="3446408740" sldId="285"/>
            <ac:picMk id="30" creationId="{A2F58D57-76F7-95AF-5495-218D697301DE}"/>
          </ac:picMkLst>
        </pc:picChg>
      </pc:sldChg>
      <pc:sldChg chg="new del">
        <pc:chgData name="McDade, Molly" userId="S::mtmcdade@wm.edu::66aeb458-3a71-4c18-b2c0-a7da7d0f59ef" providerId="AD" clId="Web-{8D93B6E5-5BBA-32B3-CA4B-CFCFF17D7A59}" dt="2024-09-02T19:45:52.574" v="387"/>
        <pc:sldMkLst>
          <pc:docMk/>
          <pc:sldMk cId="2700488582" sldId="286"/>
        </pc:sldMkLst>
      </pc:sldChg>
      <pc:sldChg chg="delSp modSp add del replId">
        <pc:chgData name="McDade, Molly" userId="S::mtmcdade@wm.edu::66aeb458-3a71-4c18-b2c0-a7da7d0f59ef" providerId="AD" clId="Web-{8D93B6E5-5BBA-32B3-CA4B-CFCFF17D7A59}" dt="2024-09-02T19:43:13.762" v="327"/>
        <pc:sldMkLst>
          <pc:docMk/>
          <pc:sldMk cId="3629011808" sldId="286"/>
        </pc:sldMkLst>
        <pc:spChg chg="mod">
          <ac:chgData name="McDade, Molly" userId="S::mtmcdade@wm.edu::66aeb458-3a71-4c18-b2c0-a7da7d0f59ef" providerId="AD" clId="Web-{8D93B6E5-5BBA-32B3-CA4B-CFCFF17D7A59}" dt="2024-09-02T19:42:55.278" v="325" actId="20577"/>
          <ac:spMkLst>
            <pc:docMk/>
            <pc:sldMk cId="3629011808" sldId="286"/>
            <ac:spMk id="33" creationId="{AFAE0EDE-7412-8F24-1BD3-DE198A7453A8}"/>
          </ac:spMkLst>
        </pc:spChg>
        <pc:spChg chg="del">
          <ac:chgData name="McDade, Molly" userId="S::mtmcdade@wm.edu::66aeb458-3a71-4c18-b2c0-a7da7d0f59ef" providerId="AD" clId="Web-{8D93B6E5-5BBA-32B3-CA4B-CFCFF17D7A59}" dt="2024-09-02T19:42:57.403" v="326"/>
          <ac:spMkLst>
            <pc:docMk/>
            <pc:sldMk cId="3629011808" sldId="286"/>
            <ac:spMk id="34" creationId="{CF01E94A-6EF0-A571-51DD-EE40432E0B0E}"/>
          </ac:spMkLst>
        </pc:spChg>
        <pc:picChg chg="del">
          <ac:chgData name="McDade, Molly" userId="S::mtmcdade@wm.edu::66aeb458-3a71-4c18-b2c0-a7da7d0f59ef" providerId="AD" clId="Web-{8D93B6E5-5BBA-32B3-CA4B-CFCFF17D7A59}" dt="2024-09-02T19:42:30.606" v="309"/>
          <ac:picMkLst>
            <pc:docMk/>
            <pc:sldMk cId="3629011808" sldId="286"/>
            <ac:picMk id="29" creationId="{FFBF5B9F-C4D1-9E5F-E3A6-9494C006DF9C}"/>
          </ac:picMkLst>
        </pc:picChg>
        <pc:picChg chg="del">
          <ac:chgData name="McDade, Molly" userId="S::mtmcdade@wm.edu::66aeb458-3a71-4c18-b2c0-a7da7d0f59ef" providerId="AD" clId="Web-{8D93B6E5-5BBA-32B3-CA4B-CFCFF17D7A59}" dt="2024-09-02T19:42:31.606" v="310"/>
          <ac:picMkLst>
            <pc:docMk/>
            <pc:sldMk cId="3629011808" sldId="286"/>
            <ac:picMk id="30" creationId="{A2F58D57-76F7-95AF-5495-218D697301DE}"/>
          </ac:picMkLst>
        </pc:picChg>
      </pc:sldChg>
    </pc:docChg>
  </pc:docChgLst>
  <pc:docChgLst>
    <pc:chgData name="McDade, Molly" userId="S::mtmcdade@wm.edu::66aeb458-3a71-4c18-b2c0-a7da7d0f59ef" providerId="AD" clId="Web-{70AF7CD9-AC68-1A80-2EC9-83C6A5897E10}"/>
    <pc:docChg chg="modSld">
      <pc:chgData name="McDade, Molly" userId="S::mtmcdade@wm.edu::66aeb458-3a71-4c18-b2c0-a7da7d0f59ef" providerId="AD" clId="Web-{70AF7CD9-AC68-1A80-2EC9-83C6A5897E10}" dt="2024-09-02T20:56:47.488" v="116"/>
      <pc:docMkLst>
        <pc:docMk/>
      </pc:docMkLst>
      <pc:sldChg chg="modSp">
        <pc:chgData name="McDade, Molly" userId="S::mtmcdade@wm.edu::66aeb458-3a71-4c18-b2c0-a7da7d0f59ef" providerId="AD" clId="Web-{70AF7CD9-AC68-1A80-2EC9-83C6A5897E10}" dt="2024-09-02T20:26:55.175" v="105" actId="20577"/>
        <pc:sldMkLst>
          <pc:docMk/>
          <pc:sldMk cId="1317930655" sldId="262"/>
        </pc:sldMkLst>
        <pc:spChg chg="mod">
          <ac:chgData name="McDade, Molly" userId="S::mtmcdade@wm.edu::66aeb458-3a71-4c18-b2c0-a7da7d0f59ef" providerId="AD" clId="Web-{70AF7CD9-AC68-1A80-2EC9-83C6A5897E10}" dt="2024-09-02T20:26:55.175" v="105" actId="20577"/>
          <ac:spMkLst>
            <pc:docMk/>
            <pc:sldMk cId="1317930655" sldId="262"/>
            <ac:spMk id="3" creationId="{02A54F08-CEBF-F59B-577E-5C80391DDB25}"/>
          </ac:spMkLst>
        </pc:spChg>
        <pc:picChg chg="mod">
          <ac:chgData name="McDade, Molly" userId="S::mtmcdade@wm.edu::66aeb458-3a71-4c18-b2c0-a7da7d0f59ef" providerId="AD" clId="Web-{70AF7CD9-AC68-1A80-2EC9-83C6A5897E10}" dt="2024-09-02T20:23:27.153" v="41" actId="1076"/>
          <ac:picMkLst>
            <pc:docMk/>
            <pc:sldMk cId="1317930655" sldId="262"/>
            <ac:picMk id="4" creationId="{4933F581-35AB-EBC3-CA3B-601B4651B5F7}"/>
          </ac:picMkLst>
        </pc:picChg>
        <pc:picChg chg="mod">
          <ac:chgData name="McDade, Molly" userId="S::mtmcdade@wm.edu::66aeb458-3a71-4c18-b2c0-a7da7d0f59ef" providerId="AD" clId="Web-{70AF7CD9-AC68-1A80-2EC9-83C6A5897E10}" dt="2024-09-02T20:23:29.888" v="42" actId="1076"/>
          <ac:picMkLst>
            <pc:docMk/>
            <pc:sldMk cId="1317930655" sldId="262"/>
            <ac:picMk id="5" creationId="{E3AEB282-D833-806F-E003-D48F84A874AA}"/>
          </ac:picMkLst>
        </pc:picChg>
        <pc:picChg chg="mod">
          <ac:chgData name="McDade, Molly" userId="S::mtmcdade@wm.edu::66aeb458-3a71-4c18-b2c0-a7da7d0f59ef" providerId="AD" clId="Web-{70AF7CD9-AC68-1A80-2EC9-83C6A5897E10}" dt="2024-09-02T20:23:36.106" v="43" actId="1076"/>
          <ac:picMkLst>
            <pc:docMk/>
            <pc:sldMk cId="1317930655" sldId="262"/>
            <ac:picMk id="6" creationId="{1D73B967-675D-0759-7E16-E11419280AC5}"/>
          </ac:picMkLst>
        </pc:picChg>
      </pc:sldChg>
      <pc:sldChg chg="addSp delSp modSp">
        <pc:chgData name="McDade, Molly" userId="S::mtmcdade@wm.edu::66aeb458-3a71-4c18-b2c0-a7da7d0f59ef" providerId="AD" clId="Web-{70AF7CD9-AC68-1A80-2EC9-83C6A5897E10}" dt="2024-09-02T20:56:47.488" v="116"/>
        <pc:sldMkLst>
          <pc:docMk/>
          <pc:sldMk cId="2622642621" sldId="263"/>
        </pc:sldMkLst>
        <pc:spChg chg="del mod">
          <ac:chgData name="McDade, Molly" userId="S::mtmcdade@wm.edu::66aeb458-3a71-4c18-b2c0-a7da7d0f59ef" providerId="AD" clId="Web-{70AF7CD9-AC68-1A80-2EC9-83C6A5897E10}" dt="2024-09-02T20:20:12.038" v="5"/>
          <ac:spMkLst>
            <pc:docMk/>
            <pc:sldMk cId="2622642621" sldId="263"/>
            <ac:spMk id="3" creationId="{59FB9040-E12C-1A7D-B4EB-7CB628189409}"/>
          </ac:spMkLst>
        </pc:spChg>
        <pc:spChg chg="add mod">
          <ac:chgData name="McDade, Molly" userId="S::mtmcdade@wm.edu::66aeb458-3a71-4c18-b2c0-a7da7d0f59ef" providerId="AD" clId="Web-{70AF7CD9-AC68-1A80-2EC9-83C6A5897E10}" dt="2024-09-02T20:56:47.488" v="116"/>
          <ac:spMkLst>
            <pc:docMk/>
            <pc:sldMk cId="2622642621" sldId="263"/>
            <ac:spMk id="6" creationId="{7DF5B60A-0A1A-7B60-A50D-7831B002BAAC}"/>
          </ac:spMkLst>
        </pc:spChg>
        <pc:spChg chg="add mod">
          <ac:chgData name="McDade, Molly" userId="S::mtmcdade@wm.edu::66aeb458-3a71-4c18-b2c0-a7da7d0f59ef" providerId="AD" clId="Web-{70AF7CD9-AC68-1A80-2EC9-83C6A5897E10}" dt="2024-09-02T20:22:48.949" v="29" actId="1076"/>
          <ac:spMkLst>
            <pc:docMk/>
            <pc:sldMk cId="2622642621" sldId="263"/>
            <ac:spMk id="9" creationId="{00ED24A3-5964-1616-DC14-6DE25FA2108B}"/>
          </ac:spMkLst>
        </pc:spChg>
        <pc:spChg chg="add mod">
          <ac:chgData name="McDade, Molly" userId="S::mtmcdade@wm.edu::66aeb458-3a71-4c18-b2c0-a7da7d0f59ef" providerId="AD" clId="Web-{70AF7CD9-AC68-1A80-2EC9-83C6A5897E10}" dt="2024-09-02T20:22:54.215" v="33" actId="20577"/>
          <ac:spMkLst>
            <pc:docMk/>
            <pc:sldMk cId="2622642621" sldId="263"/>
            <ac:spMk id="10" creationId="{F2849EDA-5395-2437-CCC0-CEA6935202A4}"/>
          </ac:spMkLst>
        </pc:spChg>
        <pc:picChg chg="add del mod ord">
          <ac:chgData name="McDade, Molly" userId="S::mtmcdade@wm.edu::66aeb458-3a71-4c18-b2c0-a7da7d0f59ef" providerId="AD" clId="Web-{70AF7CD9-AC68-1A80-2EC9-83C6A5897E10}" dt="2024-09-02T20:56:47.488" v="116"/>
          <ac:picMkLst>
            <pc:docMk/>
            <pc:sldMk cId="2622642621" sldId="263"/>
            <ac:picMk id="4" creationId="{92FDAE94-B294-2369-2287-8582AB0BB1CB}"/>
          </ac:picMkLst>
        </pc:picChg>
        <pc:picChg chg="add mod">
          <ac:chgData name="McDade, Molly" userId="S::mtmcdade@wm.edu::66aeb458-3a71-4c18-b2c0-a7da7d0f59ef" providerId="AD" clId="Web-{70AF7CD9-AC68-1A80-2EC9-83C6A5897E10}" dt="2024-09-02T20:22:12.901" v="17" actId="1076"/>
          <ac:picMkLst>
            <pc:docMk/>
            <pc:sldMk cId="2622642621" sldId="263"/>
            <ac:picMk id="5" creationId="{3884697E-F95D-878E-7C46-BFC93D8E2851}"/>
          </ac:picMkLst>
        </pc:picChg>
        <pc:picChg chg="add mod">
          <ac:chgData name="McDade, Molly" userId="S::mtmcdade@wm.edu::66aeb458-3a71-4c18-b2c0-a7da7d0f59ef" providerId="AD" clId="Web-{70AF7CD9-AC68-1A80-2EC9-83C6A5897E10}" dt="2024-09-02T20:23:42.685" v="44" actId="1076"/>
          <ac:picMkLst>
            <pc:docMk/>
            <pc:sldMk cId="2622642621" sldId="263"/>
            <ac:picMk id="7" creationId="{73617653-5C71-025E-ECB5-32FC991411A7}"/>
          </ac:picMkLst>
        </pc:picChg>
      </pc:sldChg>
      <pc:sldChg chg="addSp delSp modSp">
        <pc:chgData name="McDade, Molly" userId="S::mtmcdade@wm.edu::66aeb458-3a71-4c18-b2c0-a7da7d0f59ef" providerId="AD" clId="Web-{70AF7CD9-AC68-1A80-2EC9-83C6A5897E10}" dt="2024-09-02T20:55:27.238" v="115" actId="1076"/>
        <pc:sldMkLst>
          <pc:docMk/>
          <pc:sldMk cId="729025970" sldId="269"/>
        </pc:sldMkLst>
        <pc:spChg chg="del">
          <ac:chgData name="McDade, Molly" userId="S::mtmcdade@wm.edu::66aeb458-3a71-4c18-b2c0-a7da7d0f59ef" providerId="AD" clId="Web-{70AF7CD9-AC68-1A80-2EC9-83C6A5897E10}" dt="2024-09-02T20:13:55.761" v="0"/>
          <ac:spMkLst>
            <pc:docMk/>
            <pc:sldMk cId="729025970" sldId="269"/>
            <ac:spMk id="3" creationId="{D0F556F3-D81B-159E-CF87-3711BE022155}"/>
          </ac:spMkLst>
        </pc:spChg>
        <pc:picChg chg="add del mod">
          <ac:chgData name="McDade, Molly" userId="S::mtmcdade@wm.edu::66aeb458-3a71-4c18-b2c0-a7da7d0f59ef" providerId="AD" clId="Web-{70AF7CD9-AC68-1A80-2EC9-83C6A5897E10}" dt="2024-09-02T20:54:53.785" v="109"/>
          <ac:picMkLst>
            <pc:docMk/>
            <pc:sldMk cId="729025970" sldId="269"/>
            <ac:picMk id="3" creationId="{F9DCF269-ABB7-1A75-2EA8-DF8E2AF9D27D}"/>
          </ac:picMkLst>
        </pc:picChg>
        <pc:picChg chg="add del mod">
          <ac:chgData name="McDade, Molly" userId="S::mtmcdade@wm.edu::66aeb458-3a71-4c18-b2c0-a7da7d0f59ef" providerId="AD" clId="Web-{70AF7CD9-AC68-1A80-2EC9-83C6A5897E10}" dt="2024-09-02T20:54:14.175" v="106"/>
          <ac:picMkLst>
            <pc:docMk/>
            <pc:sldMk cId="729025970" sldId="269"/>
            <ac:picMk id="4" creationId="{83EC0684-54B8-A043-0971-34F14662DEC8}"/>
          </ac:picMkLst>
        </pc:picChg>
        <pc:picChg chg="add mod modCrop">
          <ac:chgData name="McDade, Molly" userId="S::mtmcdade@wm.edu::66aeb458-3a71-4c18-b2c0-a7da7d0f59ef" providerId="AD" clId="Web-{70AF7CD9-AC68-1A80-2EC9-83C6A5897E10}" dt="2024-09-02T20:55:27.238" v="115" actId="1076"/>
          <ac:picMkLst>
            <pc:docMk/>
            <pc:sldMk cId="729025970" sldId="269"/>
            <ac:picMk id="5" creationId="{2213E6B9-B99E-3FE1-ECC6-1A7751BBCDC3}"/>
          </ac:picMkLst>
        </pc:picChg>
      </pc:sldChg>
    </pc:docChg>
  </pc:docChgLst>
  <pc:docChgLst>
    <pc:chgData name="White, Luke" userId="S::lwhite01@wm.edu::4c416cf7-e752-475e-a730-01c734e65789" providerId="AD" clId="Web-{629FBE4D-32D9-095A-EFFC-8BE89F57B119}"/>
    <pc:docChg chg="modSld">
      <pc:chgData name="White, Luke" userId="S::lwhite01@wm.edu::4c416cf7-e752-475e-a730-01c734e65789" providerId="AD" clId="Web-{629FBE4D-32D9-095A-EFFC-8BE89F57B119}" dt="2024-09-03T02:54:48.878" v="1"/>
      <pc:docMkLst>
        <pc:docMk/>
      </pc:docMkLst>
      <pc:sldChg chg="modSp">
        <pc:chgData name="White, Luke" userId="S::lwhite01@wm.edu::4c416cf7-e752-475e-a730-01c734e65789" providerId="AD" clId="Web-{629FBE4D-32D9-095A-EFFC-8BE89F57B119}" dt="2024-09-03T02:54:48.878" v="1"/>
        <pc:sldMkLst>
          <pc:docMk/>
          <pc:sldMk cId="3348720361" sldId="273"/>
        </pc:sldMkLst>
        <pc:graphicFrameChg chg="mod modGraphic">
          <ac:chgData name="White, Luke" userId="S::lwhite01@wm.edu::4c416cf7-e752-475e-a730-01c734e65789" providerId="AD" clId="Web-{629FBE4D-32D9-095A-EFFC-8BE89F57B119}" dt="2024-09-03T02:54:48.878" v="1"/>
          <ac:graphicFrameMkLst>
            <pc:docMk/>
            <pc:sldMk cId="3348720361" sldId="273"/>
            <ac:graphicFrameMk id="4" creationId="{5B103A03-CBAB-0399-D1DE-6FE161FB2527}"/>
          </ac:graphicFrameMkLst>
        </pc:graphicFrameChg>
      </pc:sldChg>
    </pc:docChg>
  </pc:docChgLst>
  <pc:docChgLst>
    <pc:chgData name="McDade, Molly" userId="S::mtmcdade@wm.edu::66aeb458-3a71-4c18-b2c0-a7da7d0f59ef" providerId="AD" clId="Web-{7CF6375A-9850-9CC4-8F57-CF97AE2DDFEE}"/>
    <pc:docChg chg="addSld delSld modSld">
      <pc:chgData name="McDade, Molly" userId="S::mtmcdade@wm.edu::66aeb458-3a71-4c18-b2c0-a7da7d0f59ef" providerId="AD" clId="Web-{7CF6375A-9850-9CC4-8F57-CF97AE2DDFEE}" dt="2024-09-02T23:01:32.631" v="250" actId="20577"/>
      <pc:docMkLst>
        <pc:docMk/>
      </pc:docMkLst>
      <pc:sldChg chg="modSp">
        <pc:chgData name="McDade, Molly" userId="S::mtmcdade@wm.edu::66aeb458-3a71-4c18-b2c0-a7da7d0f59ef" providerId="AD" clId="Web-{7CF6375A-9850-9CC4-8F57-CF97AE2DDFEE}" dt="2024-09-02T22:02:59.933" v="116" actId="20577"/>
        <pc:sldMkLst>
          <pc:docMk/>
          <pc:sldMk cId="1317930655" sldId="262"/>
        </pc:sldMkLst>
        <pc:spChg chg="mod">
          <ac:chgData name="McDade, Molly" userId="S::mtmcdade@wm.edu::66aeb458-3a71-4c18-b2c0-a7da7d0f59ef" providerId="AD" clId="Web-{7CF6375A-9850-9CC4-8F57-CF97AE2DDFEE}" dt="2024-09-02T22:02:59.933" v="116" actId="20577"/>
          <ac:spMkLst>
            <pc:docMk/>
            <pc:sldMk cId="1317930655" sldId="262"/>
            <ac:spMk id="2" creationId="{86E2C125-E423-7CB0-B0B8-60D4DE5ED3EE}"/>
          </ac:spMkLst>
        </pc:spChg>
      </pc:sldChg>
      <pc:sldChg chg="addSp delSp modSp">
        <pc:chgData name="McDade, Molly" userId="S::mtmcdade@wm.edu::66aeb458-3a71-4c18-b2c0-a7da7d0f59ef" providerId="AD" clId="Web-{7CF6375A-9850-9CC4-8F57-CF97AE2DDFEE}" dt="2024-09-02T22:25:48.413" v="179" actId="1076"/>
        <pc:sldMkLst>
          <pc:docMk/>
          <pc:sldMk cId="2622642621" sldId="263"/>
        </pc:sldMkLst>
        <pc:spChg chg="del">
          <ac:chgData name="McDade, Molly" userId="S::mtmcdade@wm.edu::66aeb458-3a71-4c18-b2c0-a7da7d0f59ef" providerId="AD" clId="Web-{7CF6375A-9850-9CC4-8F57-CF97AE2DDFEE}" dt="2024-09-02T21:48:24.997" v="0"/>
          <ac:spMkLst>
            <pc:docMk/>
            <pc:sldMk cId="2622642621" sldId="263"/>
            <ac:spMk id="6" creationId="{7DF5B60A-0A1A-7B60-A50D-7831B002BAAC}"/>
          </ac:spMkLst>
        </pc:spChg>
        <pc:spChg chg="mod">
          <ac:chgData name="McDade, Molly" userId="S::mtmcdade@wm.edu::66aeb458-3a71-4c18-b2c0-a7da7d0f59ef" providerId="AD" clId="Web-{7CF6375A-9850-9CC4-8F57-CF97AE2DDFEE}" dt="2024-09-02T22:24:59.614" v="174" actId="20577"/>
          <ac:spMkLst>
            <pc:docMk/>
            <pc:sldMk cId="2622642621" sldId="263"/>
            <ac:spMk id="9" creationId="{00ED24A3-5964-1616-DC14-6DE25FA2108B}"/>
          </ac:spMkLst>
        </pc:spChg>
        <pc:spChg chg="mod">
          <ac:chgData name="McDade, Molly" userId="S::mtmcdade@wm.edu::66aeb458-3a71-4c18-b2c0-a7da7d0f59ef" providerId="AD" clId="Web-{7CF6375A-9850-9CC4-8F57-CF97AE2DDFEE}" dt="2024-09-02T22:02:20.010" v="113" actId="20577"/>
          <ac:spMkLst>
            <pc:docMk/>
            <pc:sldMk cId="2622642621" sldId="263"/>
            <ac:spMk id="10" creationId="{F2849EDA-5395-2437-CCC0-CEA6935202A4}"/>
          </ac:spMkLst>
        </pc:spChg>
        <pc:picChg chg="add del mod">
          <ac:chgData name="McDade, Molly" userId="S::mtmcdade@wm.edu::66aeb458-3a71-4c18-b2c0-a7da7d0f59ef" providerId="AD" clId="Web-{7CF6375A-9850-9CC4-8F57-CF97AE2DDFEE}" dt="2024-09-02T21:56:20.716" v="105"/>
          <ac:picMkLst>
            <pc:docMk/>
            <pc:sldMk cId="2622642621" sldId="263"/>
            <ac:picMk id="3" creationId="{79AED5F9-DE9A-0403-2476-547089449444}"/>
          </ac:picMkLst>
        </pc:picChg>
        <pc:picChg chg="add mod">
          <ac:chgData name="McDade, Molly" userId="S::mtmcdade@wm.edu::66aeb458-3a71-4c18-b2c0-a7da7d0f59ef" providerId="AD" clId="Web-{7CF6375A-9850-9CC4-8F57-CF97AE2DDFEE}" dt="2024-09-02T22:25:48.413" v="179" actId="1076"/>
          <ac:picMkLst>
            <pc:docMk/>
            <pc:sldMk cId="2622642621" sldId="263"/>
            <ac:picMk id="4" creationId="{E083B400-6081-3614-0F4A-18634A55FBB7}"/>
          </ac:picMkLst>
        </pc:picChg>
        <pc:picChg chg="mod">
          <ac:chgData name="McDade, Molly" userId="S::mtmcdade@wm.edu::66aeb458-3a71-4c18-b2c0-a7da7d0f59ef" providerId="AD" clId="Web-{7CF6375A-9850-9CC4-8F57-CF97AE2DDFEE}" dt="2024-09-02T22:25:46.756" v="178" actId="1076"/>
          <ac:picMkLst>
            <pc:docMk/>
            <pc:sldMk cId="2622642621" sldId="263"/>
            <ac:picMk id="5" creationId="{3884697E-F95D-878E-7C46-BFC93D8E2851}"/>
          </ac:picMkLst>
        </pc:picChg>
      </pc:sldChg>
      <pc:sldChg chg="addSp delSp modSp add del">
        <pc:chgData name="McDade, Molly" userId="S::mtmcdade@wm.edu::66aeb458-3a71-4c18-b2c0-a7da7d0f59ef" providerId="AD" clId="Web-{7CF6375A-9850-9CC4-8F57-CF97AE2DDFEE}" dt="2024-09-02T23:01:32.631" v="250" actId="20577"/>
        <pc:sldMkLst>
          <pc:docMk/>
          <pc:sldMk cId="2897049860" sldId="264"/>
        </pc:sldMkLst>
        <pc:spChg chg="mod">
          <ac:chgData name="McDade, Molly" userId="S::mtmcdade@wm.edu::66aeb458-3a71-4c18-b2c0-a7da7d0f59ef" providerId="AD" clId="Web-{7CF6375A-9850-9CC4-8F57-CF97AE2DDFEE}" dt="2024-09-02T23:01:27.802" v="246" actId="20577"/>
          <ac:spMkLst>
            <pc:docMk/>
            <pc:sldMk cId="2897049860" sldId="264"/>
            <ac:spMk id="2" creationId="{710D2645-4B4B-74A2-874C-FC389395974C}"/>
          </ac:spMkLst>
        </pc:spChg>
        <pc:spChg chg="del mod">
          <ac:chgData name="McDade, Molly" userId="S::mtmcdade@wm.edu::66aeb458-3a71-4c18-b2c0-a7da7d0f59ef" providerId="AD" clId="Web-{7CF6375A-9850-9CC4-8F57-CF97AE2DDFEE}" dt="2024-09-02T22:55:23.977" v="227"/>
          <ac:spMkLst>
            <pc:docMk/>
            <pc:sldMk cId="2897049860" sldId="264"/>
            <ac:spMk id="3" creationId="{18C24ED2-D53C-9D7D-86B3-19656CC2F947}"/>
          </ac:spMkLst>
        </pc:spChg>
        <pc:spChg chg="add del mod">
          <ac:chgData name="McDade, Molly" userId="S::mtmcdade@wm.edu::66aeb458-3a71-4c18-b2c0-a7da7d0f59ef" providerId="AD" clId="Web-{7CF6375A-9850-9CC4-8F57-CF97AE2DDFEE}" dt="2024-09-02T22:55:25.009" v="228"/>
          <ac:spMkLst>
            <pc:docMk/>
            <pc:sldMk cId="2897049860" sldId="264"/>
            <ac:spMk id="5" creationId="{5DF6F9CF-6FD7-D728-9EC0-EB38978EA911}"/>
          </ac:spMkLst>
        </pc:spChg>
        <pc:spChg chg="add del">
          <ac:chgData name="McDade, Molly" userId="S::mtmcdade@wm.edu::66aeb458-3a71-4c18-b2c0-a7da7d0f59ef" providerId="AD" clId="Web-{7CF6375A-9850-9CC4-8F57-CF97AE2DDFEE}" dt="2024-09-02T22:59:30.611" v="242"/>
          <ac:spMkLst>
            <pc:docMk/>
            <pc:sldMk cId="2897049860" sldId="264"/>
            <ac:spMk id="8" creationId="{C53AF8BF-E11A-8F06-07E6-B67D8E08B4D9}"/>
          </ac:spMkLst>
        </pc:spChg>
        <pc:spChg chg="add mod">
          <ac:chgData name="McDade, Molly" userId="S::mtmcdade@wm.edu::66aeb458-3a71-4c18-b2c0-a7da7d0f59ef" providerId="AD" clId="Web-{7CF6375A-9850-9CC4-8F57-CF97AE2DDFEE}" dt="2024-09-02T23:01:32.631" v="250" actId="20577"/>
          <ac:spMkLst>
            <pc:docMk/>
            <pc:sldMk cId="2897049860" sldId="264"/>
            <ac:spMk id="10" creationId="{FAF59BCF-7BE2-8EF2-2606-1DCF2887820E}"/>
          </ac:spMkLst>
        </pc:spChg>
        <pc:spChg chg="add">
          <ac:chgData name="McDade, Molly" userId="S::mtmcdade@wm.edu::66aeb458-3a71-4c18-b2c0-a7da7d0f59ef" providerId="AD" clId="Web-{7CF6375A-9850-9CC4-8F57-CF97AE2DDFEE}" dt="2024-09-02T22:59:18.142" v="235"/>
          <ac:spMkLst>
            <pc:docMk/>
            <pc:sldMk cId="2897049860" sldId="264"/>
            <ac:spMk id="12" creationId="{E95664EF-CB07-79C7-941F-E86D13EAC2D4}"/>
          </ac:spMkLst>
        </pc:spChg>
        <pc:spChg chg="add">
          <ac:chgData name="McDade, Molly" userId="S::mtmcdade@wm.edu::66aeb458-3a71-4c18-b2c0-a7da7d0f59ef" providerId="AD" clId="Web-{7CF6375A-9850-9CC4-8F57-CF97AE2DDFEE}" dt="2024-09-02T22:59:18.157" v="236"/>
          <ac:spMkLst>
            <pc:docMk/>
            <pc:sldMk cId="2897049860" sldId="264"/>
            <ac:spMk id="14" creationId="{75ED4268-27B6-4A61-D0E6-6085046C27C0}"/>
          </ac:spMkLst>
        </pc:spChg>
        <pc:spChg chg="add del mod">
          <ac:chgData name="McDade, Molly" userId="S::mtmcdade@wm.edu::66aeb458-3a71-4c18-b2c0-a7da7d0f59ef" providerId="AD" clId="Web-{7CF6375A-9850-9CC4-8F57-CF97AE2DDFEE}" dt="2024-09-02T23:00:27.910" v="244"/>
          <ac:spMkLst>
            <pc:docMk/>
            <pc:sldMk cId="2897049860" sldId="264"/>
            <ac:spMk id="16" creationId="{C2A4376A-2AED-C33F-8A71-6DFADF336B96}"/>
          </ac:spMkLst>
        </pc:spChg>
        <pc:picChg chg="add del mod ord">
          <ac:chgData name="McDade, Molly" userId="S::mtmcdade@wm.edu::66aeb458-3a71-4c18-b2c0-a7da7d0f59ef" providerId="AD" clId="Web-{7CF6375A-9850-9CC4-8F57-CF97AE2DDFEE}" dt="2024-09-02T23:00:26.378" v="243"/>
          <ac:picMkLst>
            <pc:docMk/>
            <pc:sldMk cId="2897049860" sldId="264"/>
            <ac:picMk id="6" creationId="{B8A910AC-8D66-407C-CDA1-C4BB00AA2B50}"/>
          </ac:picMkLst>
        </pc:picChg>
        <pc:picChg chg="add mod ord">
          <ac:chgData name="McDade, Molly" userId="S::mtmcdade@wm.edu::66aeb458-3a71-4c18-b2c0-a7da7d0f59ef" providerId="AD" clId="Web-{7CF6375A-9850-9CC4-8F57-CF97AE2DDFEE}" dt="2024-09-02T23:00:30.472" v="245" actId="1076"/>
          <ac:picMkLst>
            <pc:docMk/>
            <pc:sldMk cId="2897049860" sldId="264"/>
            <ac:picMk id="17" creationId="{9C9C332E-5ED0-649B-6B42-476626BB2C08}"/>
          </ac:picMkLst>
        </pc:picChg>
      </pc:sldChg>
      <pc:sldChg chg="addSp delSp modSp">
        <pc:chgData name="McDade, Molly" userId="S::mtmcdade@wm.edu::66aeb458-3a71-4c18-b2c0-a7da7d0f59ef" providerId="AD" clId="Web-{7CF6375A-9850-9CC4-8F57-CF97AE2DDFEE}" dt="2024-09-02T22:59:23.783" v="241"/>
        <pc:sldMkLst>
          <pc:docMk/>
          <pc:sldMk cId="1808876276" sldId="266"/>
        </pc:sldMkLst>
        <pc:spChg chg="del">
          <ac:chgData name="McDade, Molly" userId="S::mtmcdade@wm.edu::66aeb458-3a71-4c18-b2c0-a7da7d0f59ef" providerId="AD" clId="Web-{7CF6375A-9850-9CC4-8F57-CF97AE2DDFEE}" dt="2024-09-02T22:58:57.797" v="230"/>
          <ac:spMkLst>
            <pc:docMk/>
            <pc:sldMk cId="1808876276" sldId="266"/>
            <ac:spMk id="3" creationId="{FF21FFB3-A61C-39A1-1D5A-E6298D1D0957}"/>
          </ac:spMkLst>
        </pc:spChg>
        <pc:spChg chg="add del">
          <ac:chgData name="McDade, Molly" userId="S::mtmcdade@wm.edu::66aeb458-3a71-4c18-b2c0-a7da7d0f59ef" providerId="AD" clId="Web-{7CF6375A-9850-9CC4-8F57-CF97AE2DDFEE}" dt="2024-09-02T22:59:23.783" v="241"/>
          <ac:spMkLst>
            <pc:docMk/>
            <pc:sldMk cId="1808876276" sldId="266"/>
            <ac:spMk id="6" creationId="{991838A4-38F6-4D3D-5595-7AD69FFC3408}"/>
          </ac:spMkLst>
        </pc:spChg>
        <pc:spChg chg="add">
          <ac:chgData name="McDade, Molly" userId="S::mtmcdade@wm.edu::66aeb458-3a71-4c18-b2c0-a7da7d0f59ef" providerId="AD" clId="Web-{7CF6375A-9850-9CC4-8F57-CF97AE2DDFEE}" dt="2024-09-02T22:59:20.517" v="238"/>
          <ac:spMkLst>
            <pc:docMk/>
            <pc:sldMk cId="1808876276" sldId="266"/>
            <ac:spMk id="8" creationId="{CB0340D1-AD81-F31D-57F4-48300FB22CCF}"/>
          </ac:spMkLst>
        </pc:spChg>
        <pc:spChg chg="add">
          <ac:chgData name="McDade, Molly" userId="S::mtmcdade@wm.edu::66aeb458-3a71-4c18-b2c0-a7da7d0f59ef" providerId="AD" clId="Web-{7CF6375A-9850-9CC4-8F57-CF97AE2DDFEE}" dt="2024-09-02T22:59:20.517" v="239"/>
          <ac:spMkLst>
            <pc:docMk/>
            <pc:sldMk cId="1808876276" sldId="266"/>
            <ac:spMk id="10" creationId="{5F491A33-07A8-0027-B201-3CE7BAC4CEFF}"/>
          </ac:spMkLst>
        </pc:spChg>
        <pc:spChg chg="add">
          <ac:chgData name="McDade, Molly" userId="S::mtmcdade@wm.edu::66aeb458-3a71-4c18-b2c0-a7da7d0f59ef" providerId="AD" clId="Web-{7CF6375A-9850-9CC4-8F57-CF97AE2DDFEE}" dt="2024-09-02T22:59:20.532" v="240"/>
          <ac:spMkLst>
            <pc:docMk/>
            <pc:sldMk cId="1808876276" sldId="266"/>
            <ac:spMk id="12" creationId="{35D2F80C-25FD-7F1B-9C6B-28FC08792399}"/>
          </ac:spMkLst>
        </pc:spChg>
        <pc:picChg chg="add mod">
          <ac:chgData name="McDade, Molly" userId="S::mtmcdade@wm.edu::66aeb458-3a71-4c18-b2c0-a7da7d0f59ef" providerId="AD" clId="Web-{7CF6375A-9850-9CC4-8F57-CF97AE2DDFEE}" dt="2024-09-02T22:59:02.329" v="232" actId="1076"/>
          <ac:picMkLst>
            <pc:docMk/>
            <pc:sldMk cId="1808876276" sldId="266"/>
            <ac:picMk id="4" creationId="{067FDF99-03A0-AA1A-114F-0CF23C1A5BAC}"/>
          </ac:picMkLst>
        </pc:picChg>
      </pc:sldChg>
      <pc:sldChg chg="del">
        <pc:chgData name="McDade, Molly" userId="S::mtmcdade@wm.edu::66aeb458-3a71-4c18-b2c0-a7da7d0f59ef" providerId="AD" clId="Web-{7CF6375A-9850-9CC4-8F57-CF97AE2DDFEE}" dt="2024-09-02T21:54:43.260" v="66"/>
        <pc:sldMkLst>
          <pc:docMk/>
          <pc:sldMk cId="729025970" sldId="269"/>
        </pc:sldMkLst>
      </pc:sldChg>
      <pc:sldChg chg="del">
        <pc:chgData name="McDade, Molly" userId="S::mtmcdade@wm.edu::66aeb458-3a71-4c18-b2c0-a7da7d0f59ef" providerId="AD" clId="Web-{7CF6375A-9850-9CC4-8F57-CF97AE2DDFEE}" dt="2024-09-02T21:54:46.588" v="69"/>
        <pc:sldMkLst>
          <pc:docMk/>
          <pc:sldMk cId="2527558674" sldId="271"/>
        </pc:sldMkLst>
      </pc:sldChg>
      <pc:sldChg chg="del">
        <pc:chgData name="McDade, Molly" userId="S::mtmcdade@wm.edu::66aeb458-3a71-4c18-b2c0-a7da7d0f59ef" providerId="AD" clId="Web-{7CF6375A-9850-9CC4-8F57-CF97AE2DDFEE}" dt="2024-09-02T22:31:14.846" v="225"/>
        <pc:sldMkLst>
          <pc:docMk/>
          <pc:sldMk cId="3059699763" sldId="275"/>
        </pc:sldMkLst>
      </pc:sldChg>
      <pc:sldChg chg="del">
        <pc:chgData name="McDade, Molly" userId="S::mtmcdade@wm.edu::66aeb458-3a71-4c18-b2c0-a7da7d0f59ef" providerId="AD" clId="Web-{7CF6375A-9850-9CC4-8F57-CF97AE2DDFEE}" dt="2024-09-02T21:54:44.603" v="67"/>
        <pc:sldMkLst>
          <pc:docMk/>
          <pc:sldMk cId="636151226" sldId="276"/>
        </pc:sldMkLst>
      </pc:sldChg>
      <pc:sldChg chg="del">
        <pc:chgData name="McDade, Molly" userId="S::mtmcdade@wm.edu::66aeb458-3a71-4c18-b2c0-a7da7d0f59ef" providerId="AD" clId="Web-{7CF6375A-9850-9CC4-8F57-CF97AE2DDFEE}" dt="2024-09-02T21:54:47.541" v="70"/>
        <pc:sldMkLst>
          <pc:docMk/>
          <pc:sldMk cId="2674637618" sldId="277"/>
        </pc:sldMkLst>
      </pc:sldChg>
      <pc:sldChg chg="del">
        <pc:chgData name="McDade, Molly" userId="S::mtmcdade@wm.edu::66aeb458-3a71-4c18-b2c0-a7da7d0f59ef" providerId="AD" clId="Web-{7CF6375A-9850-9CC4-8F57-CF97AE2DDFEE}" dt="2024-09-02T21:54:48.447" v="71"/>
        <pc:sldMkLst>
          <pc:docMk/>
          <pc:sldMk cId="2431862" sldId="278"/>
        </pc:sldMkLst>
      </pc:sldChg>
      <pc:sldChg chg="del">
        <pc:chgData name="McDade, Molly" userId="S::mtmcdade@wm.edu::66aeb458-3a71-4c18-b2c0-a7da7d0f59ef" providerId="AD" clId="Web-{7CF6375A-9850-9CC4-8F57-CF97AE2DDFEE}" dt="2024-09-02T21:54:45.510" v="68"/>
        <pc:sldMkLst>
          <pc:docMk/>
          <pc:sldMk cId="2816456014" sldId="279"/>
        </pc:sldMkLst>
      </pc:sldChg>
      <pc:sldChg chg="addSp delSp modSp new">
        <pc:chgData name="McDade, Molly" userId="S::mtmcdade@wm.edu::66aeb458-3a71-4c18-b2c0-a7da7d0f59ef" providerId="AD" clId="Web-{7CF6375A-9850-9CC4-8F57-CF97AE2DDFEE}" dt="2024-09-02T22:19:48.838" v="161"/>
        <pc:sldMkLst>
          <pc:docMk/>
          <pc:sldMk cId="1578420781" sldId="286"/>
        </pc:sldMkLst>
        <pc:spChg chg="del mod">
          <ac:chgData name="McDade, Molly" userId="S::mtmcdade@wm.edu::66aeb458-3a71-4c18-b2c0-a7da7d0f59ef" providerId="AD" clId="Web-{7CF6375A-9850-9CC4-8F57-CF97AE2DDFEE}" dt="2024-09-02T22:10:25.053" v="142"/>
          <ac:spMkLst>
            <pc:docMk/>
            <pc:sldMk cId="1578420781" sldId="286"/>
            <ac:spMk id="2" creationId="{125C2932-E4B7-479C-FE3E-B38BB923C47C}"/>
          </ac:spMkLst>
        </pc:spChg>
        <pc:spChg chg="del">
          <ac:chgData name="McDade, Molly" userId="S::mtmcdade@wm.edu::66aeb458-3a71-4c18-b2c0-a7da7d0f59ef" providerId="AD" clId="Web-{7CF6375A-9850-9CC4-8F57-CF97AE2DDFEE}" dt="2024-09-02T21:51:17.831" v="2"/>
          <ac:spMkLst>
            <pc:docMk/>
            <pc:sldMk cId="1578420781" sldId="286"/>
            <ac:spMk id="3" creationId="{B76B2831-1DC6-9723-1939-83382AEDF969}"/>
          </ac:spMkLst>
        </pc:spChg>
        <pc:spChg chg="add del mod">
          <ac:chgData name="McDade, Molly" userId="S::mtmcdade@wm.edu::66aeb458-3a71-4c18-b2c0-a7da7d0f59ef" providerId="AD" clId="Web-{7CF6375A-9850-9CC4-8F57-CF97AE2DDFEE}" dt="2024-09-02T22:10:28.412" v="143"/>
          <ac:spMkLst>
            <pc:docMk/>
            <pc:sldMk cId="1578420781" sldId="286"/>
            <ac:spMk id="7" creationId="{AD0B3BC7-7A20-A23B-AFC2-13037ABAF8D0}"/>
          </ac:spMkLst>
        </pc:spChg>
        <pc:picChg chg="add del mod">
          <ac:chgData name="McDade, Molly" userId="S::mtmcdade@wm.edu::66aeb458-3a71-4c18-b2c0-a7da7d0f59ef" providerId="AD" clId="Web-{7CF6375A-9850-9CC4-8F57-CF97AE2DDFEE}" dt="2024-09-02T22:03:17.965" v="120"/>
          <ac:picMkLst>
            <pc:docMk/>
            <pc:sldMk cId="1578420781" sldId="286"/>
            <ac:picMk id="4" creationId="{C008CB11-54F0-56CA-0AEC-4A63C3B04BE3}"/>
          </ac:picMkLst>
        </pc:picChg>
        <pc:picChg chg="add del mod modCrop">
          <ac:chgData name="McDade, Molly" userId="S::mtmcdade@wm.edu::66aeb458-3a71-4c18-b2c0-a7da7d0f59ef" providerId="AD" clId="Web-{7CF6375A-9850-9CC4-8F57-CF97AE2DDFEE}" dt="2024-09-02T22:19:10.758" v="160"/>
          <ac:picMkLst>
            <pc:docMk/>
            <pc:sldMk cId="1578420781" sldId="286"/>
            <ac:picMk id="5" creationId="{981E5DF1-8B47-838D-D161-4D52F6A0044E}"/>
          </ac:picMkLst>
        </pc:picChg>
        <pc:picChg chg="add mod">
          <ac:chgData name="McDade, Molly" userId="S::mtmcdade@wm.edu::66aeb458-3a71-4c18-b2c0-a7da7d0f59ef" providerId="AD" clId="Web-{7CF6375A-9850-9CC4-8F57-CF97AE2DDFEE}" dt="2024-09-02T22:19:48.838" v="161"/>
          <ac:picMkLst>
            <pc:docMk/>
            <pc:sldMk cId="1578420781" sldId="286"/>
            <ac:picMk id="8" creationId="{72B6A263-453A-EEC1-4663-537EA29A11D2}"/>
          </ac:picMkLst>
        </pc:picChg>
      </pc:sldChg>
      <pc:sldChg chg="addSp delSp modSp new">
        <pc:chgData name="McDade, Molly" userId="S::mtmcdade@wm.edu::66aeb458-3a71-4c18-b2c0-a7da7d0f59ef" providerId="AD" clId="Web-{7CF6375A-9850-9CC4-8F57-CF97AE2DDFEE}" dt="2024-09-02T22:29:14.108" v="215"/>
        <pc:sldMkLst>
          <pc:docMk/>
          <pc:sldMk cId="2287117704" sldId="287"/>
        </pc:sldMkLst>
        <pc:spChg chg="del mod">
          <ac:chgData name="McDade, Molly" userId="S::mtmcdade@wm.edu::66aeb458-3a71-4c18-b2c0-a7da7d0f59ef" providerId="AD" clId="Web-{7CF6375A-9850-9CC4-8F57-CF97AE2DDFEE}" dt="2024-09-02T22:10:13.099" v="138"/>
          <ac:spMkLst>
            <pc:docMk/>
            <pc:sldMk cId="2287117704" sldId="287"/>
            <ac:spMk id="2" creationId="{D78E4406-E507-1A73-8115-29B56613F49D}"/>
          </ac:spMkLst>
        </pc:spChg>
        <pc:spChg chg="del">
          <ac:chgData name="McDade, Molly" userId="S::mtmcdade@wm.edu::66aeb458-3a71-4c18-b2c0-a7da7d0f59ef" providerId="AD" clId="Web-{7CF6375A-9850-9CC4-8F57-CF97AE2DDFEE}" dt="2024-09-02T21:53:02.475" v="51"/>
          <ac:spMkLst>
            <pc:docMk/>
            <pc:sldMk cId="2287117704" sldId="287"/>
            <ac:spMk id="3" creationId="{9BC7AE38-9FE7-4985-6963-7DCF9FDAD3EA}"/>
          </ac:spMkLst>
        </pc:spChg>
        <pc:spChg chg="add del mod">
          <ac:chgData name="McDade, Molly" userId="S::mtmcdade@wm.edu::66aeb458-3a71-4c18-b2c0-a7da7d0f59ef" providerId="AD" clId="Web-{7CF6375A-9850-9CC4-8F57-CF97AE2DDFEE}" dt="2024-09-02T22:10:15.865" v="139"/>
          <ac:spMkLst>
            <pc:docMk/>
            <pc:sldMk cId="2287117704" sldId="287"/>
            <ac:spMk id="7" creationId="{BD1F643E-FBC6-4EFA-96F4-692152364155}"/>
          </ac:spMkLst>
        </pc:spChg>
        <pc:spChg chg="add mod">
          <ac:chgData name="McDade, Molly" userId="S::mtmcdade@wm.edu::66aeb458-3a71-4c18-b2c0-a7da7d0f59ef" providerId="AD" clId="Web-{7CF6375A-9850-9CC4-8F57-CF97AE2DDFEE}" dt="2024-09-02T22:29:14.108" v="215"/>
          <ac:spMkLst>
            <pc:docMk/>
            <pc:sldMk cId="2287117704" sldId="287"/>
            <ac:spMk id="10" creationId="{5E4A4F8D-DC3D-069D-F8A8-642CD9E69A03}"/>
          </ac:spMkLst>
        </pc:spChg>
        <pc:picChg chg="add del mod">
          <ac:chgData name="McDade, Molly" userId="S::mtmcdade@wm.edu::66aeb458-3a71-4c18-b2c0-a7da7d0f59ef" providerId="AD" clId="Web-{7CF6375A-9850-9CC4-8F57-CF97AE2DDFEE}" dt="2024-09-02T22:05:16.943" v="122"/>
          <ac:picMkLst>
            <pc:docMk/>
            <pc:sldMk cId="2287117704" sldId="287"/>
            <ac:picMk id="4" creationId="{BEB2AE9B-8611-4FF9-0BBE-8796CF057797}"/>
          </ac:picMkLst>
        </pc:picChg>
        <pc:picChg chg="add del mod">
          <ac:chgData name="McDade, Molly" userId="S::mtmcdade@wm.edu::66aeb458-3a71-4c18-b2c0-a7da7d0f59ef" providerId="AD" clId="Web-{7CF6375A-9850-9CC4-8F57-CF97AE2DDFEE}" dt="2024-09-02T22:18:35.367" v="158"/>
          <ac:picMkLst>
            <pc:docMk/>
            <pc:sldMk cId="2287117704" sldId="287"/>
            <ac:picMk id="5" creationId="{AEA162BF-579F-0766-6A86-5A64EEC73038}"/>
          </ac:picMkLst>
        </pc:picChg>
        <pc:picChg chg="add mod">
          <ac:chgData name="McDade, Molly" userId="S::mtmcdade@wm.edu::66aeb458-3a71-4c18-b2c0-a7da7d0f59ef" providerId="AD" clId="Web-{7CF6375A-9850-9CC4-8F57-CF97AE2DDFEE}" dt="2024-09-02T22:27:16.135" v="196" actId="1076"/>
          <ac:picMkLst>
            <pc:docMk/>
            <pc:sldMk cId="2287117704" sldId="287"/>
            <ac:picMk id="8" creationId="{5D8E14D8-7072-15A7-8195-6D2BB52DAFA1}"/>
          </ac:picMkLst>
        </pc:picChg>
        <pc:cxnChg chg="add del mod">
          <ac:chgData name="McDade, Molly" userId="S::mtmcdade@wm.edu::66aeb458-3a71-4c18-b2c0-a7da7d0f59ef" providerId="AD" clId="Web-{7CF6375A-9850-9CC4-8F57-CF97AE2DDFEE}" dt="2024-09-02T22:28:59.201" v="212"/>
          <ac:cxnSpMkLst>
            <pc:docMk/>
            <pc:sldMk cId="2287117704" sldId="287"/>
            <ac:cxnSpMk id="9" creationId="{8C000C02-56B7-425F-FB44-7459F21B7A4F}"/>
          </ac:cxnSpMkLst>
        </pc:cxnChg>
      </pc:sldChg>
      <pc:sldChg chg="addSp delSp modSp new">
        <pc:chgData name="McDade, Molly" userId="S::mtmcdade@wm.edu::66aeb458-3a71-4c18-b2c0-a7da7d0f59ef" providerId="AD" clId="Web-{7CF6375A-9850-9CC4-8F57-CF97AE2DDFEE}" dt="2024-09-02T22:29:37.499" v="221" actId="14100"/>
        <pc:sldMkLst>
          <pc:docMk/>
          <pc:sldMk cId="1400554937" sldId="288"/>
        </pc:sldMkLst>
        <pc:spChg chg="del mod">
          <ac:chgData name="McDade, Molly" userId="S::mtmcdade@wm.edu::66aeb458-3a71-4c18-b2c0-a7da7d0f59ef" providerId="AD" clId="Web-{7CF6375A-9850-9CC4-8F57-CF97AE2DDFEE}" dt="2024-09-02T22:09:57.771" v="134"/>
          <ac:spMkLst>
            <pc:docMk/>
            <pc:sldMk cId="1400554937" sldId="288"/>
            <ac:spMk id="2" creationId="{4ABB430C-EB76-390E-4F97-8AF05423ADE0}"/>
          </ac:spMkLst>
        </pc:spChg>
        <pc:spChg chg="add del mod">
          <ac:chgData name="McDade, Molly" userId="S::mtmcdade@wm.edu::66aeb458-3a71-4c18-b2c0-a7da7d0f59ef" providerId="AD" clId="Web-{7CF6375A-9850-9CC4-8F57-CF97AE2DDFEE}" dt="2024-09-02T22:10:01.318" v="135"/>
          <ac:spMkLst>
            <pc:docMk/>
            <pc:sldMk cId="1400554937" sldId="288"/>
            <ac:spMk id="6" creationId="{A2463D55-3793-60CB-D9EF-43298D1A2B1C}"/>
          </ac:spMkLst>
        </pc:spChg>
        <pc:spChg chg="add mod">
          <ac:chgData name="McDade, Molly" userId="S::mtmcdade@wm.edu::66aeb458-3a71-4c18-b2c0-a7da7d0f59ef" providerId="AD" clId="Web-{7CF6375A-9850-9CC4-8F57-CF97AE2DDFEE}" dt="2024-09-02T22:29:37.499" v="221" actId="14100"/>
          <ac:spMkLst>
            <pc:docMk/>
            <pc:sldMk cId="1400554937" sldId="288"/>
            <ac:spMk id="8" creationId="{5D2378D3-34A6-4286-CFFE-B26E2B3C6068}"/>
          </ac:spMkLst>
        </pc:spChg>
        <pc:picChg chg="add del mod">
          <ac:chgData name="McDade, Molly" userId="S::mtmcdade@wm.edu::66aeb458-3a71-4c18-b2c0-a7da7d0f59ef" providerId="AD" clId="Web-{7CF6375A-9850-9CC4-8F57-CF97AE2DDFEE}" dt="2024-09-02T22:05:27.193" v="124"/>
          <ac:picMkLst>
            <pc:docMk/>
            <pc:sldMk cId="1400554937" sldId="288"/>
            <ac:picMk id="3" creationId="{866F6CC2-9F70-0DEE-25EC-820EA668A7D7}"/>
          </ac:picMkLst>
        </pc:picChg>
        <pc:picChg chg="add mod modCrop">
          <ac:chgData name="McDade, Molly" userId="S::mtmcdade@wm.edu::66aeb458-3a71-4c18-b2c0-a7da7d0f59ef" providerId="AD" clId="Web-{7CF6375A-9850-9CC4-8F57-CF97AE2DDFEE}" dt="2024-09-02T22:27:25.729" v="199" actId="1076"/>
          <ac:picMkLst>
            <pc:docMk/>
            <pc:sldMk cId="1400554937" sldId="288"/>
            <ac:picMk id="4" creationId="{BED1FE06-DD76-6A06-7730-BF2A48F980F0}"/>
          </ac:picMkLst>
        </pc:picChg>
      </pc:sldChg>
      <pc:sldChg chg="addSp delSp modSp new mod setBg">
        <pc:chgData name="McDade, Molly" userId="S::mtmcdade@wm.edu::66aeb458-3a71-4c18-b2c0-a7da7d0f59ef" providerId="AD" clId="Web-{7CF6375A-9850-9CC4-8F57-CF97AE2DDFEE}" dt="2024-09-02T22:29:46.421" v="224" actId="14100"/>
        <pc:sldMkLst>
          <pc:docMk/>
          <pc:sldMk cId="3085436662" sldId="289"/>
        </pc:sldMkLst>
        <pc:spChg chg="del mod">
          <ac:chgData name="McDade, Molly" userId="S::mtmcdade@wm.edu::66aeb458-3a71-4c18-b2c0-a7da7d0f59ef" providerId="AD" clId="Web-{7CF6375A-9850-9CC4-8F57-CF97AE2DDFEE}" dt="2024-09-02T22:09:43.177" v="131"/>
          <ac:spMkLst>
            <pc:docMk/>
            <pc:sldMk cId="3085436662" sldId="289"/>
            <ac:spMk id="2" creationId="{BBA855C3-19CD-FD4D-AAA0-28B4CD605EF7}"/>
          </ac:spMkLst>
        </pc:spChg>
        <pc:spChg chg="add del mod">
          <ac:chgData name="McDade, Molly" userId="S::mtmcdade@wm.edu::66aeb458-3a71-4c18-b2c0-a7da7d0f59ef" providerId="AD" clId="Web-{7CF6375A-9850-9CC4-8F57-CF97AE2DDFEE}" dt="2024-09-02T22:09:48.442" v="132"/>
          <ac:spMkLst>
            <pc:docMk/>
            <pc:sldMk cId="3085436662" sldId="289"/>
            <ac:spMk id="6" creationId="{AEF606A7-2900-5392-DC11-6311C73E0B6B}"/>
          </ac:spMkLst>
        </pc:spChg>
        <pc:spChg chg="add mod">
          <ac:chgData name="McDade, Molly" userId="S::mtmcdade@wm.edu::66aeb458-3a71-4c18-b2c0-a7da7d0f59ef" providerId="AD" clId="Web-{7CF6375A-9850-9CC4-8F57-CF97AE2DDFEE}" dt="2024-09-02T22:29:46.421" v="224" actId="14100"/>
          <ac:spMkLst>
            <pc:docMk/>
            <pc:sldMk cId="3085436662" sldId="289"/>
            <ac:spMk id="10" creationId="{5305F281-7C8B-8D49-5C8F-33E331B0464B}"/>
          </ac:spMkLst>
        </pc:spChg>
        <pc:picChg chg="add del mod">
          <ac:chgData name="McDade, Molly" userId="S::mtmcdade@wm.edu::66aeb458-3a71-4c18-b2c0-a7da7d0f59ef" providerId="AD" clId="Web-{7CF6375A-9850-9CC4-8F57-CF97AE2DDFEE}" dt="2024-09-02T22:06:13.088" v="126"/>
          <ac:picMkLst>
            <pc:docMk/>
            <pc:sldMk cId="3085436662" sldId="289"/>
            <ac:picMk id="3" creationId="{A9F8CCE5-ECF2-2BD3-9486-11794E3EE203}"/>
          </ac:picMkLst>
        </pc:picChg>
        <pc:picChg chg="add del mod modCrop">
          <ac:chgData name="McDade, Molly" userId="S::mtmcdade@wm.edu::66aeb458-3a71-4c18-b2c0-a7da7d0f59ef" providerId="AD" clId="Web-{7CF6375A-9850-9CC4-8F57-CF97AE2DDFEE}" dt="2024-09-02T22:18:39.945" v="159"/>
          <ac:picMkLst>
            <pc:docMk/>
            <pc:sldMk cId="3085436662" sldId="289"/>
            <ac:picMk id="4" creationId="{A46DAA59-A1C5-EB36-03E1-E25735B275DA}"/>
          </ac:picMkLst>
        </pc:picChg>
        <pc:picChg chg="add del mod">
          <ac:chgData name="McDade, Molly" userId="S::mtmcdade@wm.edu::66aeb458-3a71-4c18-b2c0-a7da7d0f59ef" providerId="AD" clId="Web-{7CF6375A-9850-9CC4-8F57-CF97AE2DDFEE}" dt="2024-09-02T22:24:20.316" v="165"/>
          <ac:picMkLst>
            <pc:docMk/>
            <pc:sldMk cId="3085436662" sldId="289"/>
            <ac:picMk id="7" creationId="{CEEE9D86-3A80-6916-98CB-F9DA65B77C32}"/>
          </ac:picMkLst>
        </pc:picChg>
        <pc:picChg chg="add mod">
          <ac:chgData name="McDade, Molly" userId="S::mtmcdade@wm.edu::66aeb458-3a71-4c18-b2c0-a7da7d0f59ef" providerId="AD" clId="Web-{7CF6375A-9850-9CC4-8F57-CF97AE2DDFEE}" dt="2024-09-02T22:27:32.979" v="201" actId="1076"/>
          <ac:picMkLst>
            <pc:docMk/>
            <pc:sldMk cId="3085436662" sldId="289"/>
            <ac:picMk id="8" creationId="{51D65386-8887-537A-224C-3586A0C1C0DB}"/>
          </ac:picMkLst>
        </pc:picChg>
      </pc:sldChg>
      <pc:sldChg chg="new del">
        <pc:chgData name="McDade, Molly" userId="S::mtmcdade@wm.edu::66aeb458-3a71-4c18-b2c0-a7da7d0f59ef" providerId="AD" clId="Web-{7CF6375A-9850-9CC4-8F57-CF97AE2DDFEE}" dt="2024-09-02T21:54:08.508" v="63"/>
        <pc:sldMkLst>
          <pc:docMk/>
          <pc:sldMk cId="3978232287" sldId="289"/>
        </pc:sldMkLst>
      </pc:sldChg>
      <pc:sldChg chg="addSp modSp">
        <pc:chgData name="McDade, Molly" userId="S::mtmcdade@wm.edu::66aeb458-3a71-4c18-b2c0-a7da7d0f59ef" providerId="AD" clId="Web-{7CF6375A-9850-9CC4-8F57-CF97AE2DDFEE}" dt="2024-09-02T22:29:26.624" v="218" actId="14100"/>
        <pc:sldMkLst>
          <pc:docMk/>
          <pc:sldMk cId="3345427956" sldId="290"/>
        </pc:sldMkLst>
        <pc:spChg chg="add mod">
          <ac:chgData name="McDade, Molly" userId="S::mtmcdade@wm.edu::66aeb458-3a71-4c18-b2c0-a7da7d0f59ef" providerId="AD" clId="Web-{7CF6375A-9850-9CC4-8F57-CF97AE2DDFEE}" dt="2024-09-02T22:29:26.624" v="218" actId="14100"/>
          <ac:spMkLst>
            <pc:docMk/>
            <pc:sldMk cId="3345427956" sldId="290"/>
            <ac:spMk id="3" creationId="{66230A5B-D489-865A-54CF-549876F9748D}"/>
          </ac:spMkLst>
        </pc:spChg>
        <pc:picChg chg="mod modCrop">
          <ac:chgData name="McDade, Molly" userId="S::mtmcdade@wm.edu::66aeb458-3a71-4c18-b2c0-a7da7d0f59ef" providerId="AD" clId="Web-{7CF6375A-9850-9CC4-8F57-CF97AE2DDFEE}" dt="2024-09-02T22:28:18.543" v="205" actId="1076"/>
          <ac:picMkLst>
            <pc:docMk/>
            <pc:sldMk cId="3345427956" sldId="290"/>
            <ac:picMk id="8" creationId="{72B6A263-453A-EEC1-4663-537EA29A11D2}"/>
          </ac:picMkLst>
        </pc:picChg>
      </pc:sldChg>
    </pc:docChg>
  </pc:docChgLst>
  <pc:docChgLst>
    <pc:chgData name="Tagbor, John Carl" userId="S::jtagbor@wm.edu::37ea042f-c93f-4525-be33-c19e861baeb1" providerId="AD" clId="Web-{4BDFC8C9-D7B1-FDA5-4DCB-2327AF62B9B0}"/>
    <pc:docChg chg="modSld">
      <pc:chgData name="Tagbor, John Carl" userId="S::jtagbor@wm.edu::37ea042f-c93f-4525-be33-c19e861baeb1" providerId="AD" clId="Web-{4BDFC8C9-D7B1-FDA5-4DCB-2327AF62B9B0}" dt="2024-09-03T13:43:09.450" v="143"/>
      <pc:docMkLst>
        <pc:docMk/>
      </pc:docMkLst>
      <pc:sldChg chg="modNotes">
        <pc:chgData name="Tagbor, John Carl" userId="S::jtagbor@wm.edu::37ea042f-c93f-4525-be33-c19e861baeb1" providerId="AD" clId="Web-{4BDFC8C9-D7B1-FDA5-4DCB-2327AF62B9B0}" dt="2024-09-03T13:43:09.450" v="143"/>
        <pc:sldMkLst>
          <pc:docMk/>
          <pc:sldMk cId="1223726113" sldId="291"/>
        </pc:sldMkLst>
      </pc:sldChg>
    </pc:docChg>
  </pc:docChgLst>
  <pc:docChgLst>
    <pc:chgData name="Tagbor, John Carl" userId="S::jtagbor@wm.edu::37ea042f-c93f-4525-be33-c19e861baeb1" providerId="AD" clId="Web-{38CBDB77-6D43-DA7E-D17F-05D7C91C19CC}"/>
    <pc:docChg chg="addSld delSld modSld sldOrd">
      <pc:chgData name="Tagbor, John Carl" userId="S::jtagbor@wm.edu::37ea042f-c93f-4525-be33-c19e861baeb1" providerId="AD" clId="Web-{38CBDB77-6D43-DA7E-D17F-05D7C91C19CC}" dt="2024-09-03T00:46:48.177" v="248"/>
      <pc:docMkLst>
        <pc:docMk/>
      </pc:docMkLst>
      <pc:sldChg chg="addSp modSp">
        <pc:chgData name="Tagbor, John Carl" userId="S::jtagbor@wm.edu::37ea042f-c93f-4525-be33-c19e861baeb1" providerId="AD" clId="Web-{38CBDB77-6D43-DA7E-D17F-05D7C91C19CC}" dt="2024-09-02T23:09:35.938" v="48" actId="20577"/>
        <pc:sldMkLst>
          <pc:docMk/>
          <pc:sldMk cId="2335617460" sldId="256"/>
        </pc:sldMkLst>
        <pc:spChg chg="add mod">
          <ac:chgData name="Tagbor, John Carl" userId="S::jtagbor@wm.edu::37ea042f-c93f-4525-be33-c19e861baeb1" providerId="AD" clId="Web-{38CBDB77-6D43-DA7E-D17F-05D7C91C19CC}" dt="2024-09-02T23:09:35.938" v="48" actId="20577"/>
          <ac:spMkLst>
            <pc:docMk/>
            <pc:sldMk cId="2335617460" sldId="256"/>
            <ac:spMk id="4" creationId="{A6E81EE2-3680-4044-A85A-C57C600BA10D}"/>
          </ac:spMkLst>
        </pc:spChg>
      </pc:sldChg>
      <pc:sldChg chg="modSp">
        <pc:chgData name="Tagbor, John Carl" userId="S::jtagbor@wm.edu::37ea042f-c93f-4525-be33-c19e861baeb1" providerId="AD" clId="Web-{38CBDB77-6D43-DA7E-D17F-05D7C91C19CC}" dt="2024-09-03T00:46:48.177" v="248"/>
        <pc:sldMkLst>
          <pc:docMk/>
          <pc:sldMk cId="280958831" sldId="257"/>
        </pc:sldMkLst>
        <pc:picChg chg="mod">
          <ac:chgData name="Tagbor, John Carl" userId="S::jtagbor@wm.edu::37ea042f-c93f-4525-be33-c19e861baeb1" providerId="AD" clId="Web-{38CBDB77-6D43-DA7E-D17F-05D7C91C19CC}" dt="2024-09-03T00:46:48.177" v="248"/>
          <ac:picMkLst>
            <pc:docMk/>
            <pc:sldMk cId="280958831" sldId="257"/>
            <ac:picMk id="4" creationId="{E2C6E5EC-6945-6EAB-8118-DA7CBDE2780E}"/>
          </ac:picMkLst>
        </pc:picChg>
      </pc:sldChg>
      <pc:sldChg chg="modSp">
        <pc:chgData name="Tagbor, John Carl" userId="S::jtagbor@wm.edu::37ea042f-c93f-4525-be33-c19e861baeb1" providerId="AD" clId="Web-{38CBDB77-6D43-DA7E-D17F-05D7C91C19CC}" dt="2024-09-03T00:16:08.724" v="246" actId="20577"/>
        <pc:sldMkLst>
          <pc:docMk/>
          <pc:sldMk cId="3348720361" sldId="273"/>
        </pc:sldMkLst>
        <pc:spChg chg="mod">
          <ac:chgData name="Tagbor, John Carl" userId="S::jtagbor@wm.edu::37ea042f-c93f-4525-be33-c19e861baeb1" providerId="AD" clId="Web-{38CBDB77-6D43-DA7E-D17F-05D7C91C19CC}" dt="2024-09-03T00:16:08.724" v="246" actId="20577"/>
          <ac:spMkLst>
            <pc:docMk/>
            <pc:sldMk cId="3348720361" sldId="273"/>
            <ac:spMk id="2" creationId="{0E76D164-6D09-5758-BF60-824AD0334A64}"/>
          </ac:spMkLst>
        </pc:spChg>
      </pc:sldChg>
      <pc:sldChg chg="modSp">
        <pc:chgData name="Tagbor, John Carl" userId="S::jtagbor@wm.edu::37ea042f-c93f-4525-be33-c19e861baeb1" providerId="AD" clId="Web-{38CBDB77-6D43-DA7E-D17F-05D7C91C19CC}" dt="2024-09-03T00:16:19.739" v="247"/>
        <pc:sldMkLst>
          <pc:docMk/>
          <pc:sldMk cId="802875321" sldId="284"/>
        </pc:sldMkLst>
        <pc:spChg chg="mod">
          <ac:chgData name="Tagbor, John Carl" userId="S::jtagbor@wm.edu::37ea042f-c93f-4525-be33-c19e861baeb1" providerId="AD" clId="Web-{38CBDB77-6D43-DA7E-D17F-05D7C91C19CC}" dt="2024-09-03T00:16:19.739" v="247"/>
          <ac:spMkLst>
            <pc:docMk/>
            <pc:sldMk cId="802875321" sldId="284"/>
            <ac:spMk id="5" creationId="{8536D12B-DA72-536E-0CF3-48F6918EFB3A}"/>
          </ac:spMkLst>
        </pc:spChg>
      </pc:sldChg>
      <pc:sldChg chg="addSp delSp modSp ord">
        <pc:chgData name="Tagbor, John Carl" userId="S::jtagbor@wm.edu::37ea042f-c93f-4525-be33-c19e861baeb1" providerId="AD" clId="Web-{38CBDB77-6D43-DA7E-D17F-05D7C91C19CC}" dt="2024-09-02T23:30:30.785" v="93" actId="1076"/>
        <pc:sldMkLst>
          <pc:docMk/>
          <pc:sldMk cId="3446408740" sldId="285"/>
        </pc:sldMkLst>
        <pc:spChg chg="del">
          <ac:chgData name="Tagbor, John Carl" userId="S::jtagbor@wm.edu::37ea042f-c93f-4525-be33-c19e861baeb1" providerId="AD" clId="Web-{38CBDB77-6D43-DA7E-D17F-05D7C91C19CC}" dt="2024-09-02T23:25:47.565" v="55"/>
          <ac:spMkLst>
            <pc:docMk/>
            <pc:sldMk cId="3446408740" sldId="285"/>
            <ac:spMk id="2" creationId="{EF79A31C-5E4B-67B2-E07A-837D8200C654}"/>
          </ac:spMkLst>
        </pc:spChg>
        <pc:spChg chg="add del mod">
          <ac:chgData name="Tagbor, John Carl" userId="S::jtagbor@wm.edu::37ea042f-c93f-4525-be33-c19e861baeb1" providerId="AD" clId="Web-{38CBDB77-6D43-DA7E-D17F-05D7C91C19CC}" dt="2024-09-02T23:29:07.144" v="88"/>
          <ac:spMkLst>
            <pc:docMk/>
            <pc:sldMk cId="3446408740" sldId="285"/>
            <ac:spMk id="4" creationId="{0BF5422A-5AAB-FB7B-0EB6-1FFE5EFF084D}"/>
          </ac:spMkLst>
        </pc:spChg>
        <pc:spChg chg="add mod">
          <ac:chgData name="Tagbor, John Carl" userId="S::jtagbor@wm.edu::37ea042f-c93f-4525-be33-c19e861baeb1" providerId="AD" clId="Web-{38CBDB77-6D43-DA7E-D17F-05D7C91C19CC}" dt="2024-09-02T23:29:30.347" v="91" actId="20577"/>
          <ac:spMkLst>
            <pc:docMk/>
            <pc:sldMk cId="3446408740" sldId="285"/>
            <ac:spMk id="10" creationId="{0D63F3C4-0281-27EC-923A-ADF7E72ADB59}"/>
          </ac:spMkLst>
        </pc:spChg>
        <pc:spChg chg="add del mod">
          <ac:chgData name="Tagbor, John Carl" userId="S::jtagbor@wm.edu::37ea042f-c93f-4525-be33-c19e861baeb1" providerId="AD" clId="Web-{38CBDB77-6D43-DA7E-D17F-05D7C91C19CC}" dt="2024-09-02T23:29:10.222" v="89"/>
          <ac:spMkLst>
            <pc:docMk/>
            <pc:sldMk cId="3446408740" sldId="285"/>
            <ac:spMk id="12" creationId="{C2DBEC34-F8B2-78A6-3D30-5C14ACAF98D8}"/>
          </ac:spMkLst>
        </pc:spChg>
        <pc:spChg chg="del">
          <ac:chgData name="Tagbor, John Carl" userId="S::jtagbor@wm.edu::37ea042f-c93f-4525-be33-c19e861baeb1" providerId="AD" clId="Web-{38CBDB77-6D43-DA7E-D17F-05D7C91C19CC}" dt="2024-09-02T23:25:15.753" v="52"/>
          <ac:spMkLst>
            <pc:docMk/>
            <pc:sldMk cId="3446408740" sldId="285"/>
            <ac:spMk id="180" creationId="{2C2BC755-BABA-DC84-FB0A-80BE8F1F0869}"/>
          </ac:spMkLst>
        </pc:spChg>
        <pc:spChg chg="del">
          <ac:chgData name="Tagbor, John Carl" userId="S::jtagbor@wm.edu::37ea042f-c93f-4525-be33-c19e861baeb1" providerId="AD" clId="Web-{38CBDB77-6D43-DA7E-D17F-05D7C91C19CC}" dt="2024-09-02T23:25:19.471" v="53"/>
          <ac:spMkLst>
            <pc:docMk/>
            <pc:sldMk cId="3446408740" sldId="285"/>
            <ac:spMk id="181" creationId="{8B8D618B-34D1-8623-FF8C-CE67E2FAC72A}"/>
          </ac:spMkLst>
        </pc:spChg>
        <pc:picChg chg="add del mod">
          <ac:chgData name="Tagbor, John Carl" userId="S::jtagbor@wm.edu::37ea042f-c93f-4525-be33-c19e861baeb1" providerId="AD" clId="Web-{38CBDB77-6D43-DA7E-D17F-05D7C91C19CC}" dt="2024-09-02T23:25:56.676" v="57"/>
          <ac:picMkLst>
            <pc:docMk/>
            <pc:sldMk cId="3446408740" sldId="285"/>
            <ac:picMk id="5" creationId="{13A0AC81-8D26-D0B2-D0E4-D74177749260}"/>
          </ac:picMkLst>
        </pc:picChg>
        <pc:picChg chg="add del mod">
          <ac:chgData name="Tagbor, John Carl" userId="S::jtagbor@wm.edu::37ea042f-c93f-4525-be33-c19e861baeb1" providerId="AD" clId="Web-{38CBDB77-6D43-DA7E-D17F-05D7C91C19CC}" dt="2024-09-02T23:26:16.489" v="61"/>
          <ac:picMkLst>
            <pc:docMk/>
            <pc:sldMk cId="3446408740" sldId="285"/>
            <ac:picMk id="6" creationId="{AFEA3D75-6797-1D95-0C8E-4DF1E758ACD8}"/>
          </ac:picMkLst>
        </pc:picChg>
        <pc:picChg chg="add del mod">
          <ac:chgData name="Tagbor, John Carl" userId="S::jtagbor@wm.edu::37ea042f-c93f-4525-be33-c19e861baeb1" providerId="AD" clId="Web-{38CBDB77-6D43-DA7E-D17F-05D7C91C19CC}" dt="2024-09-02T23:26:22.989" v="63"/>
          <ac:picMkLst>
            <pc:docMk/>
            <pc:sldMk cId="3446408740" sldId="285"/>
            <ac:picMk id="7" creationId="{997945ED-7EBA-84F0-9582-BFC43ECF08A1}"/>
          </ac:picMkLst>
        </pc:picChg>
        <pc:picChg chg="add del mod">
          <ac:chgData name="Tagbor, John Carl" userId="S::jtagbor@wm.edu::37ea042f-c93f-4525-be33-c19e861baeb1" providerId="AD" clId="Web-{38CBDB77-6D43-DA7E-D17F-05D7C91C19CC}" dt="2024-09-02T23:26:58.285" v="68"/>
          <ac:picMkLst>
            <pc:docMk/>
            <pc:sldMk cId="3446408740" sldId="285"/>
            <ac:picMk id="8" creationId="{BD99467A-0A2A-3B83-47A5-371CD0522EFC}"/>
          </ac:picMkLst>
        </pc:picChg>
        <pc:picChg chg="add mod">
          <ac:chgData name="Tagbor, John Carl" userId="S::jtagbor@wm.edu::37ea042f-c93f-4525-be33-c19e861baeb1" providerId="AD" clId="Web-{38CBDB77-6D43-DA7E-D17F-05D7C91C19CC}" dt="2024-09-02T23:30:30.785" v="93" actId="1076"/>
          <ac:picMkLst>
            <pc:docMk/>
            <pc:sldMk cId="3446408740" sldId="285"/>
            <ac:picMk id="9" creationId="{7FDEF951-03FA-E5A5-A480-EE27B69405F5}"/>
          </ac:picMkLst>
        </pc:picChg>
        <pc:picChg chg="del">
          <ac:chgData name="Tagbor, John Carl" userId="S::jtagbor@wm.edu::37ea042f-c93f-4525-be33-c19e861baeb1" providerId="AD" clId="Web-{38CBDB77-6D43-DA7E-D17F-05D7C91C19CC}" dt="2024-09-02T23:25:08.487" v="50"/>
          <ac:picMkLst>
            <pc:docMk/>
            <pc:sldMk cId="3446408740" sldId="285"/>
            <ac:picMk id="29" creationId="{FFBF5B9F-C4D1-9E5F-E3A6-9494C006DF9C}"/>
          </ac:picMkLst>
        </pc:picChg>
        <pc:picChg chg="del">
          <ac:chgData name="Tagbor, John Carl" userId="S::jtagbor@wm.edu::37ea042f-c93f-4525-be33-c19e861baeb1" providerId="AD" clId="Web-{38CBDB77-6D43-DA7E-D17F-05D7C91C19CC}" dt="2024-09-02T23:25:12.049" v="51"/>
          <ac:picMkLst>
            <pc:docMk/>
            <pc:sldMk cId="3446408740" sldId="285"/>
            <ac:picMk id="30" creationId="{A2F58D57-76F7-95AF-5495-218D697301DE}"/>
          </ac:picMkLst>
        </pc:picChg>
      </pc:sldChg>
      <pc:sldChg chg="modSp add replId">
        <pc:chgData name="Tagbor, John Carl" userId="S::jtagbor@wm.edu::37ea042f-c93f-4525-be33-c19e861baeb1" providerId="AD" clId="Web-{38CBDB77-6D43-DA7E-D17F-05D7C91C19CC}" dt="2024-09-03T00:13:28.615" v="234" actId="20577"/>
        <pc:sldMkLst>
          <pc:docMk/>
          <pc:sldMk cId="1223726113" sldId="291"/>
        </pc:sldMkLst>
        <pc:spChg chg="mod">
          <ac:chgData name="Tagbor, John Carl" userId="S::jtagbor@wm.edu::37ea042f-c93f-4525-be33-c19e861baeb1" providerId="AD" clId="Web-{38CBDB77-6D43-DA7E-D17F-05D7C91C19CC}" dt="2024-09-03T00:13:28.615" v="234" actId="20577"/>
          <ac:spMkLst>
            <pc:docMk/>
            <pc:sldMk cId="1223726113" sldId="291"/>
            <ac:spMk id="2" creationId="{EF79A31C-5E4B-67B2-E07A-837D8200C654}"/>
          </ac:spMkLst>
        </pc:spChg>
      </pc:sldChg>
      <pc:sldChg chg="addSp delSp modSp add del replId">
        <pc:chgData name="Tagbor, John Carl" userId="S::jtagbor@wm.edu::37ea042f-c93f-4525-be33-c19e861baeb1" providerId="AD" clId="Web-{38CBDB77-6D43-DA7E-D17F-05D7C91C19CC}" dt="2024-09-03T00:05:07.098" v="232"/>
        <pc:sldMkLst>
          <pc:docMk/>
          <pc:sldMk cId="1996366802" sldId="292"/>
        </pc:sldMkLst>
        <pc:spChg chg="mod">
          <ac:chgData name="Tagbor, John Carl" userId="S::jtagbor@wm.edu::37ea042f-c93f-4525-be33-c19e861baeb1" providerId="AD" clId="Web-{38CBDB77-6D43-DA7E-D17F-05D7C91C19CC}" dt="2024-09-02T23:47:17.433" v="144" actId="20577"/>
          <ac:spMkLst>
            <pc:docMk/>
            <pc:sldMk cId="1996366802" sldId="292"/>
            <ac:spMk id="10" creationId="{0D63F3C4-0281-27EC-923A-ADF7E72ADB59}"/>
          </ac:spMkLst>
        </pc:spChg>
        <pc:picChg chg="add del mod">
          <ac:chgData name="Tagbor, John Carl" userId="S::jtagbor@wm.edu::37ea042f-c93f-4525-be33-c19e861baeb1" providerId="AD" clId="Web-{38CBDB77-6D43-DA7E-D17F-05D7C91C19CC}" dt="2024-09-02T23:43:35.583" v="97"/>
          <ac:picMkLst>
            <pc:docMk/>
            <pc:sldMk cId="1996366802" sldId="292"/>
            <ac:picMk id="2" creationId="{E2AB47B6-8FB6-9D96-F302-F919681F0E84}"/>
          </ac:picMkLst>
        </pc:picChg>
        <pc:picChg chg="add del mod">
          <ac:chgData name="Tagbor, John Carl" userId="S::jtagbor@wm.edu::37ea042f-c93f-4525-be33-c19e861baeb1" providerId="AD" clId="Web-{38CBDB77-6D43-DA7E-D17F-05D7C91C19CC}" dt="2024-09-02T23:44:49.974" v="141"/>
          <ac:picMkLst>
            <pc:docMk/>
            <pc:sldMk cId="1996366802" sldId="292"/>
            <ac:picMk id="3" creationId="{A859114C-021D-0DB8-4296-0275E13E3754}"/>
          </ac:picMkLst>
        </pc:picChg>
        <pc:picChg chg="add mod">
          <ac:chgData name="Tagbor, John Carl" userId="S::jtagbor@wm.edu::37ea042f-c93f-4525-be33-c19e861baeb1" providerId="AD" clId="Web-{38CBDB77-6D43-DA7E-D17F-05D7C91C19CC}" dt="2024-09-03T00:04:31.442" v="222"/>
          <ac:picMkLst>
            <pc:docMk/>
            <pc:sldMk cId="1996366802" sldId="292"/>
            <ac:picMk id="4" creationId="{7E487EE8-CE57-96E8-A6D4-B25350AF6C02}"/>
          </ac:picMkLst>
        </pc:picChg>
        <pc:picChg chg="add del mod">
          <ac:chgData name="Tagbor, John Carl" userId="S::jtagbor@wm.edu::37ea042f-c93f-4525-be33-c19e861baeb1" providerId="AD" clId="Web-{38CBDB77-6D43-DA7E-D17F-05D7C91C19CC}" dt="2024-09-02T23:48:56.985" v="153"/>
          <ac:picMkLst>
            <pc:docMk/>
            <pc:sldMk cId="1996366802" sldId="292"/>
            <ac:picMk id="5" creationId="{390D100C-5E1E-BDA9-6DCB-A43974AB1D85}"/>
          </ac:picMkLst>
        </pc:picChg>
        <pc:picChg chg="add mod">
          <ac:chgData name="Tagbor, John Carl" userId="S::jtagbor@wm.edu::37ea042f-c93f-4525-be33-c19e861baeb1" providerId="AD" clId="Web-{38CBDB77-6D43-DA7E-D17F-05D7C91C19CC}" dt="2024-09-03T00:04:13.317" v="220"/>
          <ac:picMkLst>
            <pc:docMk/>
            <pc:sldMk cId="1996366802" sldId="292"/>
            <ac:picMk id="6" creationId="{EEFCE335-D476-D953-5538-80DE06276DE8}"/>
          </ac:picMkLst>
        </pc:picChg>
        <pc:picChg chg="add mod">
          <ac:chgData name="Tagbor, John Carl" userId="S::jtagbor@wm.edu::37ea042f-c93f-4525-be33-c19e861baeb1" providerId="AD" clId="Web-{38CBDB77-6D43-DA7E-D17F-05D7C91C19CC}" dt="2024-09-02T23:52:22.906" v="185" actId="1076"/>
          <ac:picMkLst>
            <pc:docMk/>
            <pc:sldMk cId="1996366802" sldId="292"/>
            <ac:picMk id="7" creationId="{265FCB0F-1BF6-BCAC-BD02-8663DF0CB476}"/>
          </ac:picMkLst>
        </pc:picChg>
        <pc:picChg chg="add mod">
          <ac:chgData name="Tagbor, John Carl" userId="S::jtagbor@wm.edu::37ea042f-c93f-4525-be33-c19e861baeb1" providerId="AD" clId="Web-{38CBDB77-6D43-DA7E-D17F-05D7C91C19CC}" dt="2024-09-02T23:51:46.672" v="178" actId="1076"/>
          <ac:picMkLst>
            <pc:docMk/>
            <pc:sldMk cId="1996366802" sldId="292"/>
            <ac:picMk id="8" creationId="{8759D49D-97D4-3E84-E99C-57FE2C79F802}"/>
          </ac:picMkLst>
        </pc:picChg>
        <pc:picChg chg="del">
          <ac:chgData name="Tagbor, John Carl" userId="S::jtagbor@wm.edu::37ea042f-c93f-4525-be33-c19e861baeb1" providerId="AD" clId="Web-{38CBDB77-6D43-DA7E-D17F-05D7C91C19CC}" dt="2024-09-02T23:43:24.787" v="95"/>
          <ac:picMkLst>
            <pc:docMk/>
            <pc:sldMk cId="1996366802" sldId="292"/>
            <ac:picMk id="9" creationId="{7FDEF951-03FA-E5A5-A480-EE27B69405F5}"/>
          </ac:picMkLst>
        </pc:picChg>
      </pc:sldChg>
      <pc:sldChg chg="addSp delSp modSp add mod replId setBg">
        <pc:chgData name="Tagbor, John Carl" userId="S::jtagbor@wm.edu::37ea042f-c93f-4525-be33-c19e861baeb1" providerId="AD" clId="Web-{38CBDB77-6D43-DA7E-D17F-05D7C91C19CC}" dt="2024-09-03T00:05:00.051" v="231" actId="1076"/>
        <pc:sldMkLst>
          <pc:docMk/>
          <pc:sldMk cId="3521645788" sldId="293"/>
        </pc:sldMkLst>
        <pc:spChg chg="add del mod">
          <ac:chgData name="Tagbor, John Carl" userId="S::jtagbor@wm.edu::37ea042f-c93f-4525-be33-c19e861baeb1" providerId="AD" clId="Web-{38CBDB77-6D43-DA7E-D17F-05D7C91C19CC}" dt="2024-09-02T23:59:03.190" v="219"/>
          <ac:spMkLst>
            <pc:docMk/>
            <pc:sldMk cId="3521645788" sldId="293"/>
            <ac:spMk id="5" creationId="{52BDAFBC-10F0-63D2-C7B8-03E7B1F2140B}"/>
          </ac:spMkLst>
        </pc:spChg>
        <pc:spChg chg="mod">
          <ac:chgData name="Tagbor, John Carl" userId="S::jtagbor@wm.edu::37ea042f-c93f-4525-be33-c19e861baeb1" providerId="AD" clId="Web-{38CBDB77-6D43-DA7E-D17F-05D7C91C19CC}" dt="2024-09-02T23:56:43.765" v="202"/>
          <ac:spMkLst>
            <pc:docMk/>
            <pc:sldMk cId="3521645788" sldId="293"/>
            <ac:spMk id="10" creationId="{0D63F3C4-0281-27EC-923A-ADF7E72ADB59}"/>
          </ac:spMkLst>
        </pc:spChg>
        <pc:spChg chg="add del">
          <ac:chgData name="Tagbor, John Carl" userId="S::jtagbor@wm.edu::37ea042f-c93f-4525-be33-c19e861baeb1" providerId="AD" clId="Web-{38CBDB77-6D43-DA7E-D17F-05D7C91C19CC}" dt="2024-09-02T23:56:43.765" v="202"/>
          <ac:spMkLst>
            <pc:docMk/>
            <pc:sldMk cId="3521645788" sldId="293"/>
            <ac:spMk id="15" creationId="{398F3DEE-0E56-499F-AFAE-C2DA7C2C815B}"/>
          </ac:spMkLst>
        </pc:spChg>
        <pc:spChg chg="add del">
          <ac:chgData name="Tagbor, John Carl" userId="S::jtagbor@wm.edu::37ea042f-c93f-4525-be33-c19e861baeb1" providerId="AD" clId="Web-{38CBDB77-6D43-DA7E-D17F-05D7C91C19CC}" dt="2024-09-02T23:56:43.765" v="202"/>
          <ac:spMkLst>
            <pc:docMk/>
            <pc:sldMk cId="3521645788" sldId="293"/>
            <ac:spMk id="17" creationId="{E85CCF60-79A2-440A-86A2-1A64A59F7B5C}"/>
          </ac:spMkLst>
        </pc:spChg>
        <pc:spChg chg="add del">
          <ac:chgData name="Tagbor, John Carl" userId="S::jtagbor@wm.edu::37ea042f-c93f-4525-be33-c19e861baeb1" providerId="AD" clId="Web-{38CBDB77-6D43-DA7E-D17F-05D7C91C19CC}" dt="2024-09-02T23:56:43.765" v="202"/>
          <ac:spMkLst>
            <pc:docMk/>
            <pc:sldMk cId="3521645788" sldId="293"/>
            <ac:spMk id="19" creationId="{3F2162BA-EECD-43E0-99D9-C00B19482E50}"/>
          </ac:spMkLst>
        </pc:spChg>
        <pc:spChg chg="add del">
          <ac:chgData name="Tagbor, John Carl" userId="S::jtagbor@wm.edu::37ea042f-c93f-4525-be33-c19e861baeb1" providerId="AD" clId="Web-{38CBDB77-6D43-DA7E-D17F-05D7C91C19CC}" dt="2024-09-02T23:56:43.765" v="202"/>
          <ac:spMkLst>
            <pc:docMk/>
            <pc:sldMk cId="3521645788" sldId="293"/>
            <ac:spMk id="21" creationId="{160DB805-F71F-46BB-A8CC-74F6D8306F98}"/>
          </ac:spMkLst>
        </pc:spChg>
        <pc:spChg chg="add del">
          <ac:chgData name="Tagbor, John Carl" userId="S::jtagbor@wm.edu::37ea042f-c93f-4525-be33-c19e861baeb1" providerId="AD" clId="Web-{38CBDB77-6D43-DA7E-D17F-05D7C91C19CC}" dt="2024-09-02T23:56:43.765" v="202"/>
          <ac:spMkLst>
            <pc:docMk/>
            <pc:sldMk cId="3521645788" sldId="293"/>
            <ac:spMk id="23" creationId="{6F91054C-3439-420E-88EB-F0A5637EC5C4}"/>
          </ac:spMkLst>
        </pc:spChg>
        <pc:picChg chg="add del mod">
          <ac:chgData name="Tagbor, John Carl" userId="S::jtagbor@wm.edu::37ea042f-c93f-4525-be33-c19e861baeb1" providerId="AD" clId="Web-{38CBDB77-6D43-DA7E-D17F-05D7C91C19CC}" dt="2024-09-02T23:54:54.938" v="189"/>
          <ac:picMkLst>
            <pc:docMk/>
            <pc:sldMk cId="3521645788" sldId="293"/>
            <ac:picMk id="2" creationId="{215ED089-341E-89CE-FD8A-9CE05F7FF719}"/>
          </ac:picMkLst>
        </pc:picChg>
        <pc:picChg chg="add mod ord modCrop">
          <ac:chgData name="Tagbor, John Carl" userId="S::jtagbor@wm.edu::37ea042f-c93f-4525-be33-c19e861baeb1" providerId="AD" clId="Web-{38CBDB77-6D43-DA7E-D17F-05D7C91C19CC}" dt="2024-09-03T00:05:00.051" v="231" actId="1076"/>
          <ac:picMkLst>
            <pc:docMk/>
            <pc:sldMk cId="3521645788" sldId="293"/>
            <ac:picMk id="3" creationId="{7105380F-3EC5-B8DF-472E-305195B1C042}"/>
          </ac:picMkLst>
        </pc:picChg>
        <pc:picChg chg="del">
          <ac:chgData name="Tagbor, John Carl" userId="S::jtagbor@wm.edu::37ea042f-c93f-4525-be33-c19e861baeb1" providerId="AD" clId="Web-{38CBDB77-6D43-DA7E-D17F-05D7C91C19CC}" dt="2024-09-02T23:54:51" v="187"/>
          <ac:picMkLst>
            <pc:docMk/>
            <pc:sldMk cId="3521645788" sldId="293"/>
            <ac:picMk id="4" creationId="{7E487EE8-CE57-96E8-A6D4-B25350AF6C02}"/>
          </ac:picMkLst>
        </pc:picChg>
        <pc:picChg chg="mod">
          <ac:chgData name="Tagbor, John Carl" userId="S::jtagbor@wm.edu::37ea042f-c93f-4525-be33-c19e861baeb1" providerId="AD" clId="Web-{38CBDB77-6D43-DA7E-D17F-05D7C91C19CC}" dt="2024-09-03T00:05:00.004" v="228" actId="1076"/>
          <ac:picMkLst>
            <pc:docMk/>
            <pc:sldMk cId="3521645788" sldId="293"/>
            <ac:picMk id="6" creationId="{EEFCE335-D476-D953-5538-80DE06276DE8}"/>
          </ac:picMkLst>
        </pc:picChg>
        <pc:picChg chg="mod ord">
          <ac:chgData name="Tagbor, John Carl" userId="S::jtagbor@wm.edu::37ea042f-c93f-4525-be33-c19e861baeb1" providerId="AD" clId="Web-{38CBDB77-6D43-DA7E-D17F-05D7C91C19CC}" dt="2024-09-03T00:05:00.004" v="229" actId="1076"/>
          <ac:picMkLst>
            <pc:docMk/>
            <pc:sldMk cId="3521645788" sldId="293"/>
            <ac:picMk id="7" creationId="{265FCB0F-1BF6-BCAC-BD02-8663DF0CB476}"/>
          </ac:picMkLst>
        </pc:picChg>
        <pc:picChg chg="mod">
          <ac:chgData name="Tagbor, John Carl" userId="S::jtagbor@wm.edu::37ea042f-c93f-4525-be33-c19e861baeb1" providerId="AD" clId="Web-{38CBDB77-6D43-DA7E-D17F-05D7C91C19CC}" dt="2024-09-03T00:05:00.020" v="230" actId="1076"/>
          <ac:picMkLst>
            <pc:docMk/>
            <pc:sldMk cId="3521645788" sldId="293"/>
            <ac:picMk id="8" creationId="{8759D49D-97D4-3E84-E99C-57FE2C79F802}"/>
          </ac:picMkLst>
        </pc:picChg>
      </pc:sldChg>
    </pc:docChg>
  </pc:docChgLst>
  <pc:docChgLst>
    <pc:chgData name="McDade, Molly" userId="S::mtmcdade@wm.edu::66aeb458-3a71-4c18-b2c0-a7da7d0f59ef" providerId="AD" clId="Web-{CF87AD6D-637E-E88C-A287-C12F5AC37186}"/>
    <pc:docChg chg="modSld">
      <pc:chgData name="McDade, Molly" userId="S::mtmcdade@wm.edu::66aeb458-3a71-4c18-b2c0-a7da7d0f59ef" providerId="AD" clId="Web-{CF87AD6D-637E-E88C-A287-C12F5AC37186}" dt="2024-09-03T03:03:34.826" v="89"/>
      <pc:docMkLst>
        <pc:docMk/>
      </pc:docMkLst>
      <pc:sldChg chg="modSp">
        <pc:chgData name="McDade, Molly" userId="S::mtmcdade@wm.edu::66aeb458-3a71-4c18-b2c0-a7da7d0f59ef" providerId="AD" clId="Web-{CF87AD6D-637E-E88C-A287-C12F5AC37186}" dt="2024-09-03T03:03:34.826" v="89"/>
        <pc:sldMkLst>
          <pc:docMk/>
          <pc:sldMk cId="3348720361" sldId="273"/>
        </pc:sldMkLst>
        <pc:picChg chg="mod">
          <ac:chgData name="McDade, Molly" userId="S::mtmcdade@wm.edu::66aeb458-3a71-4c18-b2c0-a7da7d0f59ef" providerId="AD" clId="Web-{CF87AD6D-637E-E88C-A287-C12F5AC37186}" dt="2024-09-03T03:03:34.826" v="89"/>
          <ac:picMkLst>
            <pc:docMk/>
            <pc:sldMk cId="3348720361" sldId="273"/>
            <ac:picMk id="5" creationId="{D9A413ED-D8F9-0823-CD5A-E0409C4E5776}"/>
          </ac:picMkLst>
        </pc:picChg>
      </pc:sldChg>
      <pc:sldChg chg="addSp delSp modSp">
        <pc:chgData name="McDade, Molly" userId="S::mtmcdade@wm.edu::66aeb458-3a71-4c18-b2c0-a7da7d0f59ef" providerId="AD" clId="Web-{CF87AD6D-637E-E88C-A287-C12F5AC37186}" dt="2024-09-03T02:59:28.539" v="63" actId="20577"/>
        <pc:sldMkLst>
          <pc:docMk/>
          <pc:sldMk cId="881895921" sldId="282"/>
        </pc:sldMkLst>
        <pc:spChg chg="mod">
          <ac:chgData name="McDade, Molly" userId="S::mtmcdade@wm.edu::66aeb458-3a71-4c18-b2c0-a7da7d0f59ef" providerId="AD" clId="Web-{CF87AD6D-637E-E88C-A287-C12F5AC37186}" dt="2024-09-03T02:59:28.539" v="63" actId="20577"/>
          <ac:spMkLst>
            <pc:docMk/>
            <pc:sldMk cId="881895921" sldId="282"/>
            <ac:spMk id="9" creationId="{AD974023-C05B-E0AA-A5A9-AD251EF4BE62}"/>
          </ac:spMkLst>
        </pc:spChg>
        <pc:picChg chg="add del mod">
          <ac:chgData name="McDade, Molly" userId="S::mtmcdade@wm.edu::66aeb458-3a71-4c18-b2c0-a7da7d0f59ef" providerId="AD" clId="Web-{CF87AD6D-637E-E88C-A287-C12F5AC37186}" dt="2024-09-03T02:57:07.113" v="30"/>
          <ac:picMkLst>
            <pc:docMk/>
            <pc:sldMk cId="881895921" sldId="282"/>
            <ac:picMk id="3" creationId="{D2C113AF-1117-1453-4C25-930B6C70284D}"/>
          </ac:picMkLst>
        </pc:picChg>
        <pc:picChg chg="add mod">
          <ac:chgData name="McDade, Molly" userId="S::mtmcdade@wm.edu::66aeb458-3a71-4c18-b2c0-a7da7d0f59ef" providerId="AD" clId="Web-{CF87AD6D-637E-E88C-A287-C12F5AC37186}" dt="2024-09-03T02:57:28.333" v="34" actId="1076"/>
          <ac:picMkLst>
            <pc:docMk/>
            <pc:sldMk cId="881895921" sldId="282"/>
            <ac:picMk id="4" creationId="{D2C113AF-1117-1453-4C25-930B6C70284D}"/>
          </ac:picMkLst>
        </pc:picChg>
        <pc:picChg chg="del">
          <ac:chgData name="McDade, Molly" userId="S::mtmcdade@wm.edu::66aeb458-3a71-4c18-b2c0-a7da7d0f59ef" providerId="AD" clId="Web-{CF87AD6D-637E-E88C-A287-C12F5AC37186}" dt="2024-09-03T02:55:59.783" v="18"/>
          <ac:picMkLst>
            <pc:docMk/>
            <pc:sldMk cId="881895921" sldId="282"/>
            <ac:picMk id="5" creationId="{9529B8A2-ED56-3CC9-8306-8CFF30BA2F93}"/>
          </ac:picMkLst>
        </pc:picChg>
      </pc:sldChg>
      <pc:sldChg chg="modSp">
        <pc:chgData name="McDade, Molly" userId="S::mtmcdade@wm.edu::66aeb458-3a71-4c18-b2c0-a7da7d0f59ef" providerId="AD" clId="Web-{CF87AD6D-637E-E88C-A287-C12F5AC37186}" dt="2024-09-03T03:01:58.683" v="88" actId="1076"/>
        <pc:sldMkLst>
          <pc:docMk/>
          <pc:sldMk cId="2287117704" sldId="287"/>
        </pc:sldMkLst>
        <pc:spChg chg="mod">
          <ac:chgData name="McDade, Molly" userId="S::mtmcdade@wm.edu::66aeb458-3a71-4c18-b2c0-a7da7d0f59ef" providerId="AD" clId="Web-{CF87AD6D-637E-E88C-A287-C12F5AC37186}" dt="2024-09-03T03:01:58.683" v="88" actId="1076"/>
          <ac:spMkLst>
            <pc:docMk/>
            <pc:sldMk cId="2287117704" sldId="287"/>
            <ac:spMk id="10" creationId="{5E4A4F8D-DC3D-069D-F8A8-642CD9E69A03}"/>
          </ac:spMkLst>
        </pc:spChg>
      </pc:sldChg>
      <pc:sldChg chg="addSp delSp modSp">
        <pc:chgData name="McDade, Molly" userId="S::mtmcdade@wm.edu::66aeb458-3a71-4c18-b2c0-a7da7d0f59ef" providerId="AD" clId="Web-{CF87AD6D-637E-E88C-A287-C12F5AC37186}" dt="2024-09-03T03:01:51.464" v="87" actId="1076"/>
        <pc:sldMkLst>
          <pc:docMk/>
          <pc:sldMk cId="1400554937" sldId="288"/>
        </pc:sldMkLst>
        <pc:spChg chg="del mod">
          <ac:chgData name="McDade, Molly" userId="S::mtmcdade@wm.edu::66aeb458-3a71-4c18-b2c0-a7da7d0f59ef" providerId="AD" clId="Web-{CF87AD6D-637E-E88C-A287-C12F5AC37186}" dt="2024-09-03T03:00:43.947" v="72"/>
          <ac:spMkLst>
            <pc:docMk/>
            <pc:sldMk cId="1400554937" sldId="288"/>
            <ac:spMk id="5" creationId="{5D2378D3-34A6-4286-CFFE-B26E2B3C6068}"/>
          </ac:spMkLst>
        </pc:spChg>
        <pc:spChg chg="add mod">
          <ac:chgData name="McDade, Molly" userId="S::mtmcdade@wm.edu::66aeb458-3a71-4c18-b2c0-a7da7d0f59ef" providerId="AD" clId="Web-{CF87AD6D-637E-E88C-A287-C12F5AC37186}" dt="2024-09-03T03:01:51.464" v="87" actId="1076"/>
          <ac:spMkLst>
            <pc:docMk/>
            <pc:sldMk cId="1400554937" sldId="288"/>
            <ac:spMk id="7" creationId="{8E17B015-57AC-BB30-2187-660DB58200D8}"/>
          </ac:spMkLst>
        </pc:spChg>
        <pc:picChg chg="del">
          <ac:chgData name="McDade, Molly" userId="S::mtmcdade@wm.edu::66aeb458-3a71-4c18-b2c0-a7da7d0f59ef" providerId="AD" clId="Web-{CF87AD6D-637E-E88C-A287-C12F5AC37186}" dt="2024-09-03T03:00:22.946" v="64"/>
          <ac:picMkLst>
            <pc:docMk/>
            <pc:sldMk cId="1400554937" sldId="288"/>
            <ac:picMk id="2" creationId="{6D7C8517-FDC0-8BD9-132E-98B102CD9D18}"/>
          </ac:picMkLst>
        </pc:picChg>
        <pc:picChg chg="add mod">
          <ac:chgData name="McDade, Molly" userId="S::mtmcdade@wm.edu::66aeb458-3a71-4c18-b2c0-a7da7d0f59ef" providerId="AD" clId="Web-{CF87AD6D-637E-E88C-A287-C12F5AC37186}" dt="2024-09-03T03:00:29.431" v="68" actId="1076"/>
          <ac:picMkLst>
            <pc:docMk/>
            <pc:sldMk cId="1400554937" sldId="288"/>
            <ac:picMk id="6" creationId="{381FCF89-D543-A0C6-BAF9-867C37F14978}"/>
          </ac:picMkLst>
        </pc:picChg>
      </pc:sldChg>
      <pc:sldChg chg="addSp delSp modSp">
        <pc:chgData name="McDade, Molly" userId="S::mtmcdade@wm.edu::66aeb458-3a71-4c18-b2c0-a7da7d0f59ef" providerId="AD" clId="Web-{CF87AD6D-637E-E88C-A287-C12F5AC37186}" dt="2024-09-03T03:01:41.636" v="86" actId="14100"/>
        <pc:sldMkLst>
          <pc:docMk/>
          <pc:sldMk cId="3085436662" sldId="289"/>
        </pc:sldMkLst>
        <pc:spChg chg="add del mod">
          <ac:chgData name="McDade, Molly" userId="S::mtmcdade@wm.edu::66aeb458-3a71-4c18-b2c0-a7da7d0f59ef" providerId="AD" clId="Web-{CF87AD6D-637E-E88C-A287-C12F5AC37186}" dt="2024-09-03T03:01:32.963" v="84"/>
          <ac:spMkLst>
            <pc:docMk/>
            <pc:sldMk cId="3085436662" sldId="289"/>
            <ac:spMk id="2" creationId="{4BBE79B4-FF34-6AF6-AD33-39B350483F2B}"/>
          </ac:spMkLst>
        </pc:spChg>
        <pc:spChg chg="add mod">
          <ac:chgData name="McDade, Molly" userId="S::mtmcdade@wm.edu::66aeb458-3a71-4c18-b2c0-a7da7d0f59ef" providerId="AD" clId="Web-{CF87AD6D-637E-E88C-A287-C12F5AC37186}" dt="2024-09-03T03:01:41.636" v="86" actId="14100"/>
          <ac:spMkLst>
            <pc:docMk/>
            <pc:sldMk cId="3085436662" sldId="289"/>
            <ac:spMk id="4" creationId="{8E309048-DEAD-2330-BF33-B2B713D06A30}"/>
          </ac:spMkLst>
        </pc:spChg>
        <pc:spChg chg="del mod">
          <ac:chgData name="McDade, Molly" userId="S::mtmcdade@wm.edu::66aeb458-3a71-4c18-b2c0-a7da7d0f59ef" providerId="AD" clId="Web-{CF87AD6D-637E-E88C-A287-C12F5AC37186}" dt="2024-09-03T03:00:52.916" v="76"/>
          <ac:spMkLst>
            <pc:docMk/>
            <pc:sldMk cId="3085436662" sldId="289"/>
            <ac:spMk id="10" creationId="{5305F281-7C8B-8D49-5C8F-33E331B0464B}"/>
          </ac:spMkLst>
        </pc:spChg>
        <pc:picChg chg="add mod">
          <ac:chgData name="McDade, Molly" userId="S::mtmcdade@wm.edu::66aeb458-3a71-4c18-b2c0-a7da7d0f59ef" providerId="AD" clId="Web-{CF87AD6D-637E-E88C-A287-C12F5AC37186}" dt="2024-09-03T03:01:27.088" v="81" actId="1076"/>
          <ac:picMkLst>
            <pc:docMk/>
            <pc:sldMk cId="3085436662" sldId="289"/>
            <ac:picMk id="3" creationId="{559FEDD6-74B0-67B7-F8C8-10F0AC3E41DC}"/>
          </ac:picMkLst>
        </pc:picChg>
        <pc:picChg chg="del">
          <ac:chgData name="McDade, Molly" userId="S::mtmcdade@wm.edu::66aeb458-3a71-4c18-b2c0-a7da7d0f59ef" providerId="AD" clId="Web-{CF87AD6D-637E-E88C-A287-C12F5AC37186}" dt="2024-09-03T03:01:19.338" v="77"/>
          <ac:picMkLst>
            <pc:docMk/>
            <pc:sldMk cId="3085436662" sldId="289"/>
            <ac:picMk id="8" creationId="{51D65386-8887-537A-224C-3586A0C1C0DB}"/>
          </ac:picMkLst>
        </pc:picChg>
      </pc:sldChg>
    </pc:docChg>
  </pc:docChgLst>
  <pc:docChgLst>
    <pc:chgData name="McDade, Molly" userId="S::mtmcdade@wm.edu::66aeb458-3a71-4c18-b2c0-a7da7d0f59ef" providerId="AD" clId="Web-{4095DCA8-742B-A0BB-8627-B7CBA4CFFA66}"/>
    <pc:docChg chg="addSld modSld">
      <pc:chgData name="McDade, Molly" userId="S::mtmcdade@wm.edu::66aeb458-3a71-4c18-b2c0-a7da7d0f59ef" providerId="AD" clId="Web-{4095DCA8-742B-A0BB-8627-B7CBA4CFFA66}" dt="2024-09-02T18:40:08.232" v="76" actId="20577"/>
      <pc:docMkLst>
        <pc:docMk/>
      </pc:docMkLst>
      <pc:sldChg chg="modSp new">
        <pc:chgData name="McDade, Molly" userId="S::mtmcdade@wm.edu::66aeb458-3a71-4c18-b2c0-a7da7d0f59ef" providerId="AD" clId="Web-{4095DCA8-742B-A0BB-8627-B7CBA4CFFA66}" dt="2024-09-02T18:40:08.232" v="76" actId="20577"/>
        <pc:sldMkLst>
          <pc:docMk/>
          <pc:sldMk cId="3446408740" sldId="285"/>
        </pc:sldMkLst>
        <pc:spChg chg="mod">
          <ac:chgData name="McDade, Molly" userId="S::mtmcdade@wm.edu::66aeb458-3a71-4c18-b2c0-a7da7d0f59ef" providerId="AD" clId="Web-{4095DCA8-742B-A0BB-8627-B7CBA4CFFA66}" dt="2024-09-02T18:39:32.263" v="2" actId="20577"/>
          <ac:spMkLst>
            <pc:docMk/>
            <pc:sldMk cId="3446408740" sldId="285"/>
            <ac:spMk id="2" creationId="{EF79A31C-5E4B-67B2-E07A-837D8200C654}"/>
          </ac:spMkLst>
        </pc:spChg>
        <pc:spChg chg="mod">
          <ac:chgData name="McDade, Molly" userId="S::mtmcdade@wm.edu::66aeb458-3a71-4c18-b2c0-a7da7d0f59ef" providerId="AD" clId="Web-{4095DCA8-742B-A0BB-8627-B7CBA4CFFA66}" dt="2024-09-02T18:40:08.232" v="76" actId="20577"/>
          <ac:spMkLst>
            <pc:docMk/>
            <pc:sldMk cId="3446408740" sldId="285"/>
            <ac:spMk id="3" creationId="{B15628C7-38DF-4C76-31CB-C58988F58921}"/>
          </ac:spMkLst>
        </pc:spChg>
      </pc:sldChg>
    </pc:docChg>
  </pc:docChgLst>
  <pc:docChgLst>
    <pc:chgData name="McDade, Molly" userId="S::mtmcdade@wm.edu::66aeb458-3a71-4c18-b2c0-a7da7d0f59ef" providerId="AD" clId="Web-{9772089E-2AB1-D9C6-54BB-7DD8A257E16A}"/>
    <pc:docChg chg="addSld delSld modSld">
      <pc:chgData name="McDade, Molly" userId="S::mtmcdade@wm.edu::66aeb458-3a71-4c18-b2c0-a7da7d0f59ef" providerId="AD" clId="Web-{9772089E-2AB1-D9C6-54BB-7DD8A257E16A}" dt="2024-09-02T15:43:32.371" v="561" actId="20577"/>
      <pc:docMkLst>
        <pc:docMk/>
      </pc:docMkLst>
      <pc:sldChg chg="modSp new">
        <pc:chgData name="McDade, Molly" userId="S::mtmcdade@wm.edu::66aeb458-3a71-4c18-b2c0-a7da7d0f59ef" providerId="AD" clId="Web-{9772089E-2AB1-D9C6-54BB-7DD8A257E16A}" dt="2024-09-02T15:06:31.212" v="26" actId="20577"/>
        <pc:sldMkLst>
          <pc:docMk/>
          <pc:sldMk cId="2335617460" sldId="256"/>
        </pc:sldMkLst>
        <pc:spChg chg="mod">
          <ac:chgData name="McDade, Molly" userId="S::mtmcdade@wm.edu::66aeb458-3a71-4c18-b2c0-a7da7d0f59ef" providerId="AD" clId="Web-{9772089E-2AB1-D9C6-54BB-7DD8A257E16A}" dt="2024-09-02T15:06:28.337" v="25" actId="20577"/>
          <ac:spMkLst>
            <pc:docMk/>
            <pc:sldMk cId="2335617460" sldId="256"/>
            <ac:spMk id="2" creationId="{55397570-0027-8255-3291-1F320DAC91BB}"/>
          </ac:spMkLst>
        </pc:spChg>
        <pc:spChg chg="mod">
          <ac:chgData name="McDade, Molly" userId="S::mtmcdade@wm.edu::66aeb458-3a71-4c18-b2c0-a7da7d0f59ef" providerId="AD" clId="Web-{9772089E-2AB1-D9C6-54BB-7DD8A257E16A}" dt="2024-09-02T15:06:31.212" v="26" actId="20577"/>
          <ac:spMkLst>
            <pc:docMk/>
            <pc:sldMk cId="2335617460" sldId="256"/>
            <ac:spMk id="3" creationId="{4E82BF95-34C4-4261-241C-B61DE8ABDC37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24:17.203" v="45" actId="20577"/>
        <pc:sldMkLst>
          <pc:docMk/>
          <pc:sldMk cId="280958831" sldId="257"/>
        </pc:sldMkLst>
        <pc:spChg chg="mod">
          <ac:chgData name="McDade, Molly" userId="S::mtmcdade@wm.edu::66aeb458-3a71-4c18-b2c0-a7da7d0f59ef" providerId="AD" clId="Web-{9772089E-2AB1-D9C6-54BB-7DD8A257E16A}" dt="2024-09-02T15:24:17.203" v="45" actId="20577"/>
          <ac:spMkLst>
            <pc:docMk/>
            <pc:sldMk cId="280958831" sldId="257"/>
            <ac:spMk id="2" creationId="{26A94682-EFCA-F75D-24CD-C5DA7079A412}"/>
          </ac:spMkLst>
        </pc:spChg>
      </pc:sldChg>
      <pc:sldChg chg="modSp new del">
        <pc:chgData name="McDade, Molly" userId="S::mtmcdade@wm.edu::66aeb458-3a71-4c18-b2c0-a7da7d0f59ef" providerId="AD" clId="Web-{9772089E-2AB1-D9C6-54BB-7DD8A257E16A}" dt="2024-09-02T15:37:41.458" v="311"/>
        <pc:sldMkLst>
          <pc:docMk/>
          <pc:sldMk cId="99045590" sldId="258"/>
        </pc:sldMkLst>
        <pc:spChg chg="mod">
          <ac:chgData name="McDade, Molly" userId="S::mtmcdade@wm.edu::66aeb458-3a71-4c18-b2c0-a7da7d0f59ef" providerId="AD" clId="Web-{9772089E-2AB1-D9C6-54BB-7DD8A257E16A}" dt="2024-09-02T15:24:24.985" v="61" actId="20577"/>
          <ac:spMkLst>
            <pc:docMk/>
            <pc:sldMk cId="99045590" sldId="258"/>
            <ac:spMk id="2" creationId="{F53333AC-F5A5-AEBB-20AA-6877FBC95D33}"/>
          </ac:spMkLst>
        </pc:spChg>
      </pc:sldChg>
      <pc:sldChg chg="new del">
        <pc:chgData name="McDade, Molly" userId="S::mtmcdade@wm.edu::66aeb458-3a71-4c18-b2c0-a7da7d0f59ef" providerId="AD" clId="Web-{9772089E-2AB1-D9C6-54BB-7DD8A257E16A}" dt="2024-09-02T15:05:00.441" v="3"/>
        <pc:sldMkLst>
          <pc:docMk/>
          <pc:sldMk cId="2994440795" sldId="258"/>
        </pc:sldMkLst>
      </pc:sldChg>
      <pc:sldChg chg="modSp new">
        <pc:chgData name="McDade, Molly" userId="S::mtmcdade@wm.edu::66aeb458-3a71-4c18-b2c0-a7da7d0f59ef" providerId="AD" clId="Web-{9772089E-2AB1-D9C6-54BB-7DD8A257E16A}" dt="2024-09-02T15:24:45.924" v="102" actId="20577"/>
        <pc:sldMkLst>
          <pc:docMk/>
          <pc:sldMk cId="1941128658" sldId="259"/>
        </pc:sldMkLst>
        <pc:spChg chg="mod">
          <ac:chgData name="McDade, Molly" userId="S::mtmcdade@wm.edu::66aeb458-3a71-4c18-b2c0-a7da7d0f59ef" providerId="AD" clId="Web-{9772089E-2AB1-D9C6-54BB-7DD8A257E16A}" dt="2024-09-02T15:24:45.924" v="102" actId="20577"/>
          <ac:spMkLst>
            <pc:docMk/>
            <pc:sldMk cId="1941128658" sldId="259"/>
            <ac:spMk id="2" creationId="{1993D02E-0D69-A7EA-3A98-3066A4BF8264}"/>
          </ac:spMkLst>
        </pc:spChg>
      </pc:sldChg>
      <pc:sldChg chg="modSp new del">
        <pc:chgData name="McDade, Molly" userId="S::mtmcdade@wm.edu::66aeb458-3a71-4c18-b2c0-a7da7d0f59ef" providerId="AD" clId="Web-{9772089E-2AB1-D9C6-54BB-7DD8A257E16A}" dt="2024-09-02T15:37:44.239" v="312"/>
        <pc:sldMkLst>
          <pc:docMk/>
          <pc:sldMk cId="2983649115" sldId="260"/>
        </pc:sldMkLst>
        <pc:spChg chg="mod">
          <ac:chgData name="McDade, Molly" userId="S::mtmcdade@wm.edu::66aeb458-3a71-4c18-b2c0-a7da7d0f59ef" providerId="AD" clId="Web-{9772089E-2AB1-D9C6-54BB-7DD8A257E16A}" dt="2024-09-02T15:25:59.522" v="125" actId="20577"/>
          <ac:spMkLst>
            <pc:docMk/>
            <pc:sldMk cId="2983649115" sldId="260"/>
            <ac:spMk id="2" creationId="{2729BCD4-FA65-12CF-0090-9389F3A18D7C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26:20.258" v="152" actId="20577"/>
        <pc:sldMkLst>
          <pc:docMk/>
          <pc:sldMk cId="4239146096" sldId="261"/>
        </pc:sldMkLst>
        <pc:spChg chg="mod">
          <ac:chgData name="McDade, Molly" userId="S::mtmcdade@wm.edu::66aeb458-3a71-4c18-b2c0-a7da7d0f59ef" providerId="AD" clId="Web-{9772089E-2AB1-D9C6-54BB-7DD8A257E16A}" dt="2024-09-02T15:26:20.258" v="152" actId="20577"/>
          <ac:spMkLst>
            <pc:docMk/>
            <pc:sldMk cId="4239146096" sldId="261"/>
            <ac:spMk id="2" creationId="{5D9DCADE-4D85-4B8E-1846-232CE66482FF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26:27.930" v="169" actId="20577"/>
        <pc:sldMkLst>
          <pc:docMk/>
          <pc:sldMk cId="1317930655" sldId="262"/>
        </pc:sldMkLst>
        <pc:spChg chg="mod">
          <ac:chgData name="McDade, Molly" userId="S::mtmcdade@wm.edu::66aeb458-3a71-4c18-b2c0-a7da7d0f59ef" providerId="AD" clId="Web-{9772089E-2AB1-D9C6-54BB-7DD8A257E16A}" dt="2024-09-02T15:26:27.930" v="169" actId="20577"/>
          <ac:spMkLst>
            <pc:docMk/>
            <pc:sldMk cId="1317930655" sldId="262"/>
            <ac:spMk id="2" creationId="{86E2C125-E423-7CB0-B0B8-60D4DE5ED3EE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31:15.292" v="183" actId="20577"/>
        <pc:sldMkLst>
          <pc:docMk/>
          <pc:sldMk cId="2622642621" sldId="263"/>
        </pc:sldMkLst>
        <pc:spChg chg="mod">
          <ac:chgData name="McDade, Molly" userId="S::mtmcdade@wm.edu::66aeb458-3a71-4c18-b2c0-a7da7d0f59ef" providerId="AD" clId="Web-{9772089E-2AB1-D9C6-54BB-7DD8A257E16A}" dt="2024-09-02T15:31:15.292" v="183" actId="20577"/>
          <ac:spMkLst>
            <pc:docMk/>
            <pc:sldMk cId="2622642621" sldId="263"/>
            <ac:spMk id="2" creationId="{D00E0FBC-1943-14CA-AE7C-8D717EDEDDA8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31:26.637" v="194" actId="20577"/>
        <pc:sldMkLst>
          <pc:docMk/>
          <pc:sldMk cId="2897049860" sldId="264"/>
        </pc:sldMkLst>
        <pc:spChg chg="mod">
          <ac:chgData name="McDade, Molly" userId="S::mtmcdade@wm.edu::66aeb458-3a71-4c18-b2c0-a7da7d0f59ef" providerId="AD" clId="Web-{9772089E-2AB1-D9C6-54BB-7DD8A257E16A}" dt="2024-09-02T15:31:26.637" v="194" actId="20577"/>
          <ac:spMkLst>
            <pc:docMk/>
            <pc:sldMk cId="2897049860" sldId="264"/>
            <ac:spMk id="2" creationId="{710D2645-4B4B-74A2-874C-FC389395974C}"/>
          </ac:spMkLst>
        </pc:spChg>
      </pc:sldChg>
      <pc:sldChg chg="modSp new del">
        <pc:chgData name="McDade, Molly" userId="S::mtmcdade@wm.edu::66aeb458-3a71-4c18-b2c0-a7da7d0f59ef" providerId="AD" clId="Web-{9772089E-2AB1-D9C6-54BB-7DD8A257E16A}" dt="2024-09-02T15:37:48.834" v="313"/>
        <pc:sldMkLst>
          <pc:docMk/>
          <pc:sldMk cId="3002745407" sldId="265"/>
        </pc:sldMkLst>
        <pc:spChg chg="mod">
          <ac:chgData name="McDade, Molly" userId="S::mtmcdade@wm.edu::66aeb458-3a71-4c18-b2c0-a7da7d0f59ef" providerId="AD" clId="Web-{9772089E-2AB1-D9C6-54BB-7DD8A257E16A}" dt="2024-09-02T15:31:39.403" v="203" actId="20577"/>
          <ac:spMkLst>
            <pc:docMk/>
            <pc:sldMk cId="3002745407" sldId="265"/>
            <ac:spMk id="2" creationId="{BF54DC76-01CB-FB7C-B6A1-FCB629464D9D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31:50.764" v="212" actId="20577"/>
        <pc:sldMkLst>
          <pc:docMk/>
          <pc:sldMk cId="1808876276" sldId="266"/>
        </pc:sldMkLst>
        <pc:spChg chg="mod">
          <ac:chgData name="McDade, Molly" userId="S::mtmcdade@wm.edu::66aeb458-3a71-4c18-b2c0-a7da7d0f59ef" providerId="AD" clId="Web-{9772089E-2AB1-D9C6-54BB-7DD8A257E16A}" dt="2024-09-02T15:31:50.764" v="212" actId="20577"/>
          <ac:spMkLst>
            <pc:docMk/>
            <pc:sldMk cId="1808876276" sldId="266"/>
            <ac:spMk id="2" creationId="{452B7FF4-C331-A8F1-F5DD-BAAA4350033B}"/>
          </ac:spMkLst>
        </pc:spChg>
      </pc:sldChg>
      <pc:sldChg chg="modSp new del">
        <pc:chgData name="McDade, Molly" userId="S::mtmcdade@wm.edu::66aeb458-3a71-4c18-b2c0-a7da7d0f59ef" providerId="AD" clId="Web-{9772089E-2AB1-D9C6-54BB-7DD8A257E16A}" dt="2024-09-02T15:37:51.334" v="314"/>
        <pc:sldMkLst>
          <pc:docMk/>
          <pc:sldMk cId="794575202" sldId="267"/>
        </pc:sldMkLst>
        <pc:spChg chg="mod">
          <ac:chgData name="McDade, Molly" userId="S::mtmcdade@wm.edu::66aeb458-3a71-4c18-b2c0-a7da7d0f59ef" providerId="AD" clId="Web-{9772089E-2AB1-D9C6-54BB-7DD8A257E16A}" dt="2024-09-02T15:35:09.964" v="310" actId="20577"/>
          <ac:spMkLst>
            <pc:docMk/>
            <pc:sldMk cId="794575202" sldId="267"/>
            <ac:spMk id="2" creationId="{B9B62D8A-CFE4-00F7-3E31-5419E6A88C6B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32:33.344" v="232" actId="20577"/>
        <pc:sldMkLst>
          <pc:docMk/>
          <pc:sldMk cId="3347696899" sldId="268"/>
        </pc:sldMkLst>
        <pc:spChg chg="mod">
          <ac:chgData name="McDade, Molly" userId="S::mtmcdade@wm.edu::66aeb458-3a71-4c18-b2c0-a7da7d0f59ef" providerId="AD" clId="Web-{9772089E-2AB1-D9C6-54BB-7DD8A257E16A}" dt="2024-09-02T15:32:33.344" v="232" actId="20577"/>
          <ac:spMkLst>
            <pc:docMk/>
            <pc:sldMk cId="3347696899" sldId="268"/>
            <ac:spMk id="2" creationId="{EF75BF25-29D3-BBCB-B499-88793F9E7C03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42:51.134" v="548" actId="20577"/>
        <pc:sldMkLst>
          <pc:docMk/>
          <pc:sldMk cId="729025970" sldId="269"/>
        </pc:sldMkLst>
        <pc:spChg chg="mod">
          <ac:chgData name="McDade, Molly" userId="S::mtmcdade@wm.edu::66aeb458-3a71-4c18-b2c0-a7da7d0f59ef" providerId="AD" clId="Web-{9772089E-2AB1-D9C6-54BB-7DD8A257E16A}" dt="2024-09-02T15:42:51.134" v="548" actId="20577"/>
          <ac:spMkLst>
            <pc:docMk/>
            <pc:sldMk cId="729025970" sldId="269"/>
            <ac:spMk id="2" creationId="{0AD7493D-1ECB-10F7-DCD7-37F9A3A9500D}"/>
          </ac:spMkLst>
        </pc:spChg>
      </pc:sldChg>
      <pc:sldChg chg="modSp new del">
        <pc:chgData name="McDade, Molly" userId="S::mtmcdade@wm.edu::66aeb458-3a71-4c18-b2c0-a7da7d0f59ef" providerId="AD" clId="Web-{9772089E-2AB1-D9C6-54BB-7DD8A257E16A}" dt="2024-09-02T15:38:55.010" v="386"/>
        <pc:sldMkLst>
          <pc:docMk/>
          <pc:sldMk cId="2905149561" sldId="270"/>
        </pc:sldMkLst>
        <pc:spChg chg="mod">
          <ac:chgData name="McDade, Molly" userId="S::mtmcdade@wm.edu::66aeb458-3a71-4c18-b2c0-a7da7d0f59ef" providerId="AD" clId="Web-{9772089E-2AB1-D9C6-54BB-7DD8A257E16A}" dt="2024-09-02T15:38:05.553" v="326" actId="20577"/>
          <ac:spMkLst>
            <pc:docMk/>
            <pc:sldMk cId="2905149561" sldId="270"/>
            <ac:spMk id="2" creationId="{CF15C720-A540-1F2C-807B-6E663A76D9A9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43:17.011" v="558" actId="20577"/>
        <pc:sldMkLst>
          <pc:docMk/>
          <pc:sldMk cId="2527558674" sldId="271"/>
        </pc:sldMkLst>
        <pc:spChg chg="mod">
          <ac:chgData name="McDade, Molly" userId="S::mtmcdade@wm.edu::66aeb458-3a71-4c18-b2c0-a7da7d0f59ef" providerId="AD" clId="Web-{9772089E-2AB1-D9C6-54BB-7DD8A257E16A}" dt="2024-09-02T15:43:17.011" v="558" actId="20577"/>
          <ac:spMkLst>
            <pc:docMk/>
            <pc:sldMk cId="2527558674" sldId="271"/>
            <ac:spMk id="2" creationId="{4C3B8DC1-A636-7B4A-7B99-C0ACB96769A8}"/>
          </ac:spMkLst>
        </pc:spChg>
      </pc:sldChg>
      <pc:sldChg chg="modSp new del">
        <pc:chgData name="McDade, Molly" userId="S::mtmcdade@wm.edu::66aeb458-3a71-4c18-b2c0-a7da7d0f59ef" providerId="AD" clId="Web-{9772089E-2AB1-D9C6-54BB-7DD8A257E16A}" dt="2024-09-02T15:38:59.494" v="388"/>
        <pc:sldMkLst>
          <pc:docMk/>
          <pc:sldMk cId="1904942318" sldId="272"/>
        </pc:sldMkLst>
        <pc:spChg chg="mod">
          <ac:chgData name="McDade, Molly" userId="S::mtmcdade@wm.edu::66aeb458-3a71-4c18-b2c0-a7da7d0f59ef" providerId="AD" clId="Web-{9772089E-2AB1-D9C6-54BB-7DD8A257E16A}" dt="2024-09-02T15:33:52.334" v="275" actId="20577"/>
          <ac:spMkLst>
            <pc:docMk/>
            <pc:sldMk cId="1904942318" sldId="272"/>
            <ac:spMk id="2" creationId="{47F5A50E-3843-A377-CF02-D5F2322279D2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34:04.585" v="287" actId="20577"/>
        <pc:sldMkLst>
          <pc:docMk/>
          <pc:sldMk cId="3348720361" sldId="273"/>
        </pc:sldMkLst>
        <pc:spChg chg="mod">
          <ac:chgData name="McDade, Molly" userId="S::mtmcdade@wm.edu::66aeb458-3a71-4c18-b2c0-a7da7d0f59ef" providerId="AD" clId="Web-{9772089E-2AB1-D9C6-54BB-7DD8A257E16A}" dt="2024-09-02T15:34:04.585" v="287" actId="20577"/>
          <ac:spMkLst>
            <pc:docMk/>
            <pc:sldMk cId="3348720361" sldId="273"/>
            <ac:spMk id="2" creationId="{0E76D164-6D09-5758-BF60-824AD0334A64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34:12.476" v="301" actId="20577"/>
        <pc:sldMkLst>
          <pc:docMk/>
          <pc:sldMk cId="1466900137" sldId="274"/>
        </pc:sldMkLst>
        <pc:spChg chg="mod">
          <ac:chgData name="McDade, Molly" userId="S::mtmcdade@wm.edu::66aeb458-3a71-4c18-b2c0-a7da7d0f59ef" providerId="AD" clId="Web-{9772089E-2AB1-D9C6-54BB-7DD8A257E16A}" dt="2024-09-02T15:34:12.476" v="301" actId="20577"/>
          <ac:spMkLst>
            <pc:docMk/>
            <pc:sldMk cId="1466900137" sldId="274"/>
            <ac:spMk id="2" creationId="{C9125B00-C67E-21F5-8347-10D9A43E8360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06:21.040" v="22" actId="20577"/>
        <pc:sldMkLst>
          <pc:docMk/>
          <pc:sldMk cId="3059699763" sldId="275"/>
        </pc:sldMkLst>
        <pc:spChg chg="mod">
          <ac:chgData name="McDade, Molly" userId="S::mtmcdade@wm.edu::66aeb458-3a71-4c18-b2c0-a7da7d0f59ef" providerId="AD" clId="Web-{9772089E-2AB1-D9C6-54BB-7DD8A257E16A}" dt="2024-09-02T15:06:21.040" v="22" actId="20577"/>
          <ac:spMkLst>
            <pc:docMk/>
            <pc:sldMk cId="3059699763" sldId="275"/>
            <ac:spMk id="2" creationId="{F0DECC9D-311A-CCC2-337D-3ED174DB2500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43:00.072" v="549" actId="20577"/>
        <pc:sldMkLst>
          <pc:docMk/>
          <pc:sldMk cId="636151226" sldId="276"/>
        </pc:sldMkLst>
        <pc:spChg chg="mod">
          <ac:chgData name="McDade, Molly" userId="S::mtmcdade@wm.edu::66aeb458-3a71-4c18-b2c0-a7da7d0f59ef" providerId="AD" clId="Web-{9772089E-2AB1-D9C6-54BB-7DD8A257E16A}" dt="2024-09-02T15:43:00.072" v="549" actId="20577"/>
          <ac:spMkLst>
            <pc:docMk/>
            <pc:sldMk cId="636151226" sldId="276"/>
            <ac:spMk id="2" creationId="{A9DEA5CB-7E10-04DF-35CA-51F4729017D6}"/>
          </ac:spMkLst>
        </pc:spChg>
      </pc:sldChg>
      <pc:sldChg chg="modSp new del">
        <pc:chgData name="McDade, Molly" userId="S::mtmcdade@wm.edu::66aeb458-3a71-4c18-b2c0-a7da7d0f59ef" providerId="AD" clId="Web-{9772089E-2AB1-D9C6-54BB-7DD8A257E16A}" dt="2024-09-02T15:38:57.510" v="387"/>
        <pc:sldMkLst>
          <pc:docMk/>
          <pc:sldMk cId="1418498623" sldId="276"/>
        </pc:sldMkLst>
        <pc:spChg chg="mod">
          <ac:chgData name="McDade, Molly" userId="S::mtmcdade@wm.edu::66aeb458-3a71-4c18-b2c0-a7da7d0f59ef" providerId="AD" clId="Web-{9772089E-2AB1-D9C6-54BB-7DD8A257E16A}" dt="2024-09-02T15:38:31.336" v="366" actId="20577"/>
          <ac:spMkLst>
            <pc:docMk/>
            <pc:sldMk cId="1418498623" sldId="276"/>
            <ac:spMk id="2" creationId="{6B4AA266-6F23-C65E-F863-E88D606F1179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43:26.246" v="559" actId="20577"/>
        <pc:sldMkLst>
          <pc:docMk/>
          <pc:sldMk cId="2674637618" sldId="277"/>
        </pc:sldMkLst>
        <pc:spChg chg="mod">
          <ac:chgData name="McDade, Molly" userId="S::mtmcdade@wm.edu::66aeb458-3a71-4c18-b2c0-a7da7d0f59ef" providerId="AD" clId="Web-{9772089E-2AB1-D9C6-54BB-7DD8A257E16A}" dt="2024-09-02T15:43:26.246" v="559" actId="20577"/>
          <ac:spMkLst>
            <pc:docMk/>
            <pc:sldMk cId="2674637618" sldId="277"/>
            <ac:spMk id="2" creationId="{FA6453ED-B923-8EE4-7783-938F0096FE5F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43:32.371" v="561" actId="20577"/>
        <pc:sldMkLst>
          <pc:docMk/>
          <pc:sldMk cId="2431862" sldId="278"/>
        </pc:sldMkLst>
        <pc:spChg chg="mod">
          <ac:chgData name="McDade, Molly" userId="S::mtmcdade@wm.edu::66aeb458-3a71-4c18-b2c0-a7da7d0f59ef" providerId="AD" clId="Web-{9772089E-2AB1-D9C6-54BB-7DD8A257E16A}" dt="2024-09-02T15:43:32.371" v="561" actId="20577"/>
          <ac:spMkLst>
            <pc:docMk/>
            <pc:sldMk cId="2431862" sldId="278"/>
            <ac:spMk id="2" creationId="{10106119-2361-F182-A40A-44D82198C4EF}"/>
          </ac:spMkLst>
        </pc:spChg>
      </pc:sldChg>
      <pc:sldChg chg="modSp new">
        <pc:chgData name="McDade, Molly" userId="S::mtmcdade@wm.edu::66aeb458-3a71-4c18-b2c0-a7da7d0f59ef" providerId="AD" clId="Web-{9772089E-2AB1-D9C6-54BB-7DD8A257E16A}" dt="2024-09-02T15:43:04.838" v="550" actId="20577"/>
        <pc:sldMkLst>
          <pc:docMk/>
          <pc:sldMk cId="2816456014" sldId="279"/>
        </pc:sldMkLst>
        <pc:spChg chg="mod">
          <ac:chgData name="McDade, Molly" userId="S::mtmcdade@wm.edu::66aeb458-3a71-4c18-b2c0-a7da7d0f59ef" providerId="AD" clId="Web-{9772089E-2AB1-D9C6-54BB-7DD8A257E16A}" dt="2024-09-02T15:43:04.838" v="550" actId="20577"/>
          <ac:spMkLst>
            <pc:docMk/>
            <pc:sldMk cId="2816456014" sldId="279"/>
            <ac:spMk id="2" creationId="{DAD5B6DC-BCC1-79C7-4FAF-4E657402038C}"/>
          </ac:spMkLst>
        </pc:spChg>
      </pc:sldChg>
      <pc:sldChg chg="modSp new del">
        <pc:chgData name="McDade, Molly" userId="S::mtmcdade@wm.edu::66aeb458-3a71-4c18-b2c0-a7da7d0f59ef" providerId="AD" clId="Web-{9772089E-2AB1-D9C6-54BB-7DD8A257E16A}" dt="2024-09-02T15:42:24.492" v="530"/>
        <pc:sldMkLst>
          <pc:docMk/>
          <pc:sldMk cId="3431016603" sldId="280"/>
        </pc:sldMkLst>
        <pc:spChg chg="mod">
          <ac:chgData name="McDade, Molly" userId="S::mtmcdade@wm.edu::66aeb458-3a71-4c18-b2c0-a7da7d0f59ef" providerId="AD" clId="Web-{9772089E-2AB1-D9C6-54BB-7DD8A257E16A}" dt="2024-09-02T15:42:16.507" v="529" actId="20577"/>
          <ac:spMkLst>
            <pc:docMk/>
            <pc:sldMk cId="3431016603" sldId="280"/>
            <ac:spMk id="2" creationId="{6A1EDC7F-43D4-11D2-97EC-D21BD68F3684}"/>
          </ac:spMkLst>
        </pc:spChg>
      </pc:sldChg>
      <pc:sldChg chg="modSp new del">
        <pc:chgData name="McDade, Molly" userId="S::mtmcdade@wm.edu::66aeb458-3a71-4c18-b2c0-a7da7d0f59ef" providerId="AD" clId="Web-{9772089E-2AB1-D9C6-54BB-7DD8A257E16A}" dt="2024-09-02T15:41:03.362" v="522"/>
        <pc:sldMkLst>
          <pc:docMk/>
          <pc:sldMk cId="4167631214" sldId="280"/>
        </pc:sldMkLst>
        <pc:spChg chg="mod">
          <ac:chgData name="McDade, Molly" userId="S::mtmcdade@wm.edu::66aeb458-3a71-4c18-b2c0-a7da7d0f59ef" providerId="AD" clId="Web-{9772089E-2AB1-D9C6-54BB-7DD8A257E16A}" dt="2024-09-02T15:40:59.486" v="521" actId="20577"/>
          <ac:spMkLst>
            <pc:docMk/>
            <pc:sldMk cId="4167631214" sldId="280"/>
            <ac:spMk id="2" creationId="{4FFE4973-280E-CDB6-A64D-D2A2737A3846}"/>
          </ac:spMkLst>
        </pc:spChg>
      </pc:sldChg>
    </pc:docChg>
  </pc:docChgLst>
  <pc:docChgLst>
    <pc:chgData name="McDade, Molly" userId="S::mtmcdade@wm.edu::66aeb458-3a71-4c18-b2c0-a7da7d0f59ef" providerId="AD" clId="Web-{73C5288F-2E3A-CC15-52DA-453ED31E458B}"/>
    <pc:docChg chg="modSld">
      <pc:chgData name="McDade, Molly" userId="S::mtmcdade@wm.edu::66aeb458-3a71-4c18-b2c0-a7da7d0f59ef" providerId="AD" clId="Web-{73C5288F-2E3A-CC15-52DA-453ED31E458B}" dt="2024-09-02T19:09:54.699" v="203" actId="20577"/>
      <pc:docMkLst>
        <pc:docMk/>
      </pc:docMkLst>
      <pc:sldChg chg="addSp delSp modSp">
        <pc:chgData name="McDade, Molly" userId="S::mtmcdade@wm.edu::66aeb458-3a71-4c18-b2c0-a7da7d0f59ef" providerId="AD" clId="Web-{73C5288F-2E3A-CC15-52DA-453ED31E458B}" dt="2024-09-02T19:09:35.589" v="200"/>
        <pc:sldMkLst>
          <pc:docMk/>
          <pc:sldMk cId="1941128658" sldId="259"/>
        </pc:sldMkLst>
        <pc:spChg chg="del">
          <ac:chgData name="McDade, Molly" userId="S::mtmcdade@wm.edu::66aeb458-3a71-4c18-b2c0-a7da7d0f59ef" providerId="AD" clId="Web-{73C5288F-2E3A-CC15-52DA-453ED31E458B}" dt="2024-09-02T18:59:11.396" v="0"/>
          <ac:spMkLst>
            <pc:docMk/>
            <pc:sldMk cId="1941128658" sldId="259"/>
            <ac:spMk id="3" creationId="{55E6B63D-C36D-05BF-6D74-FD391FB4B297}"/>
          </ac:spMkLst>
        </pc:spChg>
        <pc:spChg chg="add del">
          <ac:chgData name="McDade, Molly" userId="S::mtmcdade@wm.edu::66aeb458-3a71-4c18-b2c0-a7da7d0f59ef" providerId="AD" clId="Web-{73C5288F-2E3A-CC15-52DA-453ED31E458B}" dt="2024-09-02T18:59:44.350" v="7"/>
          <ac:spMkLst>
            <pc:docMk/>
            <pc:sldMk cId="1941128658" sldId="259"/>
            <ac:spMk id="5" creationId="{3A689F60-35F6-EBE0-990B-283EDD61AF02}"/>
          </ac:spMkLst>
        </pc:spChg>
        <pc:spChg chg="add mod">
          <ac:chgData name="McDade, Molly" userId="S::mtmcdade@wm.edu::66aeb458-3a71-4c18-b2c0-a7da7d0f59ef" providerId="AD" clId="Web-{73C5288F-2E3A-CC15-52DA-453ED31E458B}" dt="2024-09-02T19:09:32.183" v="199"/>
          <ac:spMkLst>
            <pc:docMk/>
            <pc:sldMk cId="1941128658" sldId="259"/>
            <ac:spMk id="6" creationId="{C188784D-5292-30AA-3525-6C79C651060B}"/>
          </ac:spMkLst>
        </pc:spChg>
        <pc:spChg chg="add mod">
          <ac:chgData name="McDade, Molly" userId="S::mtmcdade@wm.edu::66aeb458-3a71-4c18-b2c0-a7da7d0f59ef" providerId="AD" clId="Web-{73C5288F-2E3A-CC15-52DA-453ED31E458B}" dt="2024-09-02T19:09:35.589" v="200"/>
          <ac:spMkLst>
            <pc:docMk/>
            <pc:sldMk cId="1941128658" sldId="259"/>
            <ac:spMk id="8" creationId="{29CAADBF-FF39-D29F-3769-5F8E324076D2}"/>
          </ac:spMkLst>
        </pc:spChg>
        <pc:spChg chg="add del mod">
          <ac:chgData name="McDade, Molly" userId="S::mtmcdade@wm.edu::66aeb458-3a71-4c18-b2c0-a7da7d0f59ef" providerId="AD" clId="Web-{73C5288F-2E3A-CC15-52DA-453ED31E458B}" dt="2024-09-02T19:02:44.294" v="69"/>
          <ac:spMkLst>
            <pc:docMk/>
            <pc:sldMk cId="1941128658" sldId="259"/>
            <ac:spMk id="9" creationId="{87DE2E2C-AEEB-AA1A-0F96-BB1CB0FA78E5}"/>
          </ac:spMkLst>
        </pc:spChg>
        <pc:graphicFrameChg chg="add del mod">
          <ac:chgData name="McDade, Molly" userId="S::mtmcdade@wm.edu::66aeb458-3a71-4c18-b2c0-a7da7d0f59ef" providerId="AD" clId="Web-{73C5288F-2E3A-CC15-52DA-453ED31E458B}" dt="2024-09-02T19:00:44.055" v="10"/>
          <ac:graphicFrameMkLst>
            <pc:docMk/>
            <pc:sldMk cId="1941128658" sldId="259"/>
            <ac:graphicFrameMk id="4" creationId="{F3194227-6D08-7ED7-2632-CEF56064C7AB}"/>
          </ac:graphicFrameMkLst>
        </pc:graphicFrameChg>
        <pc:graphicFrameChg chg="add mod">
          <ac:chgData name="McDade, Molly" userId="S::mtmcdade@wm.edu::66aeb458-3a71-4c18-b2c0-a7da7d0f59ef" providerId="AD" clId="Web-{73C5288F-2E3A-CC15-52DA-453ED31E458B}" dt="2024-09-02T19:05:47.503" v="127" actId="1076"/>
          <ac:graphicFrameMkLst>
            <pc:docMk/>
            <pc:sldMk cId="1941128658" sldId="259"/>
            <ac:graphicFrameMk id="7" creationId="{F3194227-6D08-7ED7-2632-CEF56064C7AB}"/>
          </ac:graphicFrameMkLst>
        </pc:graphicFrameChg>
      </pc:sldChg>
      <pc:sldChg chg="addSp delSp modSp modNotes">
        <pc:chgData name="McDade, Molly" userId="S::mtmcdade@wm.edu::66aeb458-3a71-4c18-b2c0-a7da7d0f59ef" providerId="AD" clId="Web-{73C5288F-2E3A-CC15-52DA-453ED31E458B}" dt="2024-09-02T19:09:54.699" v="203" actId="20577"/>
        <pc:sldMkLst>
          <pc:docMk/>
          <pc:sldMk cId="4239146096" sldId="261"/>
        </pc:sldMkLst>
        <pc:spChg chg="mod">
          <ac:chgData name="McDade, Molly" userId="S::mtmcdade@wm.edu::66aeb458-3a71-4c18-b2c0-a7da7d0f59ef" providerId="AD" clId="Web-{73C5288F-2E3A-CC15-52DA-453ED31E458B}" dt="2024-09-02T19:09:54.699" v="203" actId="20577"/>
          <ac:spMkLst>
            <pc:docMk/>
            <pc:sldMk cId="4239146096" sldId="261"/>
            <ac:spMk id="2" creationId="{5D9DCADE-4D85-4B8E-1846-232CE66482FF}"/>
          </ac:spMkLst>
        </pc:spChg>
        <pc:spChg chg="del">
          <ac:chgData name="McDade, Molly" userId="S::mtmcdade@wm.edu::66aeb458-3a71-4c18-b2c0-a7da7d0f59ef" providerId="AD" clId="Web-{73C5288F-2E3A-CC15-52DA-453ED31E458B}" dt="2024-09-02T19:07:07.912" v="139"/>
          <ac:spMkLst>
            <pc:docMk/>
            <pc:sldMk cId="4239146096" sldId="261"/>
            <ac:spMk id="3" creationId="{03861AD5-C05E-D48F-3503-B0F2E8F6984C}"/>
          </ac:spMkLst>
        </pc:spChg>
        <pc:spChg chg="add del mod">
          <ac:chgData name="McDade, Molly" userId="S::mtmcdade@wm.edu::66aeb458-3a71-4c18-b2c0-a7da7d0f59ef" providerId="AD" clId="Web-{73C5288F-2E3A-CC15-52DA-453ED31E458B}" dt="2024-09-02T19:07:12.459" v="140"/>
          <ac:spMkLst>
            <pc:docMk/>
            <pc:sldMk cId="4239146096" sldId="261"/>
            <ac:spMk id="5" creationId="{E70BC404-CED3-3850-4F69-0A127111EB40}"/>
          </ac:spMkLst>
        </pc:spChg>
        <pc:spChg chg="add mod">
          <ac:chgData name="McDade, Molly" userId="S::mtmcdade@wm.edu::66aeb458-3a71-4c18-b2c0-a7da7d0f59ef" providerId="AD" clId="Web-{73C5288F-2E3A-CC15-52DA-453ED31E458B}" dt="2024-09-02T19:09:43.652" v="201"/>
          <ac:spMkLst>
            <pc:docMk/>
            <pc:sldMk cId="4239146096" sldId="261"/>
            <ac:spMk id="7" creationId="{481AD1BE-25E3-2EE2-E247-4F24505B2A90}"/>
          </ac:spMkLst>
        </pc:spChg>
        <pc:spChg chg="add mod">
          <ac:chgData name="McDade, Molly" userId="S::mtmcdade@wm.edu::66aeb458-3a71-4c18-b2c0-a7da7d0f59ef" providerId="AD" clId="Web-{73C5288F-2E3A-CC15-52DA-453ED31E458B}" dt="2024-09-02T19:09:46.527" v="202"/>
          <ac:spMkLst>
            <pc:docMk/>
            <pc:sldMk cId="4239146096" sldId="261"/>
            <ac:spMk id="9" creationId="{94395100-0E8F-C2D0-6CAD-6F8B9D6C5A1D}"/>
          </ac:spMkLst>
        </pc:spChg>
        <pc:spChg chg="add mod">
          <ac:chgData name="McDade, Molly" userId="S::mtmcdade@wm.edu::66aeb458-3a71-4c18-b2c0-a7da7d0f59ef" providerId="AD" clId="Web-{73C5288F-2E3A-CC15-52DA-453ED31E458B}" dt="2024-09-02T19:08:46.025" v="174" actId="20577"/>
          <ac:spMkLst>
            <pc:docMk/>
            <pc:sldMk cId="4239146096" sldId="261"/>
            <ac:spMk id="11" creationId="{9D03AFD7-9C2D-93E8-561A-89AC20DAE4ED}"/>
          </ac:spMkLst>
        </pc:spChg>
        <pc:spChg chg="add mod">
          <ac:chgData name="McDade, Molly" userId="S::mtmcdade@wm.edu::66aeb458-3a71-4c18-b2c0-a7da7d0f59ef" providerId="AD" clId="Web-{73C5288F-2E3A-CC15-52DA-453ED31E458B}" dt="2024-09-02T19:09:20.808" v="198" actId="1076"/>
          <ac:spMkLst>
            <pc:docMk/>
            <pc:sldMk cId="4239146096" sldId="261"/>
            <ac:spMk id="12" creationId="{6911DA33-5A60-A9BE-8AC6-D2FE36C77A69}"/>
          </ac:spMkLst>
        </pc:spChg>
      </pc:sldChg>
    </pc:docChg>
  </pc:docChgLst>
  <pc:docChgLst>
    <pc:chgData name="Tagbor, John Carl" userId="S::jtagbor@wm.edu::37ea042f-c93f-4525-be33-c19e861baeb1" providerId="AD" clId="Web-{B7364998-F7F2-FB9E-7AB2-22AF66A16A28}"/>
    <pc:docChg chg="addSld delSld modSld">
      <pc:chgData name="Tagbor, John Carl" userId="S::jtagbor@wm.edu::37ea042f-c93f-4525-be33-c19e861baeb1" providerId="AD" clId="Web-{B7364998-F7F2-FB9E-7AB2-22AF66A16A28}" dt="2024-09-02T15:52:03.926" v="203" actId="20577"/>
      <pc:docMkLst>
        <pc:docMk/>
      </pc:docMkLst>
      <pc:sldChg chg="new del">
        <pc:chgData name="Tagbor, John Carl" userId="S::jtagbor@wm.edu::37ea042f-c93f-4525-be33-c19e861baeb1" providerId="AD" clId="Web-{B7364998-F7F2-FB9E-7AB2-22AF66A16A28}" dt="2024-09-02T15:46:40.142" v="1"/>
        <pc:sldMkLst>
          <pc:docMk/>
          <pc:sldMk cId="1092468813" sldId="280"/>
        </pc:sldMkLst>
      </pc:sldChg>
      <pc:sldChg chg="modSp add replId">
        <pc:chgData name="Tagbor, John Carl" userId="S::jtagbor@wm.edu::37ea042f-c93f-4525-be33-c19e861baeb1" providerId="AD" clId="Web-{B7364998-F7F2-FB9E-7AB2-22AF66A16A28}" dt="2024-09-02T15:52:03.926" v="203" actId="20577"/>
        <pc:sldMkLst>
          <pc:docMk/>
          <pc:sldMk cId="2469838337" sldId="280"/>
        </pc:sldMkLst>
        <pc:spChg chg="mod">
          <ac:chgData name="Tagbor, John Carl" userId="S::jtagbor@wm.edu::37ea042f-c93f-4525-be33-c19e861baeb1" providerId="AD" clId="Web-{B7364998-F7F2-FB9E-7AB2-22AF66A16A28}" dt="2024-09-02T15:48:54.128" v="36" actId="20577"/>
          <ac:spMkLst>
            <pc:docMk/>
            <pc:sldMk cId="2469838337" sldId="280"/>
            <ac:spMk id="2" creationId="{C9125B00-C67E-21F5-8347-10D9A43E8360}"/>
          </ac:spMkLst>
        </pc:spChg>
        <pc:spChg chg="mod">
          <ac:chgData name="Tagbor, John Carl" userId="S::jtagbor@wm.edu::37ea042f-c93f-4525-be33-c19e861baeb1" providerId="AD" clId="Web-{B7364998-F7F2-FB9E-7AB2-22AF66A16A28}" dt="2024-09-02T15:52:03.926" v="203" actId="20577"/>
          <ac:spMkLst>
            <pc:docMk/>
            <pc:sldMk cId="2469838337" sldId="280"/>
            <ac:spMk id="3" creationId="{B0C0A6FE-2954-C1FB-5069-CF38B971465D}"/>
          </ac:spMkLst>
        </pc:spChg>
      </pc:sldChg>
      <pc:sldChg chg="modSp add del replId">
        <pc:chgData name="Tagbor, John Carl" userId="S::jtagbor@wm.edu::37ea042f-c93f-4525-be33-c19e861baeb1" providerId="AD" clId="Web-{B7364998-F7F2-FB9E-7AB2-22AF66A16A28}" dt="2024-09-02T15:48:25.612" v="31"/>
        <pc:sldMkLst>
          <pc:docMk/>
          <pc:sldMk cId="3267372941" sldId="281"/>
        </pc:sldMkLst>
        <pc:spChg chg="mod">
          <ac:chgData name="Tagbor, John Carl" userId="S::jtagbor@wm.edu::37ea042f-c93f-4525-be33-c19e861baeb1" providerId="AD" clId="Web-{B7364998-F7F2-FB9E-7AB2-22AF66A16A28}" dt="2024-09-02T15:48:23.253" v="30" actId="20577"/>
          <ac:spMkLst>
            <pc:docMk/>
            <pc:sldMk cId="3267372941" sldId="281"/>
            <ac:spMk id="2" creationId="{10106119-2361-F182-A40A-44D82198C4EF}"/>
          </ac:spMkLst>
        </pc:spChg>
      </pc:sldChg>
    </pc:docChg>
  </pc:docChgLst>
  <pc:docChgLst>
    <pc:chgData name="Perdue, Ann Gray" userId="S::agperdue@wm.edu::945023be-3be5-4ddf-8e54-806b929f2705" providerId="AD" clId="Web-{B831EBC3-0DA2-0812-420B-B9E67D1427F4}"/>
    <pc:docChg chg="sldOrd">
      <pc:chgData name="Perdue, Ann Gray" userId="S::agperdue@wm.edu::945023be-3be5-4ddf-8e54-806b929f2705" providerId="AD" clId="Web-{B831EBC3-0DA2-0812-420B-B9E67D1427F4}" dt="2024-09-03T16:19:35.999" v="1"/>
      <pc:docMkLst>
        <pc:docMk/>
      </pc:docMkLst>
      <pc:sldChg chg="ord">
        <pc:chgData name="Perdue, Ann Gray" userId="S::agperdue@wm.edu::945023be-3be5-4ddf-8e54-806b929f2705" providerId="AD" clId="Web-{B831EBC3-0DA2-0812-420B-B9E67D1427F4}" dt="2024-09-03T16:19:35.999" v="1"/>
        <pc:sldMkLst>
          <pc:docMk/>
          <pc:sldMk cId="3446408740" sldId="285"/>
        </pc:sldMkLst>
      </pc:sldChg>
    </pc:docChg>
  </pc:docChgLst>
  <pc:docChgLst>
    <pc:chgData name="McDade, Molly" userId="S::mtmcdade@wm.edu::66aeb458-3a71-4c18-b2c0-a7da7d0f59ef" providerId="AD" clId="Web-{EF2A35D0-0733-FD17-758E-154722C8CECB}"/>
    <pc:docChg chg="modSld">
      <pc:chgData name="McDade, Molly" userId="S::mtmcdade@wm.edu::66aeb458-3a71-4c18-b2c0-a7da7d0f59ef" providerId="AD" clId="Web-{EF2A35D0-0733-FD17-758E-154722C8CECB}" dt="2024-09-03T01:37:31.094" v="75" actId="1076"/>
      <pc:docMkLst>
        <pc:docMk/>
      </pc:docMkLst>
      <pc:sldChg chg="addSp modSp">
        <pc:chgData name="McDade, Molly" userId="S::mtmcdade@wm.edu::66aeb458-3a71-4c18-b2c0-a7da7d0f59ef" providerId="AD" clId="Web-{EF2A35D0-0733-FD17-758E-154722C8CECB}" dt="2024-09-03T01:37:31.094" v="75" actId="1076"/>
        <pc:sldMkLst>
          <pc:docMk/>
          <pc:sldMk cId="3348720361" sldId="273"/>
        </pc:sldMkLst>
        <pc:graphicFrameChg chg="modGraphic">
          <ac:chgData name="McDade, Molly" userId="S::mtmcdade@wm.edu::66aeb458-3a71-4c18-b2c0-a7da7d0f59ef" providerId="AD" clId="Web-{EF2A35D0-0733-FD17-758E-154722C8CECB}" dt="2024-09-03T01:36:43.872" v="68"/>
          <ac:graphicFrameMkLst>
            <pc:docMk/>
            <pc:sldMk cId="3348720361" sldId="273"/>
            <ac:graphicFrameMk id="4" creationId="{5B103A03-CBAB-0399-D1DE-6FE161FB2527}"/>
          </ac:graphicFrameMkLst>
        </pc:graphicFrameChg>
        <pc:picChg chg="add mod">
          <ac:chgData name="McDade, Molly" userId="S::mtmcdade@wm.edu::66aeb458-3a71-4c18-b2c0-a7da7d0f59ef" providerId="AD" clId="Web-{EF2A35D0-0733-FD17-758E-154722C8CECB}" dt="2024-09-03T01:37:31.094" v="75" actId="1076"/>
          <ac:picMkLst>
            <pc:docMk/>
            <pc:sldMk cId="3348720361" sldId="273"/>
            <ac:picMk id="5" creationId="{D9A413ED-D8F9-0823-CD5A-E0409C4E5776}"/>
          </ac:picMkLst>
        </pc:picChg>
        <pc:picChg chg="add mod">
          <ac:chgData name="McDade, Molly" userId="S::mtmcdade@wm.edu::66aeb458-3a71-4c18-b2c0-a7da7d0f59ef" providerId="AD" clId="Web-{EF2A35D0-0733-FD17-758E-154722C8CECB}" dt="2024-09-03T01:37:28.594" v="74" actId="1076"/>
          <ac:picMkLst>
            <pc:docMk/>
            <pc:sldMk cId="3348720361" sldId="273"/>
            <ac:picMk id="6" creationId="{CC999EFB-CDF6-917C-FCE4-992AADDCFECC}"/>
          </ac:picMkLst>
        </pc:picChg>
      </pc:sldChg>
      <pc:sldChg chg="addSp delSp modSp">
        <pc:chgData name="McDade, Molly" userId="S::mtmcdade@wm.edu::66aeb458-3a71-4c18-b2c0-a7da7d0f59ef" providerId="AD" clId="Web-{EF2A35D0-0733-FD17-758E-154722C8CECB}" dt="2024-09-03T01:29:04.625" v="56" actId="14100"/>
        <pc:sldMkLst>
          <pc:docMk/>
          <pc:sldMk cId="881895921" sldId="282"/>
        </pc:sldMkLst>
        <pc:spChg chg="mod">
          <ac:chgData name="McDade, Molly" userId="S::mtmcdade@wm.edu::66aeb458-3a71-4c18-b2c0-a7da7d0f59ef" providerId="AD" clId="Web-{EF2A35D0-0733-FD17-758E-154722C8CECB}" dt="2024-09-03T01:26:38.147" v="32" actId="20577"/>
          <ac:spMkLst>
            <pc:docMk/>
            <pc:sldMk cId="881895921" sldId="282"/>
            <ac:spMk id="9" creationId="{AD974023-C05B-E0AA-A5A9-AD251EF4BE62}"/>
          </ac:spMkLst>
        </pc:spChg>
        <pc:spChg chg="mod">
          <ac:chgData name="McDade, Molly" userId="S::mtmcdade@wm.edu::66aeb458-3a71-4c18-b2c0-a7da7d0f59ef" providerId="AD" clId="Web-{EF2A35D0-0733-FD17-758E-154722C8CECB}" dt="2024-09-03T01:26:49.554" v="43" actId="20577"/>
          <ac:spMkLst>
            <pc:docMk/>
            <pc:sldMk cId="881895921" sldId="282"/>
            <ac:spMk id="13" creationId="{3C525286-A1EC-C236-943F-9250B1C89A90}"/>
          </ac:spMkLst>
        </pc:spChg>
        <pc:picChg chg="add del mod">
          <ac:chgData name="McDade, Molly" userId="S::mtmcdade@wm.edu::66aeb458-3a71-4c18-b2c0-a7da7d0f59ef" providerId="AD" clId="Web-{EF2A35D0-0733-FD17-758E-154722C8CECB}" dt="2024-09-03T01:25:40.956" v="22"/>
          <ac:picMkLst>
            <pc:docMk/>
            <pc:sldMk cId="881895921" sldId="282"/>
            <ac:picMk id="3" creationId="{CA4E9B45-2492-A70C-E337-12CE74D87BB6}"/>
          </ac:picMkLst>
        </pc:picChg>
        <pc:picChg chg="add del mod">
          <ac:chgData name="McDade, Molly" userId="S::mtmcdade@wm.edu::66aeb458-3a71-4c18-b2c0-a7da7d0f59ef" providerId="AD" clId="Web-{EF2A35D0-0733-FD17-758E-154722C8CECB}" dt="2024-09-03T01:27:49.698" v="46"/>
          <ac:picMkLst>
            <pc:docMk/>
            <pc:sldMk cId="881895921" sldId="282"/>
            <ac:picMk id="4" creationId="{65EF22DE-34DE-EAD3-142C-6BA8F407DE6D}"/>
          </ac:picMkLst>
        </pc:picChg>
        <pc:picChg chg="add mod">
          <ac:chgData name="McDade, Molly" userId="S::mtmcdade@wm.edu::66aeb458-3a71-4c18-b2c0-a7da7d0f59ef" providerId="AD" clId="Web-{EF2A35D0-0733-FD17-758E-154722C8CECB}" dt="2024-09-03T01:28:18.372" v="50" actId="1076"/>
          <ac:picMkLst>
            <pc:docMk/>
            <pc:sldMk cId="881895921" sldId="282"/>
            <ac:picMk id="5" creationId="{9529B8A2-ED56-3CC9-8306-8CFF30BA2F93}"/>
          </ac:picMkLst>
        </pc:picChg>
        <pc:picChg chg="add mod">
          <ac:chgData name="McDade, Molly" userId="S::mtmcdade@wm.edu::66aeb458-3a71-4c18-b2c0-a7da7d0f59ef" providerId="AD" clId="Web-{EF2A35D0-0733-FD17-758E-154722C8CECB}" dt="2024-09-03T01:29:04.625" v="56" actId="14100"/>
          <ac:picMkLst>
            <pc:docMk/>
            <pc:sldMk cId="881895921" sldId="282"/>
            <ac:picMk id="6" creationId="{5C29D688-5B73-70A1-1DAF-7C9B2C962227}"/>
          </ac:picMkLst>
        </pc:picChg>
        <pc:picChg chg="del">
          <ac:chgData name="McDade, Molly" userId="S::mtmcdade@wm.edu::66aeb458-3a71-4c18-b2c0-a7da7d0f59ef" providerId="AD" clId="Web-{EF2A35D0-0733-FD17-758E-154722C8CECB}" dt="2024-09-03T01:22:05.474" v="17"/>
          <ac:picMkLst>
            <pc:docMk/>
            <pc:sldMk cId="881895921" sldId="282"/>
            <ac:picMk id="7" creationId="{9A7A36F6-BAED-B6C3-6D4B-50761FC2D98C}"/>
          </ac:picMkLst>
        </pc:picChg>
        <pc:picChg chg="del">
          <ac:chgData name="McDade, Molly" userId="S::mtmcdade@wm.edu::66aeb458-3a71-4c18-b2c0-a7da7d0f59ef" providerId="AD" clId="Web-{EF2A35D0-0733-FD17-758E-154722C8CECB}" dt="2024-09-03T01:28:25.013" v="51"/>
          <ac:picMkLst>
            <pc:docMk/>
            <pc:sldMk cId="881895921" sldId="282"/>
            <ac:picMk id="12" creationId="{0F677811-FC15-9621-8D10-BD15FFB544CA}"/>
          </ac:picMkLst>
        </pc:picChg>
      </pc:sldChg>
    </pc:docChg>
  </pc:docChgLst>
  <pc:docChgLst>
    <pc:chgData name="Tagbor, John Carl" userId="S::jtagbor@wm.edu::37ea042f-c93f-4525-be33-c19e861baeb1" providerId="AD" clId="Web-{0EBC5686-5E18-A5B7-4CC5-6F203DE29322}"/>
    <pc:docChg chg="addSld delSld modSld sldOrd">
      <pc:chgData name="Tagbor, John Carl" userId="S::jtagbor@wm.edu::37ea042f-c93f-4525-be33-c19e861baeb1" providerId="AD" clId="Web-{0EBC5686-5E18-A5B7-4CC5-6F203DE29322}" dt="2024-09-02T23:06:46.555" v="132" actId="20577"/>
      <pc:docMkLst>
        <pc:docMk/>
      </pc:docMkLst>
      <pc:sldChg chg="modSp">
        <pc:chgData name="Tagbor, John Carl" userId="S::jtagbor@wm.edu::37ea042f-c93f-4525-be33-c19e861baeb1" providerId="AD" clId="Web-{0EBC5686-5E18-A5B7-4CC5-6F203DE29322}" dt="2024-09-02T23:06:46.555" v="132" actId="20577"/>
        <pc:sldMkLst>
          <pc:docMk/>
          <pc:sldMk cId="2335617460" sldId="256"/>
        </pc:sldMkLst>
        <pc:spChg chg="mod">
          <ac:chgData name="Tagbor, John Carl" userId="S::jtagbor@wm.edu::37ea042f-c93f-4525-be33-c19e861baeb1" providerId="AD" clId="Web-{0EBC5686-5E18-A5B7-4CC5-6F203DE29322}" dt="2024-09-02T23:06:46.555" v="132" actId="20577"/>
          <ac:spMkLst>
            <pc:docMk/>
            <pc:sldMk cId="2335617460" sldId="256"/>
            <ac:spMk id="2" creationId="{55397570-0027-8255-3291-1F320DAC91BB}"/>
          </ac:spMkLst>
        </pc:spChg>
      </pc:sldChg>
      <pc:sldChg chg="add ord">
        <pc:chgData name="Tagbor, John Carl" userId="S::jtagbor@wm.edu::37ea042f-c93f-4525-be33-c19e861baeb1" providerId="AD" clId="Web-{0EBC5686-5E18-A5B7-4CC5-6F203DE29322}" dt="2024-09-02T20:24:59.596" v="1"/>
        <pc:sldMkLst>
          <pc:docMk/>
          <pc:sldMk cId="3137281483" sldId="281"/>
        </pc:sldMkLst>
      </pc:sldChg>
      <pc:sldChg chg="addSp delSp modSp del">
        <pc:chgData name="Tagbor, John Carl" userId="S::jtagbor@wm.edu::37ea042f-c93f-4525-be33-c19e861baeb1" providerId="AD" clId="Web-{0EBC5686-5E18-A5B7-4CC5-6F203DE29322}" dt="2024-09-02T22:51:01.075" v="127"/>
        <pc:sldMkLst>
          <pc:docMk/>
          <pc:sldMk cId="1578420781" sldId="286"/>
        </pc:sldMkLst>
        <pc:spChg chg="add del mod">
          <ac:chgData name="Tagbor, John Carl" userId="S::jtagbor@wm.edu::37ea042f-c93f-4525-be33-c19e861baeb1" providerId="AD" clId="Web-{0EBC5686-5E18-A5B7-4CC5-6F203DE29322}" dt="2024-09-02T22:50:24.056" v="126"/>
          <ac:spMkLst>
            <pc:docMk/>
            <pc:sldMk cId="1578420781" sldId="286"/>
            <ac:spMk id="17" creationId="{689478EA-7EA7-4AD8-1518-8DE9B672E4F7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27:36.314" v="56"/>
          <ac:spMkLst>
            <pc:docMk/>
            <pc:sldMk cId="1578420781" sldId="286"/>
            <ac:spMk id="18" creationId="{1CEF27B8-92C2-9D74-6D4A-18C9E4C3015B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25"/>
          <ac:spMkLst>
            <pc:docMk/>
            <pc:sldMk cId="1578420781" sldId="286"/>
            <ac:spMk id="19" creationId="{65F39F31-54B7-A083-9EA3-8C1E7AF6A43C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24"/>
          <ac:spMkLst>
            <pc:docMk/>
            <pc:sldMk cId="1578420781" sldId="286"/>
            <ac:spMk id="20" creationId="{30B259B4-76C0-5BF3-57F7-C4666F04F044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23"/>
          <ac:spMkLst>
            <pc:docMk/>
            <pc:sldMk cId="1578420781" sldId="286"/>
            <ac:spMk id="21" creationId="{2E2E22CB-43FD-1A32-1A56-41E4B391363C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22"/>
          <ac:spMkLst>
            <pc:docMk/>
            <pc:sldMk cId="1578420781" sldId="286"/>
            <ac:spMk id="22" creationId="{0BC377FA-35BE-EF3C-4A02-68157433DE96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21"/>
          <ac:spMkLst>
            <pc:docMk/>
            <pc:sldMk cId="1578420781" sldId="286"/>
            <ac:spMk id="23" creationId="{E276911E-DF15-1E2F-5C40-0B316F0819BA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20"/>
          <ac:spMkLst>
            <pc:docMk/>
            <pc:sldMk cId="1578420781" sldId="286"/>
            <ac:spMk id="24" creationId="{8D0928CA-EA23-5789-33EF-CE4B6342BBC7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19"/>
          <ac:spMkLst>
            <pc:docMk/>
            <pc:sldMk cId="1578420781" sldId="286"/>
            <ac:spMk id="25" creationId="{988CE704-78AF-14A8-6C45-49F3B3D6FBBA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18"/>
          <ac:spMkLst>
            <pc:docMk/>
            <pc:sldMk cId="1578420781" sldId="286"/>
            <ac:spMk id="26" creationId="{0B3FFA9F-6AC7-DE23-EB28-CD633EA468CF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17"/>
          <ac:spMkLst>
            <pc:docMk/>
            <pc:sldMk cId="1578420781" sldId="286"/>
            <ac:spMk id="27" creationId="{7CBDE48E-0F63-4A06-8BC6-0BE13B535402}"/>
          </ac:spMkLst>
        </pc:spChg>
        <pc:spChg chg="add del">
          <ac:chgData name="Tagbor, John Carl" userId="S::jtagbor@wm.edu::37ea042f-c93f-4525-be33-c19e861baeb1" providerId="AD" clId="Web-{0EBC5686-5E18-A5B7-4CC5-6F203DE29322}" dt="2024-09-02T22:28:16.190" v="73"/>
          <ac:spMkLst>
            <pc:docMk/>
            <pc:sldMk cId="1578420781" sldId="286"/>
            <ac:spMk id="28" creationId="{098C4882-431C-8D4C-83F8-607ECD52F44F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28:34.440" v="80"/>
          <ac:spMkLst>
            <pc:docMk/>
            <pc:sldMk cId="1578420781" sldId="286"/>
            <ac:spMk id="29" creationId="{098C4882-431C-8D4C-83F8-607ECD52F44F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16"/>
          <ac:spMkLst>
            <pc:docMk/>
            <pc:sldMk cId="1578420781" sldId="286"/>
            <ac:spMk id="30" creationId="{A0A5DE45-300E-D026-13A6-505873455121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15"/>
          <ac:spMkLst>
            <pc:docMk/>
            <pc:sldMk cId="1578420781" sldId="286"/>
            <ac:spMk id="31" creationId="{3E09E7FC-850A-9FA0-5FAF-3EBF5FDF9891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14"/>
          <ac:spMkLst>
            <pc:docMk/>
            <pc:sldMk cId="1578420781" sldId="286"/>
            <ac:spMk id="32" creationId="{1736EC17-4CAC-2321-21B3-47B089A43BC9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56" v="113"/>
          <ac:spMkLst>
            <pc:docMk/>
            <pc:sldMk cId="1578420781" sldId="286"/>
            <ac:spMk id="33" creationId="{24255C55-1482-7360-D145-CAEA576C584B}"/>
          </ac:spMkLst>
        </pc:spChg>
        <pc:spChg chg="add del mod">
          <ac:chgData name="Tagbor, John Carl" userId="S::jtagbor@wm.edu::37ea042f-c93f-4525-be33-c19e861baeb1" providerId="AD" clId="Web-{0EBC5686-5E18-A5B7-4CC5-6F203DE29322}" dt="2024-09-02T22:50:24.040" v="112"/>
          <ac:spMkLst>
            <pc:docMk/>
            <pc:sldMk cId="1578420781" sldId="286"/>
            <ac:spMk id="34" creationId="{F69CA61F-1700-1499-12B8-A859FDC831E1}"/>
          </ac:spMkLst>
        </pc:spChg>
        <pc:picChg chg="add del mod">
          <ac:chgData name="Tagbor, John Carl" userId="S::jtagbor@wm.edu::37ea042f-c93f-4525-be33-c19e861baeb1" providerId="AD" clId="Web-{0EBC5686-5E18-A5B7-4CC5-6F203DE29322}" dt="2024-09-02T22:26:25.751" v="38"/>
          <ac:picMkLst>
            <pc:docMk/>
            <pc:sldMk cId="1578420781" sldId="286"/>
            <ac:picMk id="3" creationId="{F0245EB8-37F9-84CB-B8AD-C34DE480FD4D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5.751" v="37"/>
          <ac:picMkLst>
            <pc:docMk/>
            <pc:sldMk cId="1578420781" sldId="286"/>
            <ac:picMk id="4" creationId="{8185B9BD-F16F-B70C-EA92-5EC98CF0DC51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5.751" v="36"/>
          <ac:picMkLst>
            <pc:docMk/>
            <pc:sldMk cId="1578420781" sldId="286"/>
            <ac:picMk id="6" creationId="{3F8B06B9-B3E4-1DDD-AE1D-1F15C43F0461}"/>
          </ac:picMkLst>
        </pc:picChg>
        <pc:picChg chg="del mod">
          <ac:chgData name="Tagbor, John Carl" userId="S::jtagbor@wm.edu::37ea042f-c93f-4525-be33-c19e861baeb1" providerId="AD" clId="Web-{0EBC5686-5E18-A5B7-4CC5-6F203DE29322}" dt="2024-09-02T22:24:48.702" v="4"/>
          <ac:picMkLst>
            <pc:docMk/>
            <pc:sldMk cId="1578420781" sldId="286"/>
            <ac:picMk id="8" creationId="{72B6A263-453A-EEC1-4663-537EA29A11D2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5.751" v="35"/>
          <ac:picMkLst>
            <pc:docMk/>
            <pc:sldMk cId="1578420781" sldId="286"/>
            <ac:picMk id="9" creationId="{BE526140-798B-A81A-FB26-7FF12024288A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5.751" v="34"/>
          <ac:picMkLst>
            <pc:docMk/>
            <pc:sldMk cId="1578420781" sldId="286"/>
            <ac:picMk id="10" creationId="{03510BDA-88CD-4C40-6463-FB90A5370E54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5.751" v="33"/>
          <ac:picMkLst>
            <pc:docMk/>
            <pc:sldMk cId="1578420781" sldId="286"/>
            <ac:picMk id="11" creationId="{A073226B-DAEE-0319-C178-C44CFE288198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5.751" v="32"/>
          <ac:picMkLst>
            <pc:docMk/>
            <pc:sldMk cId="1578420781" sldId="286"/>
            <ac:picMk id="12" creationId="{CEEE59CA-566B-C3DF-A38D-3965F254C14B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5.751" v="31"/>
          <ac:picMkLst>
            <pc:docMk/>
            <pc:sldMk cId="1578420781" sldId="286"/>
            <ac:picMk id="13" creationId="{9B91779B-30A6-A9E6-ACD6-033357C4D838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5.751" v="30"/>
          <ac:picMkLst>
            <pc:docMk/>
            <pc:sldMk cId="1578420781" sldId="286"/>
            <ac:picMk id="14" creationId="{F2E9027D-C7D0-186A-7230-874445E39480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5.751" v="29"/>
          <ac:picMkLst>
            <pc:docMk/>
            <pc:sldMk cId="1578420781" sldId="286"/>
            <ac:picMk id="15" creationId="{2AE9176F-2E14-42C0-1566-131223CC9C73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26:20.813" v="28"/>
          <ac:picMkLst>
            <pc:docMk/>
            <pc:sldMk cId="1578420781" sldId="286"/>
            <ac:picMk id="16" creationId="{137FE72D-455C-EF05-FAD4-A9955DE74F12}"/>
          </ac:picMkLst>
        </pc:picChg>
        <pc:picChg chg="add del mod">
          <ac:chgData name="Tagbor, John Carl" userId="S::jtagbor@wm.edu::37ea042f-c93f-4525-be33-c19e861baeb1" providerId="AD" clId="Web-{0EBC5686-5E18-A5B7-4CC5-6F203DE29322}" dt="2024-09-02T22:50:24.040" v="111"/>
          <ac:picMkLst>
            <pc:docMk/>
            <pc:sldMk cId="1578420781" sldId="286"/>
            <ac:picMk id="35" creationId="{675BAF38-68EE-2E0E-447C-034CD2B95F25}"/>
          </ac:picMkLst>
        </pc:picChg>
      </pc:sldChg>
      <pc:sldChg chg="add replId">
        <pc:chgData name="Tagbor, John Carl" userId="S::jtagbor@wm.edu::37ea042f-c93f-4525-be33-c19e861baeb1" providerId="AD" clId="Web-{0EBC5686-5E18-A5B7-4CC5-6F203DE29322}" dt="2024-09-02T22:24:24.343" v="2"/>
        <pc:sldMkLst>
          <pc:docMk/>
          <pc:sldMk cId="3345427956" sldId="29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medu-my.sharepoint.com/personal/lwhite01_wm_edu/Documents/Team%2016/M2%20-%20Predictive%20Analytics/Pecha%20Kucha%20M2/AB%20Testing%20Demograph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medu-my.sharepoint.com/personal/lwhite01_wm_edu/Documents/Team%2016/M2%20-%20Predictive%20Analytics/Pecha%20Kucha%20M2/AB%20Testing%20Demograph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 Testing Demographics.xlsx]AB_test_demog!PivotTable5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Coupons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7964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7964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7964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AB_test_demog!$R$32:$R$33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AB_test_demog!$Q$34:$Q$36</c:f>
              <c:strCache>
                <c:ptCount val="2"/>
                <c:pt idx="0">
                  <c:v>Non-Minority</c:v>
                </c:pt>
                <c:pt idx="1">
                  <c:v>Minority</c:v>
                </c:pt>
              </c:strCache>
            </c:strRef>
          </c:cat>
          <c:val>
            <c:numRef>
              <c:f>AB_test_demog!$R$34:$R$36</c:f>
              <c:numCache>
                <c:formatCode>General</c:formatCode>
                <c:ptCount val="2"/>
                <c:pt idx="0">
                  <c:v>828</c:v>
                </c:pt>
                <c:pt idx="1">
                  <c:v>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1-45FA-8F43-0BBA4D79A181}"/>
            </c:ext>
          </c:extLst>
        </c:ser>
        <c:ser>
          <c:idx val="1"/>
          <c:order val="1"/>
          <c:tx>
            <c:strRef>
              <c:f>AB_test_demog!$S$32:$S$33</c:f>
              <c:strCache>
                <c:ptCount val="1"/>
                <c:pt idx="0">
                  <c:v>Non-Male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AB_test_demog!$Q$34:$Q$36</c:f>
              <c:strCache>
                <c:ptCount val="2"/>
                <c:pt idx="0">
                  <c:v>Non-Minority</c:v>
                </c:pt>
                <c:pt idx="1">
                  <c:v>Minority</c:v>
                </c:pt>
              </c:strCache>
            </c:strRef>
          </c:cat>
          <c:val>
            <c:numRef>
              <c:f>AB_test_demog!$S$34:$S$36</c:f>
              <c:numCache>
                <c:formatCode>General</c:formatCode>
                <c:ptCount val="2"/>
                <c:pt idx="0">
                  <c:v>1143</c:v>
                </c:pt>
                <c:pt idx="1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51-45FA-8F43-0BBA4D79A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266134024"/>
        <c:axId val="512371720"/>
      </c:barChart>
      <c:catAx>
        <c:axId val="266134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371720"/>
        <c:crosses val="autoZero"/>
        <c:auto val="1"/>
        <c:lblAlgn val="ctr"/>
        <c:lblOffset val="100"/>
        <c:noMultiLvlLbl val="0"/>
      </c:catAx>
      <c:valAx>
        <c:axId val="512371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134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 Testing Demographics.xlsx]AB_test_demog!PivotTable4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Coupons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7964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7964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7964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AB_test_demog!$R$19:$R$20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AB_test_demog!$Q$21:$Q$23</c:f>
              <c:strCache>
                <c:ptCount val="2"/>
                <c:pt idx="0">
                  <c:v>Non-Minority</c:v>
                </c:pt>
                <c:pt idx="1">
                  <c:v>Minority</c:v>
                </c:pt>
              </c:strCache>
            </c:strRef>
          </c:cat>
          <c:val>
            <c:numRef>
              <c:f>AB_test_demog!$R$21:$R$23</c:f>
              <c:numCache>
                <c:formatCode>General</c:formatCode>
                <c:ptCount val="2"/>
                <c:pt idx="0">
                  <c:v>1145</c:v>
                </c:pt>
                <c:pt idx="1">
                  <c:v>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F3-44AB-BBEF-2D5C34AED426}"/>
            </c:ext>
          </c:extLst>
        </c:ser>
        <c:ser>
          <c:idx val="1"/>
          <c:order val="1"/>
          <c:tx>
            <c:strRef>
              <c:f>AB_test_demog!$S$19:$S$20</c:f>
              <c:strCache>
                <c:ptCount val="1"/>
                <c:pt idx="0">
                  <c:v>Non-male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AB_test_demog!$Q$21:$Q$23</c:f>
              <c:strCache>
                <c:ptCount val="2"/>
                <c:pt idx="0">
                  <c:v>Non-Minority</c:v>
                </c:pt>
                <c:pt idx="1">
                  <c:v>Minority</c:v>
                </c:pt>
              </c:strCache>
            </c:strRef>
          </c:cat>
          <c:val>
            <c:numRef>
              <c:f>AB_test_demog!$S$21:$S$23</c:f>
              <c:numCache>
                <c:formatCode>General</c:formatCode>
                <c:ptCount val="2"/>
                <c:pt idx="0">
                  <c:v>842</c:v>
                </c:pt>
                <c:pt idx="1">
                  <c:v>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F3-44AB-BBEF-2D5C34AED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523673096"/>
        <c:axId val="523687432"/>
      </c:barChart>
      <c:catAx>
        <c:axId val="523673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687432"/>
        <c:crosses val="autoZero"/>
        <c:auto val="1"/>
        <c:lblAlgn val="ctr"/>
        <c:lblOffset val="100"/>
        <c:noMultiLvlLbl val="0"/>
      </c:catAx>
      <c:valAx>
        <c:axId val="523687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673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55262-3D46-43BF-84DB-7E846E26ECBE}" type="datetimeFigureOut"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88814-16DC-44EA-9C9E-5490942C20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6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9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old dataset with the old strategy made $38,296. The old dataset with the new strategy would've made $25,237, BUT the new dataset with the new strategy is projected to make $51,775 – almost doubling what the old dataset would've made with only 1,000 more people (5000 vs 6000). Hard to say if it's a failure because the random couponing is a volatile strategy depending on who is on the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2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 - To improve revenue, it might be beneficial to further </a:t>
            </a:r>
            <a:r>
              <a:rPr lang="en-US" b="1"/>
              <a:t>segment customers</a:t>
            </a:r>
            <a:r>
              <a:rPr lang="en-US"/>
              <a:t> to identify high-value groups. Next, </a:t>
            </a:r>
            <a:r>
              <a:rPr lang="en-US" b="1"/>
              <a:t>refine the targeting strategy</a:t>
            </a:r>
            <a:r>
              <a:rPr lang="en-US"/>
              <a:t> with personalized offers tailored to these segments.  Then we enhance the </a:t>
            </a:r>
            <a:r>
              <a:rPr lang="en-US" b="1"/>
              <a:t>online shopping experience</a:t>
            </a:r>
            <a:r>
              <a:rPr lang="en-US"/>
              <a:t> by simplifying the user journey, making it easier to purchase. Analyze </a:t>
            </a:r>
            <a:r>
              <a:rPr lang="en-US" b="1"/>
              <a:t>additional data</a:t>
            </a:r>
            <a:r>
              <a:rPr lang="en-US"/>
              <a:t> to uncover hidden insights driving sales. Finally, </a:t>
            </a:r>
            <a:r>
              <a:rPr lang="en-US" b="1"/>
              <a:t>reevaluate the business model</a:t>
            </a:r>
            <a:r>
              <a:rPr lang="en-US"/>
              <a:t>—ensure pricing and loyalty programs align with customer needs. Together, these steps create a more cohesive strategy for sustained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88E9-9247-4AF8-8F17-D0E1BB2768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AG – for our strategy, we focused primarily on two main objectives. To target ethically, but more importantly, increase revenue because that is the main reason for the company's </a:t>
            </a:r>
            <a:r>
              <a:rPr lang="en-US" err="1">
                <a:ea typeface="Calibri"/>
                <a:cs typeface="Calibri"/>
              </a:rPr>
              <a:t>exixtence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9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Split well but revenues didn’t get helped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6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88E9-9247-4AF8-8F17-D0E1BB2768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LW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We found that google revenues were impacted by coupons to a significant degree, but after doing further research, we found a customer segment that was impacted more significantly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88814-16DC-44EA-9C9E-5490942C209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B167C-4FE0-9D33-CB39-2DA91685D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392782"/>
            <a:ext cx="10956603" cy="677086"/>
          </a:xfrm>
        </p:spPr>
        <p:txBody>
          <a:bodyPr vert="horz" lIns="121899" tIns="60949" rIns="121899" bIns="60949" rtlCol="0" anchor="ctr">
            <a:normAutofit/>
          </a:bodyPr>
          <a:lstStyle>
            <a:lvl1pPr marL="0" indent="0" algn="l">
              <a:buNone/>
              <a:defRPr lang="en-US" b="0" dirty="0"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pPr marL="114380" lvl="0" indent="-571500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3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B167C-4FE0-9D33-CB39-2DA91685D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67379" y="392782"/>
            <a:ext cx="7570478" cy="677086"/>
          </a:xfrm>
        </p:spPr>
        <p:txBody>
          <a:bodyPr vert="horz" lIns="121899" tIns="60949" rIns="121899" bIns="60949" rtlCol="0" anchor="ctr">
            <a:normAutofit/>
          </a:bodyPr>
          <a:lstStyle>
            <a:lvl1pPr marL="0" indent="0" algn="l">
              <a:buNone/>
              <a:defRPr lang="en-US" b="0" dirty="0"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pPr marL="114380" lvl="0" indent="-571500">
              <a:spcBef>
                <a:spcPct val="0"/>
              </a:spcBef>
            </a:pP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867D65B-BB5F-4C76-A6BD-54E1B84D9C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970738" y="-5168"/>
            <a:ext cx="5138117" cy="6863664"/>
          </a:xfrm>
          <a:custGeom>
            <a:avLst/>
            <a:gdLst>
              <a:gd name="connsiteX0" fmla="*/ 0 w 5136779"/>
              <a:gd name="connsiteY0" fmla="*/ 0 h 6863664"/>
              <a:gd name="connsiteX1" fmla="*/ 3982137 w 5136779"/>
              <a:gd name="connsiteY1" fmla="*/ 5168 h 6863664"/>
              <a:gd name="connsiteX2" fmla="*/ 5049165 w 5136779"/>
              <a:gd name="connsiteY2" fmla="*/ 2874111 h 6863664"/>
              <a:gd name="connsiteX3" fmla="*/ 4869581 w 5136779"/>
              <a:gd name="connsiteY3" fmla="*/ 4177495 h 6863664"/>
              <a:gd name="connsiteX4" fmla="*/ 2910620 w 5136779"/>
              <a:gd name="connsiteY4" fmla="*/ 6863664 h 6863664"/>
              <a:gd name="connsiteX5" fmla="*/ 34730 w 5136779"/>
              <a:gd name="connsiteY5" fmla="*/ 6863664 h 68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6779" h="6863664">
                <a:moveTo>
                  <a:pt x="0" y="0"/>
                </a:moveTo>
                <a:lnTo>
                  <a:pt x="3982137" y="5168"/>
                </a:lnTo>
                <a:lnTo>
                  <a:pt x="5049165" y="2874111"/>
                </a:lnTo>
                <a:cubicBezTo>
                  <a:pt x="5212288" y="3311568"/>
                  <a:pt x="5144944" y="3799963"/>
                  <a:pt x="4869581" y="4177495"/>
                </a:cubicBezTo>
                <a:lnTo>
                  <a:pt x="2910620" y="6863664"/>
                </a:lnTo>
                <a:lnTo>
                  <a:pt x="34730" y="68636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7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1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sv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19.sv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hess board with a queen chess piece&#10;&#10;Description automatically generated">
            <a:extLst>
              <a:ext uri="{FF2B5EF4-FFF2-40B4-BE49-F238E27FC236}">
                <a16:creationId xmlns:a16="http://schemas.microsoft.com/office/drawing/2014/main" id="{CCDEFAF5-8FDF-6173-5FDE-404475C97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8386" b="12120"/>
          <a:stretch/>
        </p:blipFill>
        <p:spPr>
          <a:xfrm>
            <a:off x="0" y="0"/>
            <a:ext cx="6356909" cy="5516880"/>
          </a:xfrm>
          <a:prstGeom prst="homePlate">
            <a:avLst>
              <a:gd name="adj" fmla="val 54742"/>
            </a:avLst>
          </a:prstGeom>
          <a:noFill/>
        </p:spPr>
      </p:pic>
      <p:sp>
        <p:nvSpPr>
          <p:cNvPr id="20" name="Freeform 27">
            <a:extLst>
              <a:ext uri="{FF2B5EF4-FFF2-40B4-BE49-F238E27FC236}">
                <a16:creationId xmlns:a16="http://schemas.microsoft.com/office/drawing/2014/main" id="{E354FE46-6CCD-DB99-22F9-43EA3E01E8FF}"/>
              </a:ext>
            </a:extLst>
          </p:cNvPr>
          <p:cNvSpPr/>
          <p:nvPr/>
        </p:nvSpPr>
        <p:spPr>
          <a:xfrm>
            <a:off x="-66675" y="0"/>
            <a:ext cx="6746959" cy="5712101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  <a:gd name="connsiteX0" fmla="*/ 0 w 9659145"/>
              <a:gd name="connsiteY0" fmla="*/ 0 h 9908748"/>
              <a:gd name="connsiteX1" fmla="*/ 6930506 w 9659145"/>
              <a:gd name="connsiteY1" fmla="*/ 30866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  <a:gd name="connsiteX0" fmla="*/ 551178 w 9659145"/>
              <a:gd name="connsiteY0" fmla="*/ 0 h 9644182"/>
              <a:gd name="connsiteX1" fmla="*/ 6930506 w 9659145"/>
              <a:gd name="connsiteY1" fmla="*/ 44094 h 9644182"/>
              <a:gd name="connsiteX2" fmla="*/ 9532397 w 9659145"/>
              <a:gd name="connsiteY2" fmla="*/ 3880312 h 9644182"/>
              <a:gd name="connsiteX3" fmla="*/ 9272600 w 9659145"/>
              <a:gd name="connsiteY3" fmla="*/ 5763364 h 9644182"/>
              <a:gd name="connsiteX4" fmla="*/ 6438645 w 9659145"/>
              <a:gd name="connsiteY4" fmla="*/ 9644182 h 9644182"/>
              <a:gd name="connsiteX5" fmla="*/ 0 w 9659145"/>
              <a:gd name="connsiteY5" fmla="*/ 9644182 h 9644182"/>
              <a:gd name="connsiteX6" fmla="*/ 551178 w 9659145"/>
              <a:gd name="connsiteY6" fmla="*/ 0 h 9644182"/>
              <a:gd name="connsiteX0" fmla="*/ 0 w 9107967"/>
              <a:gd name="connsiteY0" fmla="*/ 0 h 9644182"/>
              <a:gd name="connsiteX1" fmla="*/ 6379328 w 9107967"/>
              <a:gd name="connsiteY1" fmla="*/ 44094 h 9644182"/>
              <a:gd name="connsiteX2" fmla="*/ 8981219 w 9107967"/>
              <a:gd name="connsiteY2" fmla="*/ 3880312 h 9644182"/>
              <a:gd name="connsiteX3" fmla="*/ 8721422 w 9107967"/>
              <a:gd name="connsiteY3" fmla="*/ 5763364 h 9644182"/>
              <a:gd name="connsiteX4" fmla="*/ 5887467 w 9107967"/>
              <a:gd name="connsiteY4" fmla="*/ 9644182 h 9644182"/>
              <a:gd name="connsiteX5" fmla="*/ 44095 w 9107967"/>
              <a:gd name="connsiteY5" fmla="*/ 8387496 h 9644182"/>
              <a:gd name="connsiteX6" fmla="*/ 0 w 9107967"/>
              <a:gd name="connsiteY6" fmla="*/ 0 h 9644182"/>
              <a:gd name="connsiteX0" fmla="*/ 0 w 9107967"/>
              <a:gd name="connsiteY0" fmla="*/ 0 h 8387496"/>
              <a:gd name="connsiteX1" fmla="*/ 6379328 w 9107967"/>
              <a:gd name="connsiteY1" fmla="*/ 44094 h 8387496"/>
              <a:gd name="connsiteX2" fmla="*/ 8981219 w 9107967"/>
              <a:gd name="connsiteY2" fmla="*/ 3880312 h 8387496"/>
              <a:gd name="connsiteX3" fmla="*/ 8721422 w 9107967"/>
              <a:gd name="connsiteY3" fmla="*/ 5763364 h 8387496"/>
              <a:gd name="connsiteX4" fmla="*/ 5322509 w 9107967"/>
              <a:gd name="connsiteY4" fmla="*/ 8348913 h 8387496"/>
              <a:gd name="connsiteX5" fmla="*/ 44095 w 9107967"/>
              <a:gd name="connsiteY5" fmla="*/ 8387496 h 8387496"/>
              <a:gd name="connsiteX6" fmla="*/ 0 w 9107967"/>
              <a:gd name="connsiteY6" fmla="*/ 0 h 8387496"/>
              <a:gd name="connsiteX0" fmla="*/ 0 w 9075407"/>
              <a:gd name="connsiteY0" fmla="*/ 0 h 8387496"/>
              <a:gd name="connsiteX1" fmla="*/ 6379328 w 9075407"/>
              <a:gd name="connsiteY1" fmla="*/ 44094 h 8387496"/>
              <a:gd name="connsiteX2" fmla="*/ 8981219 w 9075407"/>
              <a:gd name="connsiteY2" fmla="*/ 3880312 h 8387496"/>
              <a:gd name="connsiteX3" fmla="*/ 8583627 w 9075407"/>
              <a:gd name="connsiteY3" fmla="*/ 5267303 h 8387496"/>
              <a:gd name="connsiteX4" fmla="*/ 5322509 w 9075407"/>
              <a:gd name="connsiteY4" fmla="*/ 8348913 h 8387496"/>
              <a:gd name="connsiteX5" fmla="*/ 44095 w 9075407"/>
              <a:gd name="connsiteY5" fmla="*/ 8387496 h 8387496"/>
              <a:gd name="connsiteX6" fmla="*/ 0 w 9075407"/>
              <a:gd name="connsiteY6" fmla="*/ 0 h 8387496"/>
              <a:gd name="connsiteX0" fmla="*/ 0 w 9242618"/>
              <a:gd name="connsiteY0" fmla="*/ 0 h 8387496"/>
              <a:gd name="connsiteX1" fmla="*/ 6379328 w 9242618"/>
              <a:gd name="connsiteY1" fmla="*/ 44094 h 8387496"/>
              <a:gd name="connsiteX2" fmla="*/ 8981219 w 9242618"/>
              <a:gd name="connsiteY2" fmla="*/ 3880312 h 8387496"/>
              <a:gd name="connsiteX3" fmla="*/ 8583627 w 9242618"/>
              <a:gd name="connsiteY3" fmla="*/ 5267303 h 8387496"/>
              <a:gd name="connsiteX4" fmla="*/ 5322509 w 9242618"/>
              <a:gd name="connsiteY4" fmla="*/ 8348913 h 8387496"/>
              <a:gd name="connsiteX5" fmla="*/ 44095 w 9242618"/>
              <a:gd name="connsiteY5" fmla="*/ 8387496 h 8387496"/>
              <a:gd name="connsiteX6" fmla="*/ 0 w 9242618"/>
              <a:gd name="connsiteY6" fmla="*/ 0 h 8387496"/>
              <a:gd name="connsiteX0" fmla="*/ 0 w 9489498"/>
              <a:gd name="connsiteY0" fmla="*/ 0 h 8387496"/>
              <a:gd name="connsiteX1" fmla="*/ 6379328 w 9489498"/>
              <a:gd name="connsiteY1" fmla="*/ 44094 h 8387496"/>
              <a:gd name="connsiteX2" fmla="*/ 9367044 w 9489498"/>
              <a:gd name="connsiteY2" fmla="*/ 3728739 h 8387496"/>
              <a:gd name="connsiteX3" fmla="*/ 8583627 w 9489498"/>
              <a:gd name="connsiteY3" fmla="*/ 5267303 h 8387496"/>
              <a:gd name="connsiteX4" fmla="*/ 5322509 w 9489498"/>
              <a:gd name="connsiteY4" fmla="*/ 8348913 h 8387496"/>
              <a:gd name="connsiteX5" fmla="*/ 44095 w 9489498"/>
              <a:gd name="connsiteY5" fmla="*/ 8387496 h 8387496"/>
              <a:gd name="connsiteX6" fmla="*/ 0 w 9489498"/>
              <a:gd name="connsiteY6" fmla="*/ 0 h 8387496"/>
              <a:gd name="connsiteX0" fmla="*/ 0 w 9521591"/>
              <a:gd name="connsiteY0" fmla="*/ 0 h 8387496"/>
              <a:gd name="connsiteX1" fmla="*/ 6379328 w 9521591"/>
              <a:gd name="connsiteY1" fmla="*/ 44094 h 8387496"/>
              <a:gd name="connsiteX2" fmla="*/ 9408382 w 9521591"/>
              <a:gd name="connsiteY2" fmla="*/ 3659841 h 8387496"/>
              <a:gd name="connsiteX3" fmla="*/ 8583627 w 9521591"/>
              <a:gd name="connsiteY3" fmla="*/ 5267303 h 8387496"/>
              <a:gd name="connsiteX4" fmla="*/ 5322509 w 9521591"/>
              <a:gd name="connsiteY4" fmla="*/ 8348913 h 8387496"/>
              <a:gd name="connsiteX5" fmla="*/ 44095 w 9521591"/>
              <a:gd name="connsiteY5" fmla="*/ 8387496 h 8387496"/>
              <a:gd name="connsiteX6" fmla="*/ 0 w 9521591"/>
              <a:gd name="connsiteY6" fmla="*/ 0 h 8387496"/>
              <a:gd name="connsiteX0" fmla="*/ 0 w 9521591"/>
              <a:gd name="connsiteY0" fmla="*/ 0 h 8387496"/>
              <a:gd name="connsiteX1" fmla="*/ 5511222 w 9521591"/>
              <a:gd name="connsiteY1" fmla="*/ 2756 h 8387496"/>
              <a:gd name="connsiteX2" fmla="*/ 9408382 w 9521591"/>
              <a:gd name="connsiteY2" fmla="*/ 3659841 h 8387496"/>
              <a:gd name="connsiteX3" fmla="*/ 8583627 w 9521591"/>
              <a:gd name="connsiteY3" fmla="*/ 5267303 h 8387496"/>
              <a:gd name="connsiteX4" fmla="*/ 5322509 w 9521591"/>
              <a:gd name="connsiteY4" fmla="*/ 8348913 h 8387496"/>
              <a:gd name="connsiteX5" fmla="*/ 44095 w 9521591"/>
              <a:gd name="connsiteY5" fmla="*/ 8387496 h 8387496"/>
              <a:gd name="connsiteX6" fmla="*/ 0 w 9521591"/>
              <a:gd name="connsiteY6" fmla="*/ 0 h 8387496"/>
              <a:gd name="connsiteX0" fmla="*/ 0 w 9521591"/>
              <a:gd name="connsiteY0" fmla="*/ 0 h 8387496"/>
              <a:gd name="connsiteX1" fmla="*/ 5511222 w 9521591"/>
              <a:gd name="connsiteY1" fmla="*/ 2756 h 8387496"/>
              <a:gd name="connsiteX2" fmla="*/ 9408382 w 9521591"/>
              <a:gd name="connsiteY2" fmla="*/ 3659841 h 8387496"/>
              <a:gd name="connsiteX3" fmla="*/ 8583627 w 9521591"/>
              <a:gd name="connsiteY3" fmla="*/ 5267303 h 8387496"/>
              <a:gd name="connsiteX4" fmla="*/ 5322509 w 9521591"/>
              <a:gd name="connsiteY4" fmla="*/ 8348913 h 8387496"/>
              <a:gd name="connsiteX5" fmla="*/ 44095 w 9521591"/>
              <a:gd name="connsiteY5" fmla="*/ 8387496 h 8387496"/>
              <a:gd name="connsiteX6" fmla="*/ 0 w 9521591"/>
              <a:gd name="connsiteY6" fmla="*/ 0 h 8387496"/>
              <a:gd name="connsiteX0" fmla="*/ 0 w 9521591"/>
              <a:gd name="connsiteY0" fmla="*/ 0 h 8387496"/>
              <a:gd name="connsiteX1" fmla="*/ 5511222 w 9521591"/>
              <a:gd name="connsiteY1" fmla="*/ 2756 h 8387496"/>
              <a:gd name="connsiteX2" fmla="*/ 9408382 w 9521591"/>
              <a:gd name="connsiteY2" fmla="*/ 3659841 h 8387496"/>
              <a:gd name="connsiteX3" fmla="*/ 8583627 w 9521591"/>
              <a:gd name="connsiteY3" fmla="*/ 5267303 h 8387496"/>
              <a:gd name="connsiteX4" fmla="*/ 5322509 w 9521591"/>
              <a:gd name="connsiteY4" fmla="*/ 8348913 h 8387496"/>
              <a:gd name="connsiteX5" fmla="*/ 44095 w 9521591"/>
              <a:gd name="connsiteY5" fmla="*/ 8387496 h 8387496"/>
              <a:gd name="connsiteX6" fmla="*/ 0 w 9521591"/>
              <a:gd name="connsiteY6" fmla="*/ 0 h 8387496"/>
              <a:gd name="connsiteX0" fmla="*/ 0 w 9521591"/>
              <a:gd name="connsiteY0" fmla="*/ 0 h 8387496"/>
              <a:gd name="connsiteX1" fmla="*/ 5511222 w 9521591"/>
              <a:gd name="connsiteY1" fmla="*/ 2756 h 8387496"/>
              <a:gd name="connsiteX2" fmla="*/ 9408382 w 9521591"/>
              <a:gd name="connsiteY2" fmla="*/ 3659841 h 8387496"/>
              <a:gd name="connsiteX3" fmla="*/ 8583627 w 9521591"/>
              <a:gd name="connsiteY3" fmla="*/ 5267303 h 8387496"/>
              <a:gd name="connsiteX4" fmla="*/ 5322509 w 9521591"/>
              <a:gd name="connsiteY4" fmla="*/ 8348913 h 8387496"/>
              <a:gd name="connsiteX5" fmla="*/ 44095 w 9521591"/>
              <a:gd name="connsiteY5" fmla="*/ 8387496 h 8387496"/>
              <a:gd name="connsiteX6" fmla="*/ 0 w 9521591"/>
              <a:gd name="connsiteY6" fmla="*/ 0 h 8387496"/>
              <a:gd name="connsiteX0" fmla="*/ 0 w 9567089"/>
              <a:gd name="connsiteY0" fmla="*/ 0 h 8387496"/>
              <a:gd name="connsiteX1" fmla="*/ 5511222 w 9567089"/>
              <a:gd name="connsiteY1" fmla="*/ 2756 h 8387496"/>
              <a:gd name="connsiteX2" fmla="*/ 9408382 w 9567089"/>
              <a:gd name="connsiteY2" fmla="*/ 3659841 h 8387496"/>
              <a:gd name="connsiteX3" fmla="*/ 8583627 w 9567089"/>
              <a:gd name="connsiteY3" fmla="*/ 5267303 h 8387496"/>
              <a:gd name="connsiteX4" fmla="*/ 5322509 w 9567089"/>
              <a:gd name="connsiteY4" fmla="*/ 8348913 h 8387496"/>
              <a:gd name="connsiteX5" fmla="*/ 44095 w 9567089"/>
              <a:gd name="connsiteY5" fmla="*/ 8387496 h 8387496"/>
              <a:gd name="connsiteX6" fmla="*/ 0 w 9567089"/>
              <a:gd name="connsiteY6" fmla="*/ 0 h 8387496"/>
              <a:gd name="connsiteX0" fmla="*/ 0 w 9682952"/>
              <a:gd name="connsiteY0" fmla="*/ 0 h 8387496"/>
              <a:gd name="connsiteX1" fmla="*/ 5511222 w 9682952"/>
              <a:gd name="connsiteY1" fmla="*/ 2756 h 8387496"/>
              <a:gd name="connsiteX2" fmla="*/ 9408382 w 9682952"/>
              <a:gd name="connsiteY2" fmla="*/ 3659841 h 8387496"/>
              <a:gd name="connsiteX3" fmla="*/ 8583627 w 9682952"/>
              <a:gd name="connsiteY3" fmla="*/ 5267303 h 8387496"/>
              <a:gd name="connsiteX4" fmla="*/ 5322509 w 9682952"/>
              <a:gd name="connsiteY4" fmla="*/ 8348913 h 8387496"/>
              <a:gd name="connsiteX5" fmla="*/ 44095 w 9682952"/>
              <a:gd name="connsiteY5" fmla="*/ 8387496 h 8387496"/>
              <a:gd name="connsiteX6" fmla="*/ 0 w 9682952"/>
              <a:gd name="connsiteY6" fmla="*/ 0 h 8387496"/>
              <a:gd name="connsiteX0" fmla="*/ 0 w 9682952"/>
              <a:gd name="connsiteY0" fmla="*/ 0 h 8387496"/>
              <a:gd name="connsiteX1" fmla="*/ 5511222 w 9682952"/>
              <a:gd name="connsiteY1" fmla="*/ 2756 h 8387496"/>
              <a:gd name="connsiteX2" fmla="*/ 9408382 w 9682952"/>
              <a:gd name="connsiteY2" fmla="*/ 3659841 h 8387496"/>
              <a:gd name="connsiteX3" fmla="*/ 8583627 w 9682952"/>
              <a:gd name="connsiteY3" fmla="*/ 5267303 h 8387496"/>
              <a:gd name="connsiteX4" fmla="*/ 5322509 w 9682952"/>
              <a:gd name="connsiteY4" fmla="*/ 8348913 h 8387496"/>
              <a:gd name="connsiteX5" fmla="*/ 44095 w 9682952"/>
              <a:gd name="connsiteY5" fmla="*/ 8387496 h 8387496"/>
              <a:gd name="connsiteX6" fmla="*/ 0 w 9682952"/>
              <a:gd name="connsiteY6" fmla="*/ 0 h 8387496"/>
              <a:gd name="connsiteX0" fmla="*/ 0 w 9682952"/>
              <a:gd name="connsiteY0" fmla="*/ 0 h 8387496"/>
              <a:gd name="connsiteX1" fmla="*/ 5511222 w 9682952"/>
              <a:gd name="connsiteY1" fmla="*/ 2756 h 8387496"/>
              <a:gd name="connsiteX2" fmla="*/ 9408382 w 9682952"/>
              <a:gd name="connsiteY2" fmla="*/ 3659841 h 8387496"/>
              <a:gd name="connsiteX3" fmla="*/ 8583627 w 9682952"/>
              <a:gd name="connsiteY3" fmla="*/ 5267303 h 8387496"/>
              <a:gd name="connsiteX4" fmla="*/ 5322509 w 9682952"/>
              <a:gd name="connsiteY4" fmla="*/ 8348913 h 8387496"/>
              <a:gd name="connsiteX5" fmla="*/ 44095 w 9682952"/>
              <a:gd name="connsiteY5" fmla="*/ 8387496 h 8387496"/>
              <a:gd name="connsiteX6" fmla="*/ 0 w 9682952"/>
              <a:gd name="connsiteY6" fmla="*/ 0 h 8387496"/>
              <a:gd name="connsiteX0" fmla="*/ 0 w 9682952"/>
              <a:gd name="connsiteY0" fmla="*/ 0 h 8387496"/>
              <a:gd name="connsiteX1" fmla="*/ 5511222 w 9682952"/>
              <a:gd name="connsiteY1" fmla="*/ 2756 h 8387496"/>
              <a:gd name="connsiteX2" fmla="*/ 9408382 w 9682952"/>
              <a:gd name="connsiteY2" fmla="*/ 3659841 h 8387496"/>
              <a:gd name="connsiteX3" fmla="*/ 8583627 w 9682952"/>
              <a:gd name="connsiteY3" fmla="*/ 5267303 h 8387496"/>
              <a:gd name="connsiteX4" fmla="*/ 5322509 w 9682952"/>
              <a:gd name="connsiteY4" fmla="*/ 8348913 h 8387496"/>
              <a:gd name="connsiteX5" fmla="*/ 44095 w 9682952"/>
              <a:gd name="connsiteY5" fmla="*/ 8387496 h 8387496"/>
              <a:gd name="connsiteX6" fmla="*/ 0 w 9682952"/>
              <a:gd name="connsiteY6" fmla="*/ 0 h 8387496"/>
              <a:gd name="connsiteX0" fmla="*/ 0 w 9682952"/>
              <a:gd name="connsiteY0" fmla="*/ 0 h 8360608"/>
              <a:gd name="connsiteX1" fmla="*/ 5511222 w 9682952"/>
              <a:gd name="connsiteY1" fmla="*/ 2756 h 8360608"/>
              <a:gd name="connsiteX2" fmla="*/ 9408382 w 9682952"/>
              <a:gd name="connsiteY2" fmla="*/ 3659841 h 8360608"/>
              <a:gd name="connsiteX3" fmla="*/ 8583627 w 9682952"/>
              <a:gd name="connsiteY3" fmla="*/ 5267303 h 8360608"/>
              <a:gd name="connsiteX4" fmla="*/ 5322509 w 9682952"/>
              <a:gd name="connsiteY4" fmla="*/ 8348913 h 8360608"/>
              <a:gd name="connsiteX5" fmla="*/ 112993 w 9682952"/>
              <a:gd name="connsiteY5" fmla="*/ 8263481 h 8360608"/>
              <a:gd name="connsiteX6" fmla="*/ 0 w 9682952"/>
              <a:gd name="connsiteY6" fmla="*/ 0 h 8360608"/>
              <a:gd name="connsiteX0" fmla="*/ 0 w 9682952"/>
              <a:gd name="connsiteY0" fmla="*/ 0 h 8267154"/>
              <a:gd name="connsiteX1" fmla="*/ 5511222 w 9682952"/>
              <a:gd name="connsiteY1" fmla="*/ 2756 h 8267154"/>
              <a:gd name="connsiteX2" fmla="*/ 9408382 w 9682952"/>
              <a:gd name="connsiteY2" fmla="*/ 3659841 h 8267154"/>
              <a:gd name="connsiteX3" fmla="*/ 8583627 w 9682952"/>
              <a:gd name="connsiteY3" fmla="*/ 5267303 h 8267154"/>
              <a:gd name="connsiteX4" fmla="*/ 5405186 w 9682952"/>
              <a:gd name="connsiteY4" fmla="*/ 8238678 h 8267154"/>
              <a:gd name="connsiteX5" fmla="*/ 112993 w 9682952"/>
              <a:gd name="connsiteY5" fmla="*/ 8263481 h 8267154"/>
              <a:gd name="connsiteX6" fmla="*/ 0 w 9682952"/>
              <a:gd name="connsiteY6" fmla="*/ 0 h 8267154"/>
              <a:gd name="connsiteX0" fmla="*/ 0 w 9682952"/>
              <a:gd name="connsiteY0" fmla="*/ 0 h 8310347"/>
              <a:gd name="connsiteX1" fmla="*/ 5511222 w 9682952"/>
              <a:gd name="connsiteY1" fmla="*/ 2756 h 8310347"/>
              <a:gd name="connsiteX2" fmla="*/ 9408382 w 9682952"/>
              <a:gd name="connsiteY2" fmla="*/ 3659841 h 8310347"/>
              <a:gd name="connsiteX3" fmla="*/ 8583627 w 9682952"/>
              <a:gd name="connsiteY3" fmla="*/ 5267303 h 8310347"/>
              <a:gd name="connsiteX4" fmla="*/ 5446524 w 9682952"/>
              <a:gd name="connsiteY4" fmla="*/ 8293796 h 8310347"/>
              <a:gd name="connsiteX5" fmla="*/ 112993 w 9682952"/>
              <a:gd name="connsiteY5" fmla="*/ 8263481 h 8310347"/>
              <a:gd name="connsiteX6" fmla="*/ 0 w 9682952"/>
              <a:gd name="connsiteY6" fmla="*/ 0 h 8310347"/>
              <a:gd name="connsiteX0" fmla="*/ 0 w 9682952"/>
              <a:gd name="connsiteY0" fmla="*/ 0 h 8287143"/>
              <a:gd name="connsiteX1" fmla="*/ 5511222 w 9682952"/>
              <a:gd name="connsiteY1" fmla="*/ 2756 h 8287143"/>
              <a:gd name="connsiteX2" fmla="*/ 9408382 w 9682952"/>
              <a:gd name="connsiteY2" fmla="*/ 3659841 h 8287143"/>
              <a:gd name="connsiteX3" fmla="*/ 8583627 w 9682952"/>
              <a:gd name="connsiteY3" fmla="*/ 5267303 h 8287143"/>
              <a:gd name="connsiteX4" fmla="*/ 5446524 w 9682952"/>
              <a:gd name="connsiteY4" fmla="*/ 8266237 h 8287143"/>
              <a:gd name="connsiteX5" fmla="*/ 112993 w 9682952"/>
              <a:gd name="connsiteY5" fmla="*/ 8263481 h 8287143"/>
              <a:gd name="connsiteX6" fmla="*/ 0 w 9682952"/>
              <a:gd name="connsiteY6" fmla="*/ 0 h 8287143"/>
              <a:gd name="connsiteX0" fmla="*/ 0 w 9682952"/>
              <a:gd name="connsiteY0" fmla="*/ 0 h 8263481"/>
              <a:gd name="connsiteX1" fmla="*/ 5511222 w 9682952"/>
              <a:gd name="connsiteY1" fmla="*/ 2756 h 8263481"/>
              <a:gd name="connsiteX2" fmla="*/ 9408382 w 9682952"/>
              <a:gd name="connsiteY2" fmla="*/ 3659841 h 8263481"/>
              <a:gd name="connsiteX3" fmla="*/ 8583627 w 9682952"/>
              <a:gd name="connsiteY3" fmla="*/ 5267303 h 8263481"/>
              <a:gd name="connsiteX4" fmla="*/ 5487863 w 9682952"/>
              <a:gd name="connsiteY4" fmla="*/ 8211119 h 8263481"/>
              <a:gd name="connsiteX5" fmla="*/ 112993 w 9682952"/>
              <a:gd name="connsiteY5" fmla="*/ 8263481 h 8263481"/>
              <a:gd name="connsiteX6" fmla="*/ 0 w 9682952"/>
              <a:gd name="connsiteY6" fmla="*/ 0 h 8263481"/>
              <a:gd name="connsiteX0" fmla="*/ 0 w 9682952"/>
              <a:gd name="connsiteY0" fmla="*/ 0 h 8263481"/>
              <a:gd name="connsiteX1" fmla="*/ 5511222 w 9682952"/>
              <a:gd name="connsiteY1" fmla="*/ 2756 h 8263481"/>
              <a:gd name="connsiteX2" fmla="*/ 9408382 w 9682952"/>
              <a:gd name="connsiteY2" fmla="*/ 3659841 h 8263481"/>
              <a:gd name="connsiteX3" fmla="*/ 8583627 w 9682952"/>
              <a:gd name="connsiteY3" fmla="*/ 5267303 h 8263481"/>
              <a:gd name="connsiteX4" fmla="*/ 5515422 w 9682952"/>
              <a:gd name="connsiteY4" fmla="*/ 8224899 h 8263481"/>
              <a:gd name="connsiteX5" fmla="*/ 112993 w 9682952"/>
              <a:gd name="connsiteY5" fmla="*/ 8263481 h 8263481"/>
              <a:gd name="connsiteX6" fmla="*/ 0 w 9682952"/>
              <a:gd name="connsiteY6" fmla="*/ 0 h 8263481"/>
              <a:gd name="connsiteX0" fmla="*/ 0 w 9682952"/>
              <a:gd name="connsiteY0" fmla="*/ 0 h 8263481"/>
              <a:gd name="connsiteX1" fmla="*/ 5511222 w 9682952"/>
              <a:gd name="connsiteY1" fmla="*/ 2756 h 8263481"/>
              <a:gd name="connsiteX2" fmla="*/ 9408382 w 9682952"/>
              <a:gd name="connsiteY2" fmla="*/ 3659841 h 8263481"/>
              <a:gd name="connsiteX3" fmla="*/ 8583627 w 9682952"/>
              <a:gd name="connsiteY3" fmla="*/ 5267303 h 8263481"/>
              <a:gd name="connsiteX4" fmla="*/ 5515422 w 9682952"/>
              <a:gd name="connsiteY4" fmla="*/ 8224899 h 8263481"/>
              <a:gd name="connsiteX5" fmla="*/ 112993 w 9682952"/>
              <a:gd name="connsiteY5" fmla="*/ 8263481 h 8263481"/>
              <a:gd name="connsiteX6" fmla="*/ 0 w 9682952"/>
              <a:gd name="connsiteY6" fmla="*/ 0 h 8263481"/>
              <a:gd name="connsiteX0" fmla="*/ 0 w 9682952"/>
              <a:gd name="connsiteY0" fmla="*/ 0 h 8264881"/>
              <a:gd name="connsiteX1" fmla="*/ 5511222 w 9682952"/>
              <a:gd name="connsiteY1" fmla="*/ 2756 h 8264881"/>
              <a:gd name="connsiteX2" fmla="*/ 9408382 w 9682952"/>
              <a:gd name="connsiteY2" fmla="*/ 3659841 h 8264881"/>
              <a:gd name="connsiteX3" fmla="*/ 8583627 w 9682952"/>
              <a:gd name="connsiteY3" fmla="*/ 5267303 h 8264881"/>
              <a:gd name="connsiteX4" fmla="*/ 5515422 w 9682952"/>
              <a:gd name="connsiteY4" fmla="*/ 8224899 h 8264881"/>
              <a:gd name="connsiteX5" fmla="*/ 112993 w 9682952"/>
              <a:gd name="connsiteY5" fmla="*/ 8263481 h 8264881"/>
              <a:gd name="connsiteX6" fmla="*/ 0 w 9682952"/>
              <a:gd name="connsiteY6" fmla="*/ 0 h 8264881"/>
              <a:gd name="connsiteX0" fmla="*/ 0 w 9682952"/>
              <a:gd name="connsiteY0" fmla="*/ 0 h 8263481"/>
              <a:gd name="connsiteX1" fmla="*/ 5511222 w 9682952"/>
              <a:gd name="connsiteY1" fmla="*/ 2756 h 8263481"/>
              <a:gd name="connsiteX2" fmla="*/ 9408382 w 9682952"/>
              <a:gd name="connsiteY2" fmla="*/ 3659841 h 8263481"/>
              <a:gd name="connsiteX3" fmla="*/ 8583627 w 9682952"/>
              <a:gd name="connsiteY3" fmla="*/ 5267303 h 8263481"/>
              <a:gd name="connsiteX4" fmla="*/ 5474083 w 9682952"/>
              <a:gd name="connsiteY4" fmla="*/ 8211120 h 8263481"/>
              <a:gd name="connsiteX5" fmla="*/ 112993 w 9682952"/>
              <a:gd name="connsiteY5" fmla="*/ 8263481 h 8263481"/>
              <a:gd name="connsiteX6" fmla="*/ 0 w 9682952"/>
              <a:gd name="connsiteY6" fmla="*/ 0 h 8263481"/>
              <a:gd name="connsiteX0" fmla="*/ 0 w 9827351"/>
              <a:gd name="connsiteY0" fmla="*/ 0 h 8263481"/>
              <a:gd name="connsiteX1" fmla="*/ 5511222 w 9827351"/>
              <a:gd name="connsiteY1" fmla="*/ 2756 h 8263481"/>
              <a:gd name="connsiteX2" fmla="*/ 9601295 w 9827351"/>
              <a:gd name="connsiteY2" fmla="*/ 3838974 h 8263481"/>
              <a:gd name="connsiteX3" fmla="*/ 8583627 w 9827351"/>
              <a:gd name="connsiteY3" fmla="*/ 5267303 h 8263481"/>
              <a:gd name="connsiteX4" fmla="*/ 5474083 w 9827351"/>
              <a:gd name="connsiteY4" fmla="*/ 8211120 h 8263481"/>
              <a:gd name="connsiteX5" fmla="*/ 112993 w 9827351"/>
              <a:gd name="connsiteY5" fmla="*/ 8263481 h 8263481"/>
              <a:gd name="connsiteX6" fmla="*/ 0 w 9827351"/>
              <a:gd name="connsiteY6" fmla="*/ 0 h 8263481"/>
              <a:gd name="connsiteX0" fmla="*/ 0 w 9760572"/>
              <a:gd name="connsiteY0" fmla="*/ 0 h 8263481"/>
              <a:gd name="connsiteX1" fmla="*/ 5511222 w 9760572"/>
              <a:gd name="connsiteY1" fmla="*/ 2756 h 8263481"/>
              <a:gd name="connsiteX2" fmla="*/ 9601295 w 9760572"/>
              <a:gd name="connsiteY2" fmla="*/ 3838974 h 8263481"/>
              <a:gd name="connsiteX3" fmla="*/ 8583627 w 9760572"/>
              <a:gd name="connsiteY3" fmla="*/ 5267303 h 8263481"/>
              <a:gd name="connsiteX4" fmla="*/ 5474083 w 9760572"/>
              <a:gd name="connsiteY4" fmla="*/ 8211120 h 8263481"/>
              <a:gd name="connsiteX5" fmla="*/ 112993 w 9760572"/>
              <a:gd name="connsiteY5" fmla="*/ 8263481 h 8263481"/>
              <a:gd name="connsiteX6" fmla="*/ 0 w 9760572"/>
              <a:gd name="connsiteY6" fmla="*/ 0 h 8263481"/>
              <a:gd name="connsiteX0" fmla="*/ 0 w 9760572"/>
              <a:gd name="connsiteY0" fmla="*/ 0 h 8263481"/>
              <a:gd name="connsiteX1" fmla="*/ 5511222 w 9760572"/>
              <a:gd name="connsiteY1" fmla="*/ 2756 h 8263481"/>
              <a:gd name="connsiteX2" fmla="*/ 9601295 w 9760572"/>
              <a:gd name="connsiteY2" fmla="*/ 3838974 h 8263481"/>
              <a:gd name="connsiteX3" fmla="*/ 8583627 w 9760572"/>
              <a:gd name="connsiteY3" fmla="*/ 5267303 h 8263481"/>
              <a:gd name="connsiteX4" fmla="*/ 5474083 w 9760572"/>
              <a:gd name="connsiteY4" fmla="*/ 8211120 h 8263481"/>
              <a:gd name="connsiteX5" fmla="*/ 112993 w 9760572"/>
              <a:gd name="connsiteY5" fmla="*/ 8263481 h 8263481"/>
              <a:gd name="connsiteX6" fmla="*/ 0 w 9760572"/>
              <a:gd name="connsiteY6" fmla="*/ 0 h 826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0572" h="8263481">
                <a:moveTo>
                  <a:pt x="0" y="0"/>
                </a:moveTo>
                <a:lnTo>
                  <a:pt x="5511222" y="2756"/>
                </a:lnTo>
                <a:cubicBezTo>
                  <a:pt x="6797415" y="1343044"/>
                  <a:pt x="9513916" y="3628602"/>
                  <a:pt x="9601295" y="3838974"/>
                </a:cubicBezTo>
                <a:cubicBezTo>
                  <a:pt x="9947514" y="4140281"/>
                  <a:pt x="9781192" y="4101792"/>
                  <a:pt x="8583627" y="5267303"/>
                </a:cubicBezTo>
                <a:cubicBezTo>
                  <a:pt x="7496588" y="6294506"/>
                  <a:pt x="6478446" y="7142580"/>
                  <a:pt x="5474083" y="8211120"/>
                </a:cubicBezTo>
                <a:cubicBezTo>
                  <a:pt x="5340588" y="8279100"/>
                  <a:pt x="1872464" y="8250620"/>
                  <a:pt x="112993" y="826348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2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9DF214-905F-2B33-C092-00581D63331A}"/>
              </a:ext>
            </a:extLst>
          </p:cNvPr>
          <p:cNvSpPr txBox="1"/>
          <p:nvPr/>
        </p:nvSpPr>
        <p:spPr>
          <a:xfrm>
            <a:off x="8709109" y="5712101"/>
            <a:ext cx="338764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TEAM 16</a:t>
            </a:r>
          </a:p>
          <a:p>
            <a:pPr algn="just"/>
            <a:r>
              <a:rPr lang="en-US"/>
              <a:t>Ann Gray Perdue, Molly McDade </a:t>
            </a:r>
            <a:endParaRPr lang="en-US">
              <a:ea typeface="Calibri"/>
              <a:cs typeface="Calibri"/>
            </a:endParaRPr>
          </a:p>
          <a:p>
            <a:pPr algn="just"/>
            <a:r>
              <a:rPr lang="en-US"/>
              <a:t>Luke White, John Carl </a:t>
            </a:r>
            <a:r>
              <a:rPr lang="en-US" err="1"/>
              <a:t>Tagbor</a:t>
            </a:r>
            <a:r>
              <a:rPr lang="en-US"/>
              <a:t>,</a:t>
            </a:r>
            <a:endParaRPr lang="en-US">
              <a:ea typeface="Calibri"/>
              <a:cs typeface="Calibri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60F7E4-A4DB-2892-AD7D-206A6442DB3B}"/>
              </a:ext>
            </a:extLst>
          </p:cNvPr>
          <p:cNvCxnSpPr>
            <a:cxnSpLocks/>
          </p:cNvCxnSpPr>
          <p:nvPr/>
        </p:nvCxnSpPr>
        <p:spPr>
          <a:xfrm>
            <a:off x="8315325" y="6115050"/>
            <a:ext cx="2105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DD288F-C9E8-752F-D04B-4585DB1719CE}"/>
              </a:ext>
            </a:extLst>
          </p:cNvPr>
          <p:cNvSpPr txBox="1"/>
          <p:nvPr/>
        </p:nvSpPr>
        <p:spPr>
          <a:xfrm>
            <a:off x="3629025" y="247559"/>
            <a:ext cx="85629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DIGITAL MARKETING STRAGETGY EVALUATION</a:t>
            </a:r>
          </a:p>
          <a:p>
            <a:pPr algn="r"/>
            <a:r>
              <a:rPr lang="en-US" sz="280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ARTEA</a:t>
            </a:r>
          </a:p>
        </p:txBody>
      </p:sp>
    </p:spTree>
    <p:extLst>
      <p:ext uri="{BB962C8B-B14F-4D97-AF65-F5344CB8AC3E}">
        <p14:creationId xmlns:p14="http://schemas.microsoft.com/office/powerpoint/2010/main" val="188489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B6A263-453A-EEC1-4663-537EA29A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99" r="113" b="204"/>
          <a:stretch/>
        </p:blipFill>
        <p:spPr>
          <a:xfrm>
            <a:off x="370795" y="433995"/>
            <a:ext cx="11450420" cy="5990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230A5B-D489-865A-54CF-549876F9748D}"/>
              </a:ext>
            </a:extLst>
          </p:cNvPr>
          <p:cNvSpPr/>
          <p:nvPr/>
        </p:nvSpPr>
        <p:spPr>
          <a:xfrm>
            <a:off x="1221619" y="2013857"/>
            <a:ext cx="822476" cy="665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paper with black squares and black text&#10;&#10;Description automatically generated">
            <a:extLst>
              <a:ext uri="{FF2B5EF4-FFF2-40B4-BE49-F238E27FC236}">
                <a16:creationId xmlns:a16="http://schemas.microsoft.com/office/drawing/2014/main" id="{5D8E14D8-7072-15A7-8195-6D2BB52DA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1" y="350310"/>
            <a:ext cx="9992026" cy="615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4A4F8D-DC3D-069D-F8A8-642CD9E69A03}"/>
              </a:ext>
            </a:extLst>
          </p:cNvPr>
          <p:cNvSpPr/>
          <p:nvPr/>
        </p:nvSpPr>
        <p:spPr>
          <a:xfrm>
            <a:off x="1162373" y="3962830"/>
            <a:ext cx="3011714" cy="544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1FE06-DD76-6A06-7730-BF2A48F9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4" b="6076"/>
          <a:stretch/>
        </p:blipFill>
        <p:spPr>
          <a:xfrm>
            <a:off x="643467" y="2032091"/>
            <a:ext cx="5294716" cy="279381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D2378D3-34A6-4286-CFFE-B26E2B3C6068}"/>
              </a:ext>
            </a:extLst>
          </p:cNvPr>
          <p:cNvSpPr/>
          <p:nvPr/>
        </p:nvSpPr>
        <p:spPr>
          <a:xfrm>
            <a:off x="895047" y="4203096"/>
            <a:ext cx="798286" cy="786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urvey form with black squares&#10;&#10;Description automatically generated">
            <a:extLst>
              <a:ext uri="{FF2B5EF4-FFF2-40B4-BE49-F238E27FC236}">
                <a16:creationId xmlns:a16="http://schemas.microsoft.com/office/drawing/2014/main" id="{381FCF89-D543-A0C6-BAF9-867C37F14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96" y="1785938"/>
            <a:ext cx="5048250" cy="3286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17B015-57AC-BB30-2187-660DB58200D8}"/>
              </a:ext>
            </a:extLst>
          </p:cNvPr>
          <p:cNvSpPr/>
          <p:nvPr/>
        </p:nvSpPr>
        <p:spPr>
          <a:xfrm>
            <a:off x="6813915" y="4175404"/>
            <a:ext cx="798286" cy="544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5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FEDD6-74B0-67B7-F8C8-10F0AC3E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34" y="1823036"/>
            <a:ext cx="9776159" cy="29712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09048-DEAD-2330-BF33-B2B713D06A30}"/>
              </a:ext>
            </a:extLst>
          </p:cNvPr>
          <p:cNvSpPr/>
          <p:nvPr/>
        </p:nvSpPr>
        <p:spPr>
          <a:xfrm>
            <a:off x="1457157" y="3429476"/>
            <a:ext cx="4409986" cy="1166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0FBC-1943-14CA-AE7C-8D717EDE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New Campaign Strategy</a:t>
            </a:r>
          </a:p>
        </p:txBody>
      </p:sp>
      <p:pic>
        <p:nvPicPr>
          <p:cNvPr id="5" name="Picture 4" descr="File:Instagram icon.png - Wikimedia Commons">
            <a:extLst>
              <a:ext uri="{FF2B5EF4-FFF2-40B4-BE49-F238E27FC236}">
                <a16:creationId xmlns:a16="http://schemas.microsoft.com/office/drawing/2014/main" id="{3884697E-F95D-878E-7C46-BFC93D8E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67" y="2540469"/>
            <a:ext cx="1407232" cy="1443385"/>
          </a:xfrm>
          <a:prstGeom prst="rect">
            <a:avLst/>
          </a:prstGeom>
        </p:spPr>
      </p:pic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73617653-5C71-025E-ECB5-32FC9914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0380" y="278298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D24A3-5964-1616-DC14-6DE25FA2108B}"/>
              </a:ext>
            </a:extLst>
          </p:cNvPr>
          <p:cNvSpPr txBox="1"/>
          <p:nvPr/>
        </p:nvSpPr>
        <p:spPr>
          <a:xfrm>
            <a:off x="424447" y="4151029"/>
            <a:ext cx="2073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Facebook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49EDA-5395-2437-CCC0-CEA6935202A4}"/>
              </a:ext>
            </a:extLst>
          </p:cNvPr>
          <p:cNvSpPr txBox="1"/>
          <p:nvPr/>
        </p:nvSpPr>
        <p:spPr>
          <a:xfrm>
            <a:off x="3403999" y="4181108"/>
            <a:ext cx="2043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Instagram</a:t>
            </a:r>
            <a:endParaRPr lang="en-US"/>
          </a:p>
        </p:txBody>
      </p:sp>
      <p:pic>
        <p:nvPicPr>
          <p:cNvPr id="4" name="Picture 3" descr="Facebook Logos PNG images free download">
            <a:extLst>
              <a:ext uri="{FF2B5EF4-FFF2-40B4-BE49-F238E27FC236}">
                <a16:creationId xmlns:a16="http://schemas.microsoft.com/office/drawing/2014/main" id="{E083B400-6081-3614-0F4A-18634A55F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66" y="2572880"/>
            <a:ext cx="1229228" cy="1329490"/>
          </a:xfrm>
          <a:prstGeom prst="rect">
            <a:avLst/>
          </a:prstGeom>
        </p:spPr>
      </p:pic>
      <p:pic>
        <p:nvPicPr>
          <p:cNvPr id="3" name="Graphic 2" descr="Add with solid fill">
            <a:extLst>
              <a:ext uri="{FF2B5EF4-FFF2-40B4-BE49-F238E27FC236}">
                <a16:creationId xmlns:a16="http://schemas.microsoft.com/office/drawing/2014/main" id="{A4F330C6-A81D-ADF7-7343-A31B61535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8484" y="2722828"/>
            <a:ext cx="914400" cy="914400"/>
          </a:xfrm>
          <a:prstGeom prst="rect">
            <a:avLst/>
          </a:prstGeom>
        </p:spPr>
      </p:pic>
      <p:pic>
        <p:nvPicPr>
          <p:cNvPr id="8" name="Graphic 7" descr="Shopping cart with solid fill">
            <a:extLst>
              <a:ext uri="{FF2B5EF4-FFF2-40B4-BE49-F238E27FC236}">
                <a16:creationId xmlns:a16="http://schemas.microsoft.com/office/drawing/2014/main" id="{903E102F-0B39-6F81-F48D-768B21E66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170" y="2286534"/>
            <a:ext cx="1868104" cy="1909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464D2-7055-E150-9BAC-32B61CB565ED}"/>
              </a:ext>
            </a:extLst>
          </p:cNvPr>
          <p:cNvSpPr txBox="1"/>
          <p:nvPr/>
        </p:nvSpPr>
        <p:spPr>
          <a:xfrm>
            <a:off x="6482077" y="4211188"/>
            <a:ext cx="2304315" cy="1097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Abandoned </a:t>
            </a:r>
            <a:endParaRPr lang="en-US">
              <a:ea typeface="Calibri"/>
              <a:cs typeface="Calibri"/>
            </a:endParaRPr>
          </a:p>
          <a:p>
            <a:pPr algn="ctr"/>
            <a:r>
              <a:rPr lang="en-US" sz="3200">
                <a:ea typeface="Calibri"/>
                <a:cs typeface="Calibri"/>
              </a:rPr>
              <a:t>Carts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D093A555-F14F-C390-BBBD-E6C9F1586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7195" y="2722828"/>
            <a:ext cx="914400" cy="914400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48CE2864-3CC0-6A5B-20DD-116E539CFC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9722" y="2460458"/>
            <a:ext cx="1636294" cy="16964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30B96B-E56B-C5EA-932B-135B91705520}"/>
              </a:ext>
            </a:extLst>
          </p:cNvPr>
          <p:cNvSpPr txBox="1"/>
          <p:nvPr/>
        </p:nvSpPr>
        <p:spPr>
          <a:xfrm>
            <a:off x="9469919" y="4211188"/>
            <a:ext cx="23043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Non-Males</a:t>
            </a:r>
            <a:endParaRPr lang="en-US"/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39657D4-8C48-D450-9692-E5140F092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09222" y="2290011"/>
            <a:ext cx="2007268" cy="20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4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2645-4B4B-74A2-874C-FC389395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0" y="354828"/>
            <a:ext cx="10515600" cy="1325563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New Campaign – Who Had Coupons?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59BCF-7BE2-8EF2-2606-1DCF2887820E}"/>
              </a:ext>
            </a:extLst>
          </p:cNvPr>
          <p:cNvSpPr txBox="1"/>
          <p:nvPr/>
        </p:nvSpPr>
        <p:spPr>
          <a:xfrm>
            <a:off x="9140922" y="503759"/>
            <a:ext cx="2484120" cy="104644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7%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Sample (Channels 2 &amp; 3)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664EF-CB07-79C7-941F-E86D13EAC2D4}"/>
              </a:ext>
            </a:extLst>
          </p:cNvPr>
          <p:cNvSpPr txBox="1"/>
          <p:nvPr/>
        </p:nvSpPr>
        <p:spPr>
          <a:xfrm>
            <a:off x="9145363" y="1712728"/>
            <a:ext cx="2484120" cy="104644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3%</a:t>
            </a: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All Minority Customers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ED4268-27B6-4A61-D0E6-6085046C27C0}"/>
              </a:ext>
            </a:extLst>
          </p:cNvPr>
          <p:cNvSpPr txBox="1"/>
          <p:nvPr/>
        </p:nvSpPr>
        <p:spPr>
          <a:xfrm>
            <a:off x="9142073" y="4250709"/>
            <a:ext cx="2484120" cy="104644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12%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All Non-Male Customers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CBE7F-9568-6E46-166E-FA42BDCA22A8}"/>
              </a:ext>
            </a:extLst>
          </p:cNvPr>
          <p:cNvSpPr txBox="1"/>
          <p:nvPr/>
        </p:nvSpPr>
        <p:spPr>
          <a:xfrm>
            <a:off x="9145363" y="2762307"/>
            <a:ext cx="2484120" cy="1261884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32%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Minority Customers from Channels 2 &amp;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AA90-9143-F99F-05AB-BC53CF96A3D5}"/>
              </a:ext>
            </a:extLst>
          </p:cNvPr>
          <p:cNvSpPr txBox="1"/>
          <p:nvPr/>
        </p:nvSpPr>
        <p:spPr>
          <a:xfrm>
            <a:off x="9145363" y="5302306"/>
            <a:ext cx="2484120" cy="1261884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22%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Non-Male Customers from Channels 2 &amp; 3</a:t>
            </a:r>
          </a:p>
        </p:txBody>
      </p:sp>
      <p:pic>
        <p:nvPicPr>
          <p:cNvPr id="8" name="Picture 7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DDC4BC8-04F1-BCBA-9EAA-5098020C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06" y="1711778"/>
            <a:ext cx="71532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4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7FF4-C331-A8F1-F5DD-BAAA4350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New Campaigns – Who Was Excluded?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340D1-AD81-F31D-57F4-48300FB22CCF}"/>
              </a:ext>
            </a:extLst>
          </p:cNvPr>
          <p:cNvSpPr txBox="1"/>
          <p:nvPr/>
        </p:nvSpPr>
        <p:spPr>
          <a:xfrm>
            <a:off x="9161517" y="1681830"/>
            <a:ext cx="2484120" cy="104644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93%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91A33-07A8-0027-B201-3CE7BAC4CEFF}"/>
              </a:ext>
            </a:extLst>
          </p:cNvPr>
          <p:cNvSpPr txBox="1"/>
          <p:nvPr/>
        </p:nvSpPr>
        <p:spPr>
          <a:xfrm>
            <a:off x="9135066" y="3083910"/>
            <a:ext cx="2484120" cy="104644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97%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Minority 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2F80C-25FD-7F1B-9C6B-28FC08792399}"/>
              </a:ext>
            </a:extLst>
          </p:cNvPr>
          <p:cNvSpPr txBox="1"/>
          <p:nvPr/>
        </p:nvSpPr>
        <p:spPr>
          <a:xfrm>
            <a:off x="9142073" y="4414870"/>
            <a:ext cx="2484120" cy="104644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88%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Non-Male Customers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5" name="Picture 4" descr="A graph with numbers and a number of coupons&#10;&#10;Description automatically generated">
            <a:extLst>
              <a:ext uri="{FF2B5EF4-FFF2-40B4-BE49-F238E27FC236}">
                <a16:creationId xmlns:a16="http://schemas.microsoft.com/office/drawing/2014/main" id="{3937C843-DFAB-0CA1-2029-D99FD0CD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60" y="1680971"/>
            <a:ext cx="71532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7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D164-6D09-5758-BF60-824AD033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Revenue Projections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103A03-CBAB-0399-D1DE-6FE161FB2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739144"/>
              </p:ext>
            </p:extLst>
          </p:nvPr>
        </p:nvGraphicFramePr>
        <p:xfrm>
          <a:off x="720969" y="1720117"/>
          <a:ext cx="10515600" cy="256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401937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36277467"/>
                    </a:ext>
                  </a:extLst>
                </a:gridCol>
              </a:tblGrid>
              <a:tr h="642307">
                <a:tc>
                  <a:txBody>
                    <a:bodyPr/>
                    <a:lstStyle/>
                    <a:p>
                      <a:r>
                        <a:rPr lang="en-US"/>
                        <a:t>Dataset and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56395"/>
                  </a:ext>
                </a:extLst>
              </a:tr>
              <a:tr h="642307">
                <a:tc>
                  <a:txBody>
                    <a:bodyPr/>
                    <a:lstStyle/>
                    <a:p>
                      <a:r>
                        <a:rPr lang="en-US"/>
                        <a:t>Old Dataset (5000) with Random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$38,296.62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27380"/>
                  </a:ext>
                </a:extLst>
              </a:tr>
              <a:tr h="642307">
                <a:tc>
                  <a:txBody>
                    <a:bodyPr/>
                    <a:lstStyle/>
                    <a:p>
                      <a:r>
                        <a:rPr lang="en-US"/>
                        <a:t>Old Dataset (5000) with Our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$42,546.79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60882"/>
                  </a:ext>
                </a:extLst>
              </a:tr>
              <a:tr h="642307">
                <a:tc>
                  <a:txBody>
                    <a:bodyPr/>
                    <a:lstStyle/>
                    <a:p>
                      <a:r>
                        <a:rPr lang="en-US"/>
                        <a:t>New Dataset (6000) with Our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$51,775.42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39784"/>
                  </a:ext>
                </a:extLst>
              </a:tr>
            </a:tbl>
          </a:graphicData>
        </a:graphic>
      </p:graphicFrame>
      <p:pic>
        <p:nvPicPr>
          <p:cNvPr id="5" name="Graphic 4" descr="Upward trend with solid fill">
            <a:extLst>
              <a:ext uri="{FF2B5EF4-FFF2-40B4-BE49-F238E27FC236}">
                <a16:creationId xmlns:a16="http://schemas.microsoft.com/office/drawing/2014/main" id="{D9A413ED-D8F9-0823-CD5A-E0409C4E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800" y="4806617"/>
            <a:ext cx="1836821" cy="1826794"/>
          </a:xfrm>
          <a:prstGeom prst="rect">
            <a:avLst/>
          </a:prstGeom>
        </p:spPr>
      </p:pic>
      <p:pic>
        <p:nvPicPr>
          <p:cNvPr id="6" name="Graphic 5" descr="Group with solid fill">
            <a:extLst>
              <a:ext uri="{FF2B5EF4-FFF2-40B4-BE49-F238E27FC236}">
                <a16:creationId xmlns:a16="http://schemas.microsoft.com/office/drawing/2014/main" id="{CC999EFB-CDF6-917C-FCE4-992AADDCF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0170" y="4826668"/>
            <a:ext cx="1836821" cy="1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BF25-29D3-BBCB-B499-88793F9E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Ethics of New Campaign </a:t>
            </a:r>
          </a:p>
        </p:txBody>
      </p:sp>
      <p:pic>
        <p:nvPicPr>
          <p:cNvPr id="4" name="Graphic 3" descr="Filter with solid fill">
            <a:extLst>
              <a:ext uri="{FF2B5EF4-FFF2-40B4-BE49-F238E27FC236}">
                <a16:creationId xmlns:a16="http://schemas.microsoft.com/office/drawing/2014/main" id="{076C088E-8BCC-F385-32C4-812CA72F2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991" y="1955800"/>
            <a:ext cx="2269066" cy="2208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6C950-CB1E-F0B4-AE64-E4C52F2F2FC4}"/>
              </a:ext>
            </a:extLst>
          </p:cNvPr>
          <p:cNvSpPr txBox="1"/>
          <p:nvPr/>
        </p:nvSpPr>
        <p:spPr>
          <a:xfrm>
            <a:off x="1186447" y="4405029"/>
            <a:ext cx="207371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Niche Group</a:t>
            </a:r>
            <a:endParaRPr lang="en-US"/>
          </a:p>
        </p:txBody>
      </p:sp>
      <p:pic>
        <p:nvPicPr>
          <p:cNvPr id="7" name="Graphic 6" descr="Gender with solid fill">
            <a:extLst>
              <a:ext uri="{FF2B5EF4-FFF2-40B4-BE49-F238E27FC236}">
                <a16:creationId xmlns:a16="http://schemas.microsoft.com/office/drawing/2014/main" id="{CD76F405-C8B0-5D1E-957C-3C5F58DBB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6610" y="2197705"/>
            <a:ext cx="1966685" cy="1942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B3F56C-848D-95AC-B0F5-D2F7B65D9E07}"/>
              </a:ext>
            </a:extLst>
          </p:cNvPr>
          <p:cNvSpPr txBox="1"/>
          <p:nvPr/>
        </p:nvSpPr>
        <p:spPr>
          <a:xfrm>
            <a:off x="4839208" y="4405028"/>
            <a:ext cx="25091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Demographic</a:t>
            </a:r>
          </a:p>
          <a:p>
            <a:pPr algn="ctr"/>
            <a:r>
              <a:rPr lang="en-US" sz="3200">
                <a:ea typeface="Calibri"/>
                <a:cs typeface="Calibri"/>
              </a:rPr>
              <a:t>Targeting</a:t>
            </a:r>
          </a:p>
        </p:txBody>
      </p:sp>
      <p:pic>
        <p:nvPicPr>
          <p:cNvPr id="9" name="Graphic 8" descr="Group of people outline">
            <a:extLst>
              <a:ext uri="{FF2B5EF4-FFF2-40B4-BE49-F238E27FC236}">
                <a16:creationId xmlns:a16="http://schemas.microsoft.com/office/drawing/2014/main" id="{27FC03E3-73DE-6882-4288-B323DDF29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9847" y="2197705"/>
            <a:ext cx="2281162" cy="2208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E3BF0F-A2E0-8F4F-91D5-5816E4205D4C}"/>
              </a:ext>
            </a:extLst>
          </p:cNvPr>
          <p:cNvSpPr txBox="1"/>
          <p:nvPr/>
        </p:nvSpPr>
        <p:spPr>
          <a:xfrm>
            <a:off x="8709683" y="4405027"/>
            <a:ext cx="25091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Unintended</a:t>
            </a:r>
          </a:p>
          <a:p>
            <a:pPr algn="ctr"/>
            <a:r>
              <a:rPr lang="en-US" sz="3200">
                <a:ea typeface="Calibri"/>
                <a:cs typeface="Calibri"/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34769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F341-0911-66B7-4465-AA9CC58C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How to Proceed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74023-C05B-E0AA-A5A9-AD251EF4BE62}"/>
              </a:ext>
            </a:extLst>
          </p:cNvPr>
          <p:cNvSpPr txBox="1"/>
          <p:nvPr/>
        </p:nvSpPr>
        <p:spPr>
          <a:xfrm>
            <a:off x="5056924" y="4417123"/>
            <a:ext cx="207371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Trial Run Strategy</a:t>
            </a:r>
          </a:p>
        </p:txBody>
      </p:sp>
      <p:pic>
        <p:nvPicPr>
          <p:cNvPr id="10" name="Graphic 9" descr="Scales of justice with solid fill">
            <a:extLst>
              <a:ext uri="{FF2B5EF4-FFF2-40B4-BE49-F238E27FC236}">
                <a16:creationId xmlns:a16="http://schemas.microsoft.com/office/drawing/2014/main" id="{F1647F2C-911C-7993-CE8F-3B6F5A39A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514" y="2161420"/>
            <a:ext cx="1833638" cy="1809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E17A9-7E19-ACD8-4BCF-889B13A01BE4}"/>
              </a:ext>
            </a:extLst>
          </p:cNvPr>
          <p:cNvSpPr txBox="1"/>
          <p:nvPr/>
        </p:nvSpPr>
        <p:spPr>
          <a:xfrm>
            <a:off x="1670256" y="4417123"/>
            <a:ext cx="207371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Weigh</a:t>
            </a:r>
          </a:p>
          <a:p>
            <a:pPr algn="ctr"/>
            <a:r>
              <a:rPr lang="en-US" sz="3200">
                <a:ea typeface="Calibri"/>
                <a:cs typeface="Calibri"/>
              </a:rPr>
              <a:t>Ethics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25286-A1EC-C236-943F-9250B1C89A90}"/>
              </a:ext>
            </a:extLst>
          </p:cNvPr>
          <p:cNvSpPr txBox="1"/>
          <p:nvPr/>
        </p:nvSpPr>
        <p:spPr>
          <a:xfrm>
            <a:off x="8395209" y="4417123"/>
            <a:ext cx="207371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Further Testing</a:t>
            </a:r>
            <a:endParaRPr lang="en-US"/>
          </a:p>
        </p:txBody>
      </p:sp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5C29D688-5B73-70A1-1DAF-7C9B2C962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3619" y="2175164"/>
            <a:ext cx="1861126" cy="1803400"/>
          </a:xfrm>
          <a:prstGeom prst="rect">
            <a:avLst/>
          </a:prstGeom>
        </p:spPr>
      </p:pic>
      <p:pic>
        <p:nvPicPr>
          <p:cNvPr id="4" name="Graphic 2" descr="Checkbox Checked with solid fill">
            <a:extLst>
              <a:ext uri="{FF2B5EF4-FFF2-40B4-BE49-F238E27FC236}">
                <a16:creationId xmlns:a16="http://schemas.microsoft.com/office/drawing/2014/main" id="{D2C113AF-1117-1453-4C25-930B6C7028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3763" y="1852353"/>
            <a:ext cx="2576945" cy="25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9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A31C-5E4B-67B2-E07A-837D8200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Coupon Campaign Goal:</a:t>
            </a:r>
          </a:p>
        </p:txBody>
      </p:sp>
      <p:pic>
        <p:nvPicPr>
          <p:cNvPr id="29" name="Graphic 28" descr="Group of people outline">
            <a:extLst>
              <a:ext uri="{FF2B5EF4-FFF2-40B4-BE49-F238E27FC236}">
                <a16:creationId xmlns:a16="http://schemas.microsoft.com/office/drawing/2014/main" id="{FFBF5B9F-C4D1-9E5F-E3A6-9494C006D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560" y="1864360"/>
            <a:ext cx="3291840" cy="3220720"/>
          </a:xfrm>
          <a:prstGeom prst="rect">
            <a:avLst/>
          </a:prstGeom>
        </p:spPr>
      </p:pic>
      <p:pic>
        <p:nvPicPr>
          <p:cNvPr id="30" name="Graphic 29" descr="Upward trend with solid fill">
            <a:extLst>
              <a:ext uri="{FF2B5EF4-FFF2-40B4-BE49-F238E27FC236}">
                <a16:creationId xmlns:a16="http://schemas.microsoft.com/office/drawing/2014/main" id="{A2F58D57-76F7-95AF-5495-218D69730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4235" y="1732915"/>
            <a:ext cx="3413760" cy="3352800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2C2BC755-BABA-DC84-FB0A-80BE8F1F0869}"/>
              </a:ext>
            </a:extLst>
          </p:cNvPr>
          <p:cNvSpPr txBox="1"/>
          <p:nvPr/>
        </p:nvSpPr>
        <p:spPr>
          <a:xfrm>
            <a:off x="1681479" y="5344160"/>
            <a:ext cx="3296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Target Ethically</a:t>
            </a:r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B8D618B-34D1-8623-FF8C-CE67E2FAC72A}"/>
              </a:ext>
            </a:extLst>
          </p:cNvPr>
          <p:cNvSpPr txBox="1"/>
          <p:nvPr/>
        </p:nvSpPr>
        <p:spPr>
          <a:xfrm>
            <a:off x="7350758" y="5344159"/>
            <a:ext cx="32766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Calibri"/>
                <a:cs typeface="Calibri"/>
              </a:rPr>
              <a:t>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122372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Model shp18">
            <a:extLst>
              <a:ext uri="{FF2B5EF4-FFF2-40B4-BE49-F238E27FC236}">
                <a16:creationId xmlns:a16="http://schemas.microsoft.com/office/drawing/2014/main" id="{B43BE63D-B2FE-56FD-BC72-930B2E0CE341}"/>
              </a:ext>
            </a:extLst>
          </p:cNvPr>
          <p:cNvSpPr/>
          <p:nvPr/>
        </p:nvSpPr>
        <p:spPr>
          <a:xfrm>
            <a:off x="611029" y="1629185"/>
            <a:ext cx="2099682" cy="40858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9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SlideModel shp19">
            <a:extLst>
              <a:ext uri="{FF2B5EF4-FFF2-40B4-BE49-F238E27FC236}">
                <a16:creationId xmlns:a16="http://schemas.microsoft.com/office/drawing/2014/main" id="{5924D48A-0862-B5E3-4650-F3AB242C2C00}"/>
              </a:ext>
            </a:extLst>
          </p:cNvPr>
          <p:cNvSpPr txBox="1"/>
          <p:nvPr/>
        </p:nvSpPr>
        <p:spPr>
          <a:xfrm>
            <a:off x="799446" y="2333058"/>
            <a:ext cx="750205" cy="106182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defTabSz="1218987"/>
            <a:r>
              <a:rPr lang="en-US" sz="6900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1.</a:t>
            </a:r>
          </a:p>
        </p:txBody>
      </p:sp>
      <p:sp>
        <p:nvSpPr>
          <p:cNvPr id="8" name="SlideModel shp20">
            <a:extLst>
              <a:ext uri="{FF2B5EF4-FFF2-40B4-BE49-F238E27FC236}">
                <a16:creationId xmlns:a16="http://schemas.microsoft.com/office/drawing/2014/main" id="{12274ADB-EDC8-8522-506D-3B4C5AFCBB38}"/>
              </a:ext>
            </a:extLst>
          </p:cNvPr>
          <p:cNvSpPr txBox="1"/>
          <p:nvPr/>
        </p:nvSpPr>
        <p:spPr>
          <a:xfrm>
            <a:off x="774858" y="3519624"/>
            <a:ext cx="1772024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1218987"/>
            <a:r>
              <a:rPr lang="en-US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DEEP DIVE INTO CUSTOMER SEGMENTATION</a:t>
            </a:r>
          </a:p>
        </p:txBody>
      </p:sp>
      <p:sp>
        <p:nvSpPr>
          <p:cNvPr id="14" name="SlideModel shp26">
            <a:extLst>
              <a:ext uri="{FF2B5EF4-FFF2-40B4-BE49-F238E27FC236}">
                <a16:creationId xmlns:a16="http://schemas.microsoft.com/office/drawing/2014/main" id="{54E6FA34-DB56-001F-457A-ED7527E6696E}"/>
              </a:ext>
            </a:extLst>
          </p:cNvPr>
          <p:cNvSpPr/>
          <p:nvPr/>
        </p:nvSpPr>
        <p:spPr>
          <a:xfrm>
            <a:off x="2828594" y="1629185"/>
            <a:ext cx="2099682" cy="4085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9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Model shp19">
            <a:extLst>
              <a:ext uri="{FF2B5EF4-FFF2-40B4-BE49-F238E27FC236}">
                <a16:creationId xmlns:a16="http://schemas.microsoft.com/office/drawing/2014/main" id="{477BD75F-C139-13E5-69A9-21FBBE940BD3}"/>
              </a:ext>
            </a:extLst>
          </p:cNvPr>
          <p:cNvSpPr txBox="1"/>
          <p:nvPr/>
        </p:nvSpPr>
        <p:spPr>
          <a:xfrm>
            <a:off x="3016217" y="2333058"/>
            <a:ext cx="750205" cy="106182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defTabSz="1218987"/>
            <a:r>
              <a:rPr lang="en-US" sz="6900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2.</a:t>
            </a:r>
          </a:p>
        </p:txBody>
      </p:sp>
      <p:sp>
        <p:nvSpPr>
          <p:cNvPr id="26" name="SlideModel shp20">
            <a:extLst>
              <a:ext uri="{FF2B5EF4-FFF2-40B4-BE49-F238E27FC236}">
                <a16:creationId xmlns:a16="http://schemas.microsoft.com/office/drawing/2014/main" id="{FAEF9A34-9C9B-E9FD-6CED-AFD6A9D3FC62}"/>
              </a:ext>
            </a:extLst>
          </p:cNvPr>
          <p:cNvSpPr txBox="1"/>
          <p:nvPr/>
        </p:nvSpPr>
        <p:spPr>
          <a:xfrm>
            <a:off x="3016217" y="3519624"/>
            <a:ext cx="1781926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1218987"/>
            <a:r>
              <a:rPr lang="en-US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REFINE TARGETING STRATEGY</a:t>
            </a:r>
          </a:p>
        </p:txBody>
      </p:sp>
      <p:sp>
        <p:nvSpPr>
          <p:cNvPr id="10" name="SlideModel shp22">
            <a:extLst>
              <a:ext uri="{FF2B5EF4-FFF2-40B4-BE49-F238E27FC236}">
                <a16:creationId xmlns:a16="http://schemas.microsoft.com/office/drawing/2014/main" id="{830AA1D1-25A0-C466-97D1-7888D04503ED}"/>
              </a:ext>
            </a:extLst>
          </p:cNvPr>
          <p:cNvSpPr/>
          <p:nvPr/>
        </p:nvSpPr>
        <p:spPr>
          <a:xfrm>
            <a:off x="5046159" y="1629185"/>
            <a:ext cx="2099682" cy="4085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9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SlideModel shp19">
            <a:extLst>
              <a:ext uri="{FF2B5EF4-FFF2-40B4-BE49-F238E27FC236}">
                <a16:creationId xmlns:a16="http://schemas.microsoft.com/office/drawing/2014/main" id="{510EBA51-5DDF-2DEE-5F93-23A0AA45A92D}"/>
              </a:ext>
            </a:extLst>
          </p:cNvPr>
          <p:cNvSpPr txBox="1"/>
          <p:nvPr/>
        </p:nvSpPr>
        <p:spPr>
          <a:xfrm>
            <a:off x="5232988" y="2333058"/>
            <a:ext cx="750205" cy="106182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defTabSz="1218987"/>
            <a:r>
              <a:rPr lang="en-US" sz="6900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3.</a:t>
            </a:r>
          </a:p>
        </p:txBody>
      </p:sp>
      <p:sp>
        <p:nvSpPr>
          <p:cNvPr id="30" name="SlideModel shp20">
            <a:extLst>
              <a:ext uri="{FF2B5EF4-FFF2-40B4-BE49-F238E27FC236}">
                <a16:creationId xmlns:a16="http://schemas.microsoft.com/office/drawing/2014/main" id="{7C2EA4D4-5E02-DEAF-FFFE-16FB4E7943B1}"/>
              </a:ext>
            </a:extLst>
          </p:cNvPr>
          <p:cNvSpPr txBox="1"/>
          <p:nvPr/>
        </p:nvSpPr>
        <p:spPr>
          <a:xfrm>
            <a:off x="5232988" y="3511163"/>
            <a:ext cx="1757748" cy="110799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1218987"/>
            <a:r>
              <a:rPr lang="en-US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ENHANCE THE ONLINE SHOPPING EXPERIENCE</a:t>
            </a:r>
          </a:p>
        </p:txBody>
      </p:sp>
      <p:sp>
        <p:nvSpPr>
          <p:cNvPr id="22" name="SlideModel shp34">
            <a:extLst>
              <a:ext uri="{FF2B5EF4-FFF2-40B4-BE49-F238E27FC236}">
                <a16:creationId xmlns:a16="http://schemas.microsoft.com/office/drawing/2014/main" id="{5D01FCE1-203A-0E0A-6F5C-57902716AC23}"/>
              </a:ext>
            </a:extLst>
          </p:cNvPr>
          <p:cNvSpPr/>
          <p:nvPr/>
        </p:nvSpPr>
        <p:spPr>
          <a:xfrm>
            <a:off x="7263724" y="1629185"/>
            <a:ext cx="2099682" cy="4085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9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SlideModel shp19">
            <a:extLst>
              <a:ext uri="{FF2B5EF4-FFF2-40B4-BE49-F238E27FC236}">
                <a16:creationId xmlns:a16="http://schemas.microsoft.com/office/drawing/2014/main" id="{969A59CA-5B09-E90A-0125-987C767DD946}"/>
              </a:ext>
            </a:extLst>
          </p:cNvPr>
          <p:cNvSpPr txBox="1"/>
          <p:nvPr/>
        </p:nvSpPr>
        <p:spPr>
          <a:xfrm>
            <a:off x="7449759" y="2333058"/>
            <a:ext cx="750205" cy="106182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defTabSz="1218987"/>
            <a:r>
              <a:rPr lang="en-US" sz="6900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4.</a:t>
            </a:r>
          </a:p>
        </p:txBody>
      </p:sp>
      <p:sp>
        <p:nvSpPr>
          <p:cNvPr id="34" name="SlideModel shp20">
            <a:extLst>
              <a:ext uri="{FF2B5EF4-FFF2-40B4-BE49-F238E27FC236}">
                <a16:creationId xmlns:a16="http://schemas.microsoft.com/office/drawing/2014/main" id="{AA74A91D-8FFF-05D6-DC4D-204A35F7AC11}"/>
              </a:ext>
            </a:extLst>
          </p:cNvPr>
          <p:cNvSpPr txBox="1"/>
          <p:nvPr/>
        </p:nvSpPr>
        <p:spPr>
          <a:xfrm>
            <a:off x="7449758" y="3519624"/>
            <a:ext cx="1726025" cy="10995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1218987"/>
            <a:r>
              <a:rPr lang="en-US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ANALYZE AND INCORPORATE ADDITIONAL VARIABLES</a:t>
            </a:r>
          </a:p>
        </p:txBody>
      </p:sp>
      <p:sp>
        <p:nvSpPr>
          <p:cNvPr id="18" name="SlideModel shp30">
            <a:extLst>
              <a:ext uri="{FF2B5EF4-FFF2-40B4-BE49-F238E27FC236}">
                <a16:creationId xmlns:a16="http://schemas.microsoft.com/office/drawing/2014/main" id="{62B0271F-060C-0DAA-538F-3C6BD4678116}"/>
              </a:ext>
            </a:extLst>
          </p:cNvPr>
          <p:cNvSpPr/>
          <p:nvPr/>
        </p:nvSpPr>
        <p:spPr>
          <a:xfrm>
            <a:off x="9481290" y="1629185"/>
            <a:ext cx="2099682" cy="4085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9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SlideModel shp19">
            <a:extLst>
              <a:ext uri="{FF2B5EF4-FFF2-40B4-BE49-F238E27FC236}">
                <a16:creationId xmlns:a16="http://schemas.microsoft.com/office/drawing/2014/main" id="{3654AFF2-3A43-DD5A-688D-CB425BC1073A}"/>
              </a:ext>
            </a:extLst>
          </p:cNvPr>
          <p:cNvSpPr txBox="1"/>
          <p:nvPr/>
        </p:nvSpPr>
        <p:spPr>
          <a:xfrm>
            <a:off x="9666532" y="2333058"/>
            <a:ext cx="750205" cy="106182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defTabSz="1218987"/>
            <a:r>
              <a:rPr lang="en-US" sz="6900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5.</a:t>
            </a:r>
          </a:p>
        </p:txBody>
      </p:sp>
      <p:sp>
        <p:nvSpPr>
          <p:cNvPr id="38" name="SlideModel shp20">
            <a:extLst>
              <a:ext uri="{FF2B5EF4-FFF2-40B4-BE49-F238E27FC236}">
                <a16:creationId xmlns:a16="http://schemas.microsoft.com/office/drawing/2014/main" id="{6F1FA44A-C23C-2C2E-D2F6-3EFA3ED2AA7F}"/>
              </a:ext>
            </a:extLst>
          </p:cNvPr>
          <p:cNvSpPr txBox="1"/>
          <p:nvPr/>
        </p:nvSpPr>
        <p:spPr>
          <a:xfrm>
            <a:off x="9666532" y="3519624"/>
            <a:ext cx="1750611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1218987"/>
            <a:r>
              <a:rPr lang="en-US" b="1">
                <a:solidFill>
                  <a:prstClr val="white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REEVALUATE BUSINESS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B231BE-EB12-F03E-B572-EA2A28899C33}"/>
              </a:ext>
            </a:extLst>
          </p:cNvPr>
          <p:cNvSpPr txBox="1">
            <a:spLocks/>
          </p:cNvSpPr>
          <p:nvPr/>
        </p:nvSpPr>
        <p:spPr>
          <a:xfrm>
            <a:off x="717248" y="619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a typeface="Calibri Light"/>
                <a:cs typeface="Calibri Light"/>
              </a:rPr>
              <a:t>Further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7FDEF951-03FA-E5A5-A480-EE27B694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1205283"/>
            <a:ext cx="10444480" cy="5051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63F3C4-0281-27EC-923A-ADF7E72ADB59}"/>
              </a:ext>
            </a:extLst>
          </p:cNvPr>
          <p:cNvSpPr txBox="1"/>
          <p:nvPr/>
        </p:nvSpPr>
        <p:spPr>
          <a:xfrm>
            <a:off x="924560" y="436880"/>
            <a:ext cx="10668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Calibri Light"/>
                <a:ea typeface="Calibri Light"/>
                <a:cs typeface="Calibri Light"/>
              </a:rPr>
              <a:t> Significance for Revenue: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40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7105380F-3EC5-B8DF-472E-305195B1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3" t="1741" r="994" b="1741"/>
          <a:stretch/>
        </p:blipFill>
        <p:spPr>
          <a:xfrm>
            <a:off x="1352378" y="1099416"/>
            <a:ext cx="9026804" cy="5767385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63F3C4-0281-27EC-923A-ADF7E72ADB59}"/>
              </a:ext>
            </a:extLst>
          </p:cNvPr>
          <p:cNvSpPr txBox="1"/>
          <p:nvPr/>
        </p:nvSpPr>
        <p:spPr>
          <a:xfrm>
            <a:off x="924560" y="436880"/>
            <a:ext cx="10668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Calibri Light"/>
                <a:ea typeface="Calibri Light"/>
                <a:cs typeface="Calibri Light"/>
              </a:rPr>
              <a:t> Channel by Gender: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6" name="Picture 5" descr="Facebook Icon, iOS Facebook Social Media Logo On White Background, Free ...">
            <a:extLst>
              <a:ext uri="{FF2B5EF4-FFF2-40B4-BE49-F238E27FC236}">
                <a16:creationId xmlns:a16="http://schemas.microsoft.com/office/drawing/2014/main" id="{EEFCE335-D476-D953-5538-80DE06276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63" y="5160816"/>
            <a:ext cx="992912" cy="1004457"/>
          </a:xfrm>
          <a:prstGeom prst="rect">
            <a:avLst/>
          </a:prstGeom>
        </p:spPr>
      </p:pic>
      <p:pic>
        <p:nvPicPr>
          <p:cNvPr id="7" name="Picture 6" descr="Google Logo, symbol, meaning, history, PNG, brand">
            <a:extLst>
              <a:ext uri="{FF2B5EF4-FFF2-40B4-BE49-F238E27FC236}">
                <a16:creationId xmlns:a16="http://schemas.microsoft.com/office/drawing/2014/main" id="{265FCB0F-1BF6-BCAC-BD02-8663DF0CB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138" y="5301383"/>
            <a:ext cx="1311565" cy="723323"/>
          </a:xfrm>
          <a:prstGeom prst="rect">
            <a:avLst/>
          </a:prstGeom>
        </p:spPr>
      </p:pic>
      <p:pic>
        <p:nvPicPr>
          <p:cNvPr id="8" name="Picture 7" descr="Instagram Logo, symbol, meaning, history, PNG, brand">
            <a:extLst>
              <a:ext uri="{FF2B5EF4-FFF2-40B4-BE49-F238E27FC236}">
                <a16:creationId xmlns:a16="http://schemas.microsoft.com/office/drawing/2014/main" id="{8759D49D-97D4-3E84-E99C-57FE2C79F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775" y="5243656"/>
            <a:ext cx="1461656" cy="8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4682-EFCA-F75D-24CD-C5DA7079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Old Campaign – Who Had Coupons?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3DE7-D41D-D1B5-1ECF-75445383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6E5EC-6945-6EAB-8118-DA7CBDE2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" y="2574"/>
            <a:ext cx="12185821" cy="68734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5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D02E-0D69-A7EA-3A98-3066A4BF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Old Campaign – Who Was Excluded?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8784D-5292-30AA-3525-6C79C651060B}"/>
              </a:ext>
            </a:extLst>
          </p:cNvPr>
          <p:cNvSpPr txBox="1"/>
          <p:nvPr/>
        </p:nvSpPr>
        <p:spPr>
          <a:xfrm>
            <a:off x="9077960" y="3146864"/>
            <a:ext cx="2484120" cy="1046440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50.58%</a:t>
            </a: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Minority Customers</a:t>
            </a:r>
          </a:p>
        </p:txBody>
      </p:sp>
      <p:graphicFrame>
        <p:nvGraphicFramePr>
          <p:cNvPr id="7" name="Chart 6" descr="Chart type: Stacked Bar. 'id' by 'minority' and 'non_male'&#10;&#10;Description automatically generated">
            <a:extLst>
              <a:ext uri="{FF2B5EF4-FFF2-40B4-BE49-F238E27FC236}">
                <a16:creationId xmlns:a16="http://schemas.microsoft.com/office/drawing/2014/main" id="{F3194227-6D08-7ED7-2632-CEF56064C7AB}"/>
              </a:ext>
              <a:ext uri="{147F2762-F138-4A5C-976F-8EAC2B608ADB}">
                <a16:predDERef xmlns:a16="http://schemas.microsoft.com/office/drawing/2014/main" pred="{0EF3BAC6-0ACE-9755-8BD4-0BC8BE249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847813"/>
              </p:ext>
            </p:extLst>
          </p:nvPr>
        </p:nvGraphicFramePr>
        <p:xfrm>
          <a:off x="1057274" y="1714158"/>
          <a:ext cx="7625472" cy="3922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CAADBF-FF39-D29F-3769-5F8E324076D2}"/>
              </a:ext>
            </a:extLst>
          </p:cNvPr>
          <p:cNvSpPr txBox="1"/>
          <p:nvPr/>
        </p:nvSpPr>
        <p:spPr>
          <a:xfrm>
            <a:off x="9077960" y="4596618"/>
            <a:ext cx="2475523" cy="1046440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50.10%</a:t>
            </a: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Non-Male Customers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2E85D-6E7E-5958-8BE1-6AD0FC6140E4}"/>
              </a:ext>
            </a:extLst>
          </p:cNvPr>
          <p:cNvSpPr txBox="1"/>
          <p:nvPr/>
        </p:nvSpPr>
        <p:spPr>
          <a:xfrm>
            <a:off x="9077959" y="1693202"/>
            <a:ext cx="2484120" cy="1046440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49.96%</a:t>
            </a: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Sample</a:t>
            </a:r>
          </a:p>
        </p:txBody>
      </p:sp>
    </p:spTree>
    <p:extLst>
      <p:ext uri="{BB962C8B-B14F-4D97-AF65-F5344CB8AC3E}">
        <p14:creationId xmlns:p14="http://schemas.microsoft.com/office/powerpoint/2010/main" val="194112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CADE-4D85-4B8E-1846-232CE664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Old Campaign – Who Was Included?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AD1BE-25E3-2EE2-E247-4F24505B2A90}"/>
              </a:ext>
            </a:extLst>
          </p:cNvPr>
          <p:cNvSpPr txBox="1"/>
          <p:nvPr/>
        </p:nvSpPr>
        <p:spPr>
          <a:xfrm>
            <a:off x="9161517" y="1681830"/>
            <a:ext cx="2484120" cy="1046440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50.10%</a:t>
            </a: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95100-0E8F-C2D0-6CAD-6F8B9D6C5A1D}"/>
              </a:ext>
            </a:extLst>
          </p:cNvPr>
          <p:cNvSpPr txBox="1"/>
          <p:nvPr/>
        </p:nvSpPr>
        <p:spPr>
          <a:xfrm>
            <a:off x="9135066" y="3083910"/>
            <a:ext cx="2484120" cy="1046440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49.42%</a:t>
            </a: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Minority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3AFD7-9C2D-93E8-561A-89AC20DAE4ED}"/>
              </a:ext>
            </a:extLst>
          </p:cNvPr>
          <p:cNvSpPr txBox="1"/>
          <p:nvPr/>
        </p:nvSpPr>
        <p:spPr>
          <a:xfrm>
            <a:off x="9142073" y="4414870"/>
            <a:ext cx="2484120" cy="1107996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"/>
                <a:cs typeface="Calibri"/>
              </a:rPr>
              <a:t>49.90%</a:t>
            </a:r>
          </a:p>
          <a:p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Of Non-Male Customer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1DA33-5A60-A9BE-8AC6-D2FE36C77A69}"/>
              </a:ext>
            </a:extLst>
          </p:cNvPr>
          <p:cNvSpPr txBox="1"/>
          <p:nvPr/>
        </p:nvSpPr>
        <p:spPr>
          <a:xfrm>
            <a:off x="1004969" y="5955296"/>
            <a:ext cx="67531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Calibri"/>
                <a:cs typeface="Calibri"/>
              </a:rPr>
              <a:t>... but </a:t>
            </a:r>
            <a:r>
              <a:rPr lang="en-US" sz="3200" b="1">
                <a:solidFill>
                  <a:srgbClr val="FF0000"/>
                </a:solidFill>
                <a:ea typeface="Calibri"/>
                <a:cs typeface="Calibri"/>
              </a:rPr>
              <a:t>no significant impact</a:t>
            </a:r>
            <a:r>
              <a:rPr lang="en-US" sz="3200">
                <a:ea typeface="Calibri"/>
                <a:cs typeface="Calibri"/>
              </a:rPr>
              <a:t> on revenue</a:t>
            </a:r>
          </a:p>
        </p:txBody>
      </p:sp>
      <p:graphicFrame>
        <p:nvGraphicFramePr>
          <p:cNvPr id="4" name="Chart 3" descr="Chart type: Stacked Bar. 'id' by 'minority' and 'non_male'&#10;&#10;Description automatically generated">
            <a:extLst>
              <a:ext uri="{FF2B5EF4-FFF2-40B4-BE49-F238E27FC236}">
                <a16:creationId xmlns:a16="http://schemas.microsoft.com/office/drawing/2014/main" id="{6D752EA1-DFD2-620E-3273-7D0456097A7E}"/>
              </a:ext>
              <a:ext uri="{147F2762-F138-4A5C-976F-8EAC2B608ADB}">
                <a16:predDERef xmlns:a16="http://schemas.microsoft.com/office/drawing/2014/main" pred="{F3194227-6D08-7ED7-2632-CEF56064C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365953"/>
              </p:ext>
            </p:extLst>
          </p:nvPr>
        </p:nvGraphicFramePr>
        <p:xfrm>
          <a:off x="1006475" y="1682115"/>
          <a:ext cx="739648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A close up of a coupon&#10;&#10;Description automatically generated">
            <a:extLst>
              <a:ext uri="{FF2B5EF4-FFF2-40B4-BE49-F238E27FC236}">
                <a16:creationId xmlns:a16="http://schemas.microsoft.com/office/drawing/2014/main" id="{CA22D04F-B2A7-894F-CABC-6DDAD2A76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785" y="5956935"/>
            <a:ext cx="3704590" cy="55245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2D6102F5-C8E2-EDFD-1E16-D7F61D47D145}"/>
              </a:ext>
            </a:extLst>
          </p:cNvPr>
          <p:cNvSpPr/>
          <p:nvPr/>
        </p:nvSpPr>
        <p:spPr>
          <a:xfrm>
            <a:off x="10429240" y="5943600"/>
            <a:ext cx="1214120" cy="59944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4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C417E-D42F-0218-BDDA-D86479E2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32" y="1396960"/>
            <a:ext cx="10114039" cy="509417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33DC9-B044-D31C-8FCC-2634FBCFB123}"/>
              </a:ext>
            </a:extLst>
          </p:cNvPr>
          <p:cNvSpPr txBox="1"/>
          <p:nvPr/>
        </p:nvSpPr>
        <p:spPr>
          <a:xfrm>
            <a:off x="890210" y="515257"/>
            <a:ext cx="10423675" cy="7017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>
                <a:latin typeface="+mj-lt"/>
                <a:ea typeface="Calibri Light"/>
                <a:cs typeface="Calibri Light"/>
              </a:rPr>
              <a:t>Coupon Performance by Channel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C125-E423-7CB0-B0B8-60D4DE5E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New Campaign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4F08-CEBF-F59B-577E-5C80391D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960" y="5046345"/>
            <a:ext cx="9296400" cy="1313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Target customers by platform and abandoned shopping carts. </a:t>
            </a:r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4933F581-35AB-EBC3-CA3B-601B4651B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7037" y="1945640"/>
            <a:ext cx="2529840" cy="2590800"/>
          </a:xfrm>
          <a:prstGeom prst="rect">
            <a:avLst/>
          </a:prstGeom>
        </p:spPr>
      </p:pic>
      <p:pic>
        <p:nvPicPr>
          <p:cNvPr id="5" name="Graphic 4" descr="Ecommerce with solid fill">
            <a:extLst>
              <a:ext uri="{FF2B5EF4-FFF2-40B4-BE49-F238E27FC236}">
                <a16:creationId xmlns:a16="http://schemas.microsoft.com/office/drawing/2014/main" id="{E3AEB282-D833-806F-E003-D48F84A87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9755" y="2037715"/>
            <a:ext cx="2397760" cy="2407920"/>
          </a:xfrm>
          <a:prstGeom prst="rect">
            <a:avLst/>
          </a:prstGeom>
        </p:spPr>
      </p:pic>
      <p:pic>
        <p:nvPicPr>
          <p:cNvPr id="6" name="Graphic 5" descr="Add with solid fill">
            <a:extLst>
              <a:ext uri="{FF2B5EF4-FFF2-40B4-BE49-F238E27FC236}">
                <a16:creationId xmlns:a16="http://schemas.microsoft.com/office/drawing/2014/main" id="{1D73B967-675D-0759-7E16-E11419280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8960" y="27787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3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Coupon Campaign Goal:</vt:lpstr>
      <vt:lpstr>PowerPoint Presentation</vt:lpstr>
      <vt:lpstr>PowerPoint Presentation</vt:lpstr>
      <vt:lpstr>Old Campaign – Who Had Coupons?</vt:lpstr>
      <vt:lpstr>Old Campaign – Who Was Excluded?</vt:lpstr>
      <vt:lpstr>Old Campaign – Who Was Included?</vt:lpstr>
      <vt:lpstr>PowerPoint Presentation</vt:lpstr>
      <vt:lpstr>New Campaign Methodology</vt:lpstr>
      <vt:lpstr>PowerPoint Presentation</vt:lpstr>
      <vt:lpstr>PowerPoint Presentation</vt:lpstr>
      <vt:lpstr>PowerPoint Presentation</vt:lpstr>
      <vt:lpstr>PowerPoint Presentation</vt:lpstr>
      <vt:lpstr>New Campaign Strategy</vt:lpstr>
      <vt:lpstr>New Campaign – Who Had Coupons?</vt:lpstr>
      <vt:lpstr>New Campaigns – Who Was Excluded?</vt:lpstr>
      <vt:lpstr>Revenue Projections</vt:lpstr>
      <vt:lpstr>Ethics of New Campaign </vt:lpstr>
      <vt:lpstr>How to Proceed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2024-09-03T16:20:22Z</dcterms:modified>
</cp:coreProperties>
</file>