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05" autoAdjust="0"/>
  </p:normalViewPr>
  <p:slideViewPr>
    <p:cSldViewPr>
      <p:cViewPr>
        <p:scale>
          <a:sx n="66" d="100"/>
          <a:sy n="66" d="100"/>
        </p:scale>
        <p:origin x="-10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42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FFD595-67E9-4A59-BC91-E3BB3588A422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217175-E2CF-4B80-8E72-D157E82163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p-liv.jp/658154269/" TargetMode="External"/><Relationship Id="rId2" Type="http://schemas.openxmlformats.org/officeDocument/2006/relationships/hyperlink" Target="http://octoba.net/archives/20141116-android-app-calnav-38659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-liv.jp/6338479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企画（アプリ）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カロリー計算アプリ（ダイエット）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36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１食あたりの摂取</a:t>
            </a:r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カロリー</a:t>
            </a: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を簡単に算出</a:t>
            </a:r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sz="2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選択肢の中から日々の食事を記録する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１日ごとの総摂取カロリーを計算する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目標体重に合わせて上限摂取カロリーを表示する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65760" lvl="1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１日あたりの消費</a:t>
            </a:r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カロリーを簡単に算出する</a:t>
            </a:r>
            <a:endParaRPr lang="en-US" altLang="ja-JP" sz="2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万歩計や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GPS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と連動させて消費したカロリー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記録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トレーニング等の回数や時間で算出することも可能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気になる部位ごと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に簡単なストレッチ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等を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紹介する（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消費カロリーも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65760" lvl="1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</a:t>
            </a:r>
            <a:r>
              <a:rPr lang="ja-JP" altLang="en-US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を蓄積させてグラフとして可視化する</a:t>
            </a:r>
            <a:endParaRPr lang="en-US" altLang="ja-JP" sz="2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体重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脂肪率・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BMI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同様にグラフ化することで現状を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把握する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064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類似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87375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摂取カロリー計算を記録する、運動量を記録する場合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、アプリ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は複数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必要な場合がある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そもそも運動量を記録できるアプリは多くない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運動の種類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ランニングやサイクリングが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ほとんど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食事の写真をアップするだけで摂取カロリーを算出することができる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手軽であるが、高度な技術が必要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カロリーの正確さ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しては劣る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48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類似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アプリとの差別化</a:t>
            </a: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BMI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値を計算して表示する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標準体型との差が分かる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摂取・消費カロリー共に手入力も可能にする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より正確なカロリー計算が可能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運動の選択肢として身近なもの（階段等）を含む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59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課題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食事や運動の選択肢をどこまで充実させる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膨大なデータが必要になる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継続的に記録できるような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工夫が必要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5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7467600" cy="4873752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http://www.konamisportsandlife.co.jp/press/2014/10/17/?cm_sp=02-_-release-_-</a:t>
            </a:r>
            <a:r>
              <a:rPr lang="en-US" altLang="ja-JP" dirty="0" smtClean="0">
                <a:hlinkClick r:id="rId2"/>
              </a:rPr>
              <a:t>20141017</a:t>
            </a:r>
          </a:p>
          <a:p>
            <a:r>
              <a:rPr lang="en-US" altLang="ja-JP" dirty="0">
                <a:hlinkClick r:id="rId2"/>
              </a:rPr>
              <a:t>http://app-liv.jp/347184248/</a:t>
            </a:r>
          </a:p>
          <a:p>
            <a:r>
              <a:rPr lang="en-US" altLang="ja-JP" dirty="0" smtClean="0">
                <a:hlinkClick r:id="rId2"/>
              </a:rPr>
              <a:t>http://octoba.net/archives/20141116-android-app-calnav-386599.html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app-liv.jp/658154269/</a:t>
            </a:r>
            <a:endParaRPr lang="en-US" altLang="ja-JP" dirty="0" smtClean="0"/>
          </a:p>
          <a:p>
            <a:r>
              <a:rPr lang="en-US" altLang="ja-JP" dirty="0">
                <a:hlinkClick r:id="rId4"/>
              </a:rPr>
              <a:t>http://app-liv.jp/633847982</a:t>
            </a:r>
            <a:r>
              <a:rPr lang="en-US" altLang="ja-JP" dirty="0" smtClean="0">
                <a:hlinkClick r:id="rId4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045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215</TotalTime>
  <Words>307</Words>
  <Application>Microsoft Office PowerPoint</Application>
  <PresentationFormat>画面に合わせる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スパイス</vt:lpstr>
      <vt:lpstr>企画（アプリ） </vt:lpstr>
      <vt:lpstr>機能 </vt:lpstr>
      <vt:lpstr>類似アプリ </vt:lpstr>
      <vt:lpstr>類似アプリとの差別化 </vt:lpstr>
      <vt:lpstr>課題 </vt:lpstr>
      <vt:lpstr>参考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根本　理沙</dc:creator>
  <cp:lastModifiedBy>根本　理沙</cp:lastModifiedBy>
  <cp:revision>17</cp:revision>
  <dcterms:created xsi:type="dcterms:W3CDTF">2016-06-30T06:07:57Z</dcterms:created>
  <dcterms:modified xsi:type="dcterms:W3CDTF">2016-06-30T10:04:41Z</dcterms:modified>
</cp:coreProperties>
</file>