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1" autoAdjust="0"/>
    <p:restoredTop sz="94660"/>
  </p:normalViewPr>
  <p:slideViewPr>
    <p:cSldViewPr snapToGrid="0">
      <p:cViewPr>
        <p:scale>
          <a:sx n="66" d="100"/>
          <a:sy n="66" d="100"/>
        </p:scale>
        <p:origin x="2118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image" Target="../media/image2.png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8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3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2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14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565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77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04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49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043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64DE79-268F-4C1A-8933-263129D2AF90}" type="datetimeFigureOut">
              <a:rPr lang="en-US" smtClean="0"/>
              <a:t>6/10/2016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76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00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6/10/2016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93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アパート管理について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205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アプリケーション概要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 smtClean="0"/>
              <a:t>アパート管理者と入居者のコミュニケーションツール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管理人（オーナー）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/>
              <a:t>オーナー及び管理会社は管理する部屋数、階数等を入力。</a:t>
            </a:r>
            <a:br>
              <a:rPr lang="ja-JP" altLang="en-US" dirty="0"/>
            </a:br>
            <a:r>
              <a:rPr lang="ja-JP" altLang="en-US" dirty="0"/>
              <a:t>その後、ビジュアル化されたマンションの構成を組み替えて、実際のマンション</a:t>
            </a:r>
            <a:r>
              <a:rPr lang="ja-JP" altLang="en-US" dirty="0" smtClean="0"/>
              <a:t>の構成</a:t>
            </a:r>
            <a:r>
              <a:rPr lang="ja-JP" altLang="en-US" dirty="0"/>
              <a:t>イメージを作る。</a:t>
            </a:r>
            <a:br>
              <a:rPr lang="ja-JP" altLang="en-US" dirty="0"/>
            </a:br>
            <a:r>
              <a:rPr lang="ja-JP" altLang="en-US" dirty="0"/>
              <a:t>その後、入居者との情報共有として必要な項目を揃える。</a:t>
            </a:r>
            <a:br>
              <a:rPr lang="ja-JP" altLang="en-US" dirty="0"/>
            </a:br>
            <a:r>
              <a:rPr lang="ja-JP" altLang="en-US" dirty="0"/>
              <a:t>例えば、水漏れ、ガス漏れ、電気関係、騒音などを管理項目として準備する。</a:t>
            </a:r>
            <a:br>
              <a:rPr lang="ja-JP" altLang="en-US" dirty="0"/>
            </a:br>
            <a:r>
              <a:rPr lang="ja-JP" altLang="en-US" dirty="0"/>
              <a:t>新規に入居される方には、入居案内と一緒にＱＲコード等を発行して、</a:t>
            </a:r>
            <a:br>
              <a:rPr lang="ja-JP" altLang="en-US" dirty="0"/>
            </a:br>
            <a:r>
              <a:rPr lang="ja-JP" altLang="en-US" dirty="0"/>
              <a:t>入居者が登録後にお互いの情報伝達が行える。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 startAt="2"/>
            </a:pPr>
            <a:r>
              <a:rPr kumimoji="1" lang="ja-JP" altLang="en-US" dirty="0" smtClean="0"/>
              <a:t>入居者</a:t>
            </a:r>
            <a:endParaRPr kumimoji="1"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/>
              <a:t>入居者はビジュアル化されたマンションの部屋に各情報の取得</a:t>
            </a:r>
            <a:r>
              <a:rPr lang="ja-JP" altLang="en-US" dirty="0" smtClean="0"/>
              <a:t>や相談事</a:t>
            </a:r>
            <a:r>
              <a:rPr lang="ja-JP" altLang="en-US" dirty="0"/>
              <a:t>をスマホ等でタップするとオーナーとのコミュニケーションを行える。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/>
              <a:t>予めオーナーが用意した管理項目に対して、相談事を選択</a:t>
            </a:r>
            <a:r>
              <a:rPr lang="ja-JP" altLang="en-US" dirty="0" smtClean="0"/>
              <a:t>してコメント</a:t>
            </a:r>
            <a:r>
              <a:rPr lang="ja-JP" altLang="en-US" dirty="0"/>
              <a:t>などを入力し、気軽に相談を行えるようにする。</a:t>
            </a:r>
          </a:p>
          <a:p>
            <a:pPr marL="514350" indent="-514350">
              <a:buFont typeface="+mj-lt"/>
              <a:buAutoNum type="arabicPeriod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9402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アプリ</a:t>
            </a:r>
            <a:r>
              <a:rPr lang="ja-JP" altLang="en-US" dirty="0" smtClean="0"/>
              <a:t>で</a:t>
            </a:r>
            <a:r>
              <a:rPr lang="ja-JP" altLang="en-US" dirty="0"/>
              <a:t>出来</a:t>
            </a:r>
            <a:r>
              <a:rPr lang="ja-JP" altLang="en-US" dirty="0" smtClean="0"/>
              <a:t>ること（オーナー）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 smtClean="0"/>
              <a:t>アパート情報の登録</a:t>
            </a:r>
            <a:endParaRPr kumimoji="1"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ja-JP" altLang="en-US" dirty="0" smtClean="0"/>
              <a:t>階数、部屋数、部屋番号の登録</a:t>
            </a:r>
            <a:endParaRPr kumimoji="1"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ja-JP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 smtClean="0"/>
              <a:t>お知らせの通知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ja-JP" altLang="en-US" dirty="0" smtClean="0"/>
              <a:t>入居者全員宛</a:t>
            </a:r>
            <a:endParaRPr kumimoji="1"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 smtClean="0"/>
              <a:t>入居者個人宛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 smtClean="0"/>
              <a:t>入居者管理</a:t>
            </a:r>
            <a:endParaRPr kumimoji="1"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 smtClean="0"/>
              <a:t>入居者（</a:t>
            </a:r>
            <a:r>
              <a:rPr lang="ja-JP" altLang="en-US" dirty="0"/>
              <a:t>部屋番号、入居者</a:t>
            </a:r>
            <a:r>
              <a:rPr lang="ja-JP" altLang="en-US" dirty="0" smtClean="0"/>
              <a:t>情報）の登録などの管理</a:t>
            </a:r>
            <a:r>
              <a:rPr lang="en-US" altLang="ja-JP" dirty="0" smtClean="0"/>
              <a:t>※</a:t>
            </a:r>
            <a:r>
              <a:rPr lang="ja-JP" altLang="en-US" dirty="0" smtClean="0"/>
              <a:t>メールアドレスによる管理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ja-JP" altLang="en-US" dirty="0" smtClean="0"/>
              <a:t>過去の入居者情報（転居先等）の参照</a:t>
            </a:r>
            <a:endParaRPr kumimoji="1"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ja-JP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dirty="0" smtClean="0"/>
              <a:t>各種情報のメンテナンス等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 smtClean="0"/>
              <a:t>入居者が参照する情報や古い情報の削除等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/>
              <a:t>過去</a:t>
            </a:r>
            <a:r>
              <a:rPr lang="ja-JP" altLang="en-US" dirty="0" smtClean="0"/>
              <a:t>の</a:t>
            </a:r>
            <a:r>
              <a:rPr lang="ja-JP" altLang="en-US" dirty="0"/>
              <a:t>投稿</a:t>
            </a:r>
            <a:r>
              <a:rPr lang="ja-JP" altLang="en-US" dirty="0" smtClean="0"/>
              <a:t>の</a:t>
            </a:r>
            <a:r>
              <a:rPr lang="ja-JP" altLang="en-US" dirty="0"/>
              <a:t>閲覧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u"/>
            </a:pPr>
            <a:endParaRPr kumimoji="1"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65760" y="5913120"/>
            <a:ext cx="902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オーナー用の画面は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サイトを想定（まずは）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721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アプリで出来ること（入居者）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 smtClean="0"/>
              <a:t>お知らせの確認</a:t>
            </a:r>
            <a:endParaRPr kumimoji="1"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/>
              <a:t>オーナ</a:t>
            </a:r>
            <a:r>
              <a:rPr lang="ja-JP" altLang="en-US" dirty="0" smtClean="0"/>
              <a:t>ーからのお知らせを確認できる。（プッシュ通知、メールも）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ja-JP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 smtClean="0"/>
              <a:t>各種問い合わせ</a:t>
            </a:r>
            <a:endParaRPr kumimoji="1"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ja-JP" altLang="en-US" dirty="0" smtClean="0"/>
              <a:t>住まいのトラブルについての問い合わせ</a:t>
            </a:r>
            <a:endParaRPr kumimoji="1"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 smtClean="0"/>
              <a:t>問い合わせ</a:t>
            </a:r>
            <a:r>
              <a:rPr lang="ja-JP" altLang="en-US" dirty="0"/>
              <a:t>先</a:t>
            </a:r>
            <a:r>
              <a:rPr lang="ja-JP" altLang="en-US" dirty="0" smtClean="0"/>
              <a:t>の確認が可能（電話番号やサイト）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 smtClean="0"/>
              <a:t>ゴミの日や出し方などの固定的な情報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dirty="0" smtClean="0"/>
              <a:t>オーナーへの伝言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 smtClean="0"/>
              <a:t>直接オーナーへの伝言や問い合わせを送信できる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ja-JP" dirty="0"/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dirty="0" smtClean="0"/>
              <a:t>掲示板機能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 smtClean="0"/>
              <a:t>逆にトラブルのもとになる可能性もあるため、誰でも投稿はできるが、オーナーがチェックして問題ないものだけ公開するなどの考慮が必要。</a:t>
            </a:r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65760" y="5913120"/>
            <a:ext cx="902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入居者のアプリはスマートフォン、タブレットなどアプリを想定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1133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アプリ画面イメージ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4512810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183</TotalTime>
  <Words>240</Words>
  <Application>Microsoft Office PowerPoint</Application>
  <PresentationFormat>ワイド画面</PresentationFormat>
  <Paragraphs>41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Calibri</vt:lpstr>
      <vt:lpstr>Calibri Light</vt:lpstr>
      <vt:lpstr>Wingdings</vt:lpstr>
      <vt:lpstr>レトロスペクト</vt:lpstr>
      <vt:lpstr>アパート管理について</vt:lpstr>
      <vt:lpstr>アプリケーション概要</vt:lpstr>
      <vt:lpstr>アプリで出来ること（オーナー）</vt:lpstr>
      <vt:lpstr>アプリで出来ること（入居者）</vt:lpstr>
      <vt:lpstr>アプリ画面イメージ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アパート管理について</dc:title>
  <dc:creator>松村　和貴</dc:creator>
  <cp:lastModifiedBy>松村　和貴</cp:lastModifiedBy>
  <cp:revision>8</cp:revision>
  <dcterms:created xsi:type="dcterms:W3CDTF">2016-06-10T00:21:34Z</dcterms:created>
  <dcterms:modified xsi:type="dcterms:W3CDTF">2016-06-10T03:25:23Z</dcterms:modified>
</cp:coreProperties>
</file>