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page1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page2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page3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page4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宋体</vt:lpstr>
      <vt:lpstr>Arial Unicode MS</vt:lpstr>
      <vt:lpstr>Arial Black</vt:lpstr>
      <vt:lpstr>文泉驿微米黑</vt:lpstr>
      <vt:lpstr>微软雅黑</vt:lpstr>
      <vt:lpstr>Office 主题​​</vt:lpstr>
      <vt:lpstr>PowerPoint 演示文稿</vt:lpstr>
      <vt:lpstr>page1</vt:lpstr>
      <vt:lpstr>page1</vt:lpstr>
      <vt:lpstr>page1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choug</dc:creator>
  <cp:lastModifiedBy>choug</cp:lastModifiedBy>
  <cp:revision>2</cp:revision>
  <dcterms:created xsi:type="dcterms:W3CDTF">2022-10-19T04:37:50Z</dcterms:created>
  <dcterms:modified xsi:type="dcterms:W3CDTF">2022-10-19T04:37:50Z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