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firstpage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second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/>
            <a:r>
              <a:rPr lang="en-US" altLang="zh-CN"/>
              <a:t>third</a:t>
            </a:r>
            <a:endParaRPr lang="en-US" altLang="zh-CN"/>
          </a:p>
          <a:p>
            <a:pPr lvl="1"/>
            <a:r>
              <a:rPr lang="en-US" altLang="zh-CN"/>
              <a:t>test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fourth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Arial Black</vt:lpstr>
      <vt:lpstr>文泉驿微米黑</vt:lpstr>
      <vt:lpstr>微软雅黑</vt:lpstr>
      <vt:lpstr>Office 主题​​</vt:lpstr>
      <vt:lpstr>PowerPoint 演示文稿</vt:lpstr>
      <vt:lpstr>page1</vt:lpstr>
      <vt:lpstr>page1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choug</dc:creator>
  <cp:lastModifiedBy>choug</cp:lastModifiedBy>
  <cp:revision>5</cp:revision>
  <dcterms:created xsi:type="dcterms:W3CDTF">2022-10-20T01:49:10Z</dcterms:created>
  <dcterms:modified xsi:type="dcterms:W3CDTF">2022-10-20T01:49:10Z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