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j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ja" b="1" i="1" dirty="0">
              <a:latin typeface="Meiryo UI" panose="020B0604030504040204" pitchFamily="50" charset="-128"/>
              <a:ea typeface="Meiryo UI" panose="020B0604030504040204" pitchFamily="50" charset="-128"/>
            </a:rPr>
            <a:t>Nunc viverra imperdiet enim.Fusce est.Vivamus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ja" dirty="0">
              <a:latin typeface="Meiryo UI" panose="020B0604030504040204" pitchFamily="50" charset="-128"/>
              <a:ea typeface="Meiryo UI" panose="020B0604030504040204" pitchFamily="50" charset="-128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" sz="1200" b="1" i="1" kern="1200" dirty="0">
              <a:latin typeface="Meiryo UI" panose="020B0604030504040204" pitchFamily="50" charset="-128"/>
              <a:ea typeface="Meiryo UI" panose="020B0604030504040204" pitchFamily="50" charset="-128"/>
            </a:rPr>
            <a:t>Nunc viverra imperdiet enim.Fusce est.Vivamus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2B73E-30B3-46E4-92BA-0EE955462811}" type="datetime1">
              <a:rPr lang="ja-JP" altLang="en-US" smtClean="0"/>
              <a:t>2022/10/18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87BD69-81ED-44D5-8649-6311EFE7C796}" type="datetime1">
              <a:rPr lang="ja-JP" altLang="en-US" smtClean="0"/>
              <a:t>2022/10/18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/>
              <a:t>マスター テキストの書式設定</a:t>
            </a:r>
            <a:endParaRPr lang="en-US"/>
          </a:p>
          <a:p>
            <a:pPr lvl="1" rtl="0"/>
            <a:r>
              <a:rPr lang="ja"/>
              <a:t>第 2 レベル</a:t>
            </a:r>
          </a:p>
          <a:p>
            <a:pPr lvl="2" rtl="0"/>
            <a:r>
              <a:rPr lang="ja"/>
              <a:t>第 3 レベル</a:t>
            </a:r>
          </a:p>
          <a:p>
            <a:pPr lvl="3" rtl="0"/>
            <a:r>
              <a:rPr lang="ja"/>
              <a:t>第 4 レベル</a:t>
            </a:r>
          </a:p>
          <a:p>
            <a:pPr lvl="4" rtl="0"/>
            <a:r>
              <a:rPr lang="ja"/>
              <a:t>第 5 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長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長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長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グループ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​​コネクタ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rtl="0"/>
            <a:r>
              <a:rPr lang="ja" dirty="0"/>
              <a:t>マスター タイトルの書式</a:t>
            </a:r>
            <a:br>
              <a:rPr lang="en-US" altLang="ja" dirty="0"/>
            </a:br>
            <a:r>
              <a:rPr lang="ja" dirty="0"/>
              <a:t>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日付プレースホルダー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B60E8C8B-1F21-4B0B-9001-B64A261102C4}" type="datetime1">
              <a:rPr lang="ja-JP" altLang="en-US" smtClean="0"/>
              <a:t>2022/10/18</a:t>
            </a:fld>
            <a:endParaRPr lang="en-US" dirty="0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36D301-34F7-42C8-9358-44C6340B4F9F}" type="datetime1">
              <a:rPr lang="ja-JP" altLang="en-US" smtClean="0"/>
              <a:t>2022/10/18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C2D6FF-4049-4E56-BCFE-FA87627C1B0E}" type="datetime1">
              <a:rPr lang="ja-JP" altLang="en-US" smtClean="0"/>
              <a:t>2022/10/18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815101-1B8E-4A9B-9649-6D03340A88F7}" type="datetime1">
              <a:rPr lang="ja-JP" altLang="en-US" smtClean="0"/>
              <a:t>2022/10/18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長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長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長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長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rtl="0"/>
            <a:r>
              <a:rPr lang="ja" dirty="0"/>
              <a:t>マスター タイトルの書式</a:t>
            </a:r>
            <a:br>
              <a:rPr lang="en-US" altLang="ja" dirty="0"/>
            </a:br>
            <a:r>
              <a:rPr lang="ja" dirty="0"/>
              <a:t>設定</a:t>
            </a:r>
            <a:endParaRPr lang="en-US" dirty="0"/>
          </a:p>
        </p:txBody>
      </p:sp>
      <p:grpSp>
        <p:nvGrpSpPr>
          <p:cNvPr id="16" name="グループ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16C7ADE5-1C7B-4AFB-86D1-A738B7D741C8}" type="datetime1">
              <a:rPr lang="ja-JP" altLang="en-US" smtClean="0"/>
              <a:t>2022/10/18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E477B5-7A95-42CC-A98B-5B399B0CE8F2}" type="datetime1">
              <a:rPr lang="ja-JP" altLang="en-US" smtClean="0"/>
              <a:t>2022/10/18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9B8683-1A08-4C2D-97D0-EB3268A50A81}" type="datetime1">
              <a:rPr lang="ja-JP" altLang="en-US" smtClean="0"/>
              <a:t>2022/10/18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65933-A11F-4BD8-B3B5-393E7ADC6F45}" type="datetime1">
              <a:rPr lang="ja-JP" altLang="en-US" smtClean="0"/>
              <a:t>2022/10/18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5F379-E3BB-4A07-9679-67C49D9B4422}" type="datetime1">
              <a:rPr lang="ja-JP" altLang="en-US" smtClean="0"/>
              <a:t>2022/10/18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024F4CB-1FE3-46B0-8AF6-4C6A0051FA3B}" type="datetime1">
              <a:rPr lang="ja-JP" altLang="en-US" smtClean="0"/>
              <a:t>2022/10/18</a:t>
            </a:fld>
            <a:endParaRPr 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D906752-60A8-4B92-9D02-877468645FF7}" type="datetime1">
              <a:rPr lang="ja-JP" altLang="en-US" smtClean="0"/>
              <a:t>2022/10/18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長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長方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長方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dirty="0"/>
              <a:t>マスター テキストの書式設定</a:t>
            </a:r>
          </a:p>
          <a:p>
            <a:pPr lvl="1" rtl="0"/>
            <a:r>
              <a:rPr lang="ja" dirty="0"/>
              <a:t>第 2 レベル</a:t>
            </a:r>
          </a:p>
          <a:p>
            <a:pPr lvl="2" rtl="0"/>
            <a:r>
              <a:rPr lang="ja" dirty="0"/>
              <a:t>第 3 レベル</a:t>
            </a:r>
          </a:p>
          <a:p>
            <a:pPr lvl="3" rtl="0"/>
            <a:r>
              <a:rPr lang="ja" dirty="0"/>
              <a:t>第 4 レベル</a:t>
            </a:r>
          </a:p>
          <a:p>
            <a:pPr lvl="4" rtl="0"/>
            <a:r>
              <a:rPr lang="ja" dirty="0"/>
              <a:t>第 5 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5803612-7A93-4559-B8B6-11F86DCD04EA}" type="datetime1">
              <a:rPr lang="ja-JP" altLang="en-US" smtClean="0"/>
              <a:t>2022/10/18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画像 5" descr="ロゴのクローズ アップ&#10;&#10;自動生成された説明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長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長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r>
              <a:rPr lang="en-US" altLang="ja-JP" sz="4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</a:t>
            </a:r>
            <a:r>
              <a:rPr lang="ja-JP" altLang="en-US" sz="6000" dirty="0">
                <a:solidFill>
                  <a:srgbClr val="FF0000"/>
                </a:solidFill>
              </a:rPr>
              <a:t>検証</a:t>
            </a:r>
            <a:endParaRPr lang="ja" sz="4400" dirty="0">
              <a:solidFill>
                <a:srgbClr val="FF0000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ja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ja-JP" altLang="en-US" dirty="0"/>
              <a:t>タイトル</a:t>
            </a:r>
            <a:r>
              <a:rPr lang="ja" dirty="0"/>
              <a:t> Lorem Ipsum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1839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9_TF78438558" id="{2945AAA2-7688-4005-90A9-8A45BB05BCD5}" vid="{A0561D64-9419-48E0-BFEB-C6FD5CC9315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{57FBF756-C8E3-4CE3-A444-0C6AB2D2BA9D}tf78438558_win32</Template>
  <TotalTime>3</TotalTime>
  <Words>38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Calibri</vt:lpstr>
      <vt:lpstr>Century Gothic</vt:lpstr>
      <vt:lpstr>Garamond</vt:lpstr>
      <vt:lpstr>SavonVTI</vt:lpstr>
      <vt:lpstr>PPT検証</vt:lpstr>
      <vt:lpstr>タイトル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PPT検証</dc:title>
  <dc:creator>姜 明善</dc:creator>
  <cp:lastModifiedBy>姜 明善</cp:lastModifiedBy>
  <cp:revision>1</cp:revision>
  <dcterms:created xsi:type="dcterms:W3CDTF">2022-10-18T09:26:34Z</dcterms:created>
  <dcterms:modified xsi:type="dcterms:W3CDTF">2022-10-18T09:29:46Z</dcterms:modified>
</cp:coreProperties>
</file>