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A63EE6AC-289E-44E6-A916-3BD78757F6BD}">
          <p14:sldIdLst>
            <p14:sldId id="256"/>
            <p14:sldId id="257"/>
            <p14:sldId id="258"/>
            <p14:sldId id="259"/>
            <p14:sldId id="26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8846-1596-4855-AFD4-47B0039211A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51E-9CF9-434B-BE41-F143A676B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31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8846-1596-4855-AFD4-47B0039211A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51E-9CF9-434B-BE41-F143A676B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10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8846-1596-4855-AFD4-47B0039211A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51E-9CF9-434B-BE41-F143A676B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63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8846-1596-4855-AFD4-47B0039211A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51E-9CF9-434B-BE41-F143A676B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09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8846-1596-4855-AFD4-47B0039211A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51E-9CF9-434B-BE41-F143A676B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8846-1596-4855-AFD4-47B0039211A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51E-9CF9-434B-BE41-F143A676B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80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8846-1596-4855-AFD4-47B0039211A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51E-9CF9-434B-BE41-F143A676B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56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8846-1596-4855-AFD4-47B0039211A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51E-9CF9-434B-BE41-F143A676B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63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8846-1596-4855-AFD4-47B0039211A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51E-9CF9-434B-BE41-F143A676B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8846-1596-4855-AFD4-47B0039211A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51E-9CF9-434B-BE41-F143A676B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6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8846-1596-4855-AFD4-47B0039211A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6251E-9CF9-434B-BE41-F143A676B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8846-1596-4855-AFD4-47B0039211A4}" type="datetimeFigureOut">
              <a:rPr lang="en-GB" smtClean="0"/>
              <a:t>28/05/2019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251E-9CF9-434B-BE41-F143A676B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9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723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MARBLE GAME</a:t>
            </a:r>
            <a:endParaRPr lang="en-GB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6462"/>
          </a:xfrm>
        </p:spPr>
        <p:txBody>
          <a:bodyPr/>
          <a:lstStyle/>
          <a:p>
            <a:r>
              <a:rPr lang="en-GB" dirty="0" smtClean="0"/>
              <a:t>Metin DEMİR</a:t>
            </a:r>
          </a:p>
          <a:p>
            <a:r>
              <a:rPr lang="en-GB" dirty="0" smtClean="0"/>
              <a:t>21526902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6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01700" y="365126"/>
            <a:ext cx="10452100" cy="917574"/>
          </a:xfrm>
        </p:spPr>
        <p:txBody>
          <a:bodyPr/>
          <a:lstStyle/>
          <a:p>
            <a:r>
              <a:rPr lang="en-GB" dirty="0" smtClean="0"/>
              <a:t>Game Description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061200" y="1375693"/>
            <a:ext cx="4292600" cy="4504407"/>
          </a:xfrm>
        </p:spPr>
        <p:txBody>
          <a:bodyPr>
            <a:normAutofit/>
          </a:bodyPr>
          <a:lstStyle/>
          <a:p>
            <a:r>
              <a:rPr lang="en-GB" dirty="0" smtClean="0"/>
              <a:t>We have </a:t>
            </a:r>
            <a:r>
              <a:rPr lang="en-GB" dirty="0"/>
              <a:t>to gather </a:t>
            </a:r>
            <a:r>
              <a:rPr lang="en-GB" dirty="0" smtClean="0"/>
              <a:t>diamonds in scene.</a:t>
            </a:r>
            <a:endParaRPr lang="en-GB" dirty="0" smtClean="0"/>
          </a:p>
          <a:p>
            <a:r>
              <a:rPr lang="en-GB" dirty="0" smtClean="0"/>
              <a:t>When we try to gather diamonds . The enemy try to kill us.</a:t>
            </a:r>
          </a:p>
          <a:p>
            <a:r>
              <a:rPr lang="en-GB" dirty="0" smtClean="0"/>
              <a:t>İf we get </a:t>
            </a:r>
            <a:r>
              <a:rPr lang="en-GB" dirty="0"/>
              <a:t>enough diamonds </a:t>
            </a:r>
            <a:r>
              <a:rPr lang="en-GB" dirty="0" smtClean="0"/>
              <a:t>we can pass next level.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9" y="1502693"/>
            <a:ext cx="6503921" cy="42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3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pPr algn="just"/>
            <a:r>
              <a:rPr lang="en-GB" dirty="0" smtClean="0"/>
              <a:t>Game Description(Bullet </a:t>
            </a:r>
            <a:r>
              <a:rPr lang="en-GB" dirty="0" smtClean="0"/>
              <a:t>and Diamonds)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endParaRPr lang="en-GB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1430337"/>
            <a:ext cx="2143424" cy="1829055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508000" y="1430337"/>
            <a:ext cx="9169400" cy="4504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Top Right side have bullet icon and diamond.</a:t>
            </a:r>
          </a:p>
          <a:p>
            <a:r>
              <a:rPr lang="en-GB" dirty="0" smtClean="0"/>
              <a:t>Bullet icon text show us, how many bullet we have</a:t>
            </a:r>
          </a:p>
          <a:p>
            <a:r>
              <a:rPr lang="en-GB" dirty="0" smtClean="0"/>
              <a:t>Diamond icon show us how many </a:t>
            </a:r>
            <a:r>
              <a:rPr lang="en-GB" dirty="0"/>
              <a:t>diamond</a:t>
            </a:r>
            <a:r>
              <a:rPr lang="en-GB" dirty="0" smtClean="0"/>
              <a:t> we  get and how many we need for next level.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34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69545" y="365125"/>
            <a:ext cx="10784255" cy="1325563"/>
          </a:xfrm>
        </p:spPr>
        <p:txBody>
          <a:bodyPr/>
          <a:lstStyle/>
          <a:p>
            <a:r>
              <a:rPr lang="en-GB" dirty="0" smtClean="0"/>
              <a:t>Game </a:t>
            </a:r>
            <a:r>
              <a:rPr lang="en-GB" dirty="0" smtClean="0"/>
              <a:t>Description(Enemy)</a:t>
            </a:r>
            <a:endParaRPr lang="en-GB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5842000" y="1569697"/>
            <a:ext cx="5511800" cy="3053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We have 3 enemy type.</a:t>
            </a:r>
          </a:p>
          <a:p>
            <a:r>
              <a:rPr lang="en-GB" dirty="0" smtClean="0"/>
              <a:t>Each one have different speed , damage and live.</a:t>
            </a:r>
          </a:p>
          <a:p>
            <a:r>
              <a:rPr lang="en-GB" dirty="0" smtClean="0"/>
              <a:t>When enemy touch us, we lost live.</a:t>
            </a:r>
            <a:endParaRPr lang="en-GB" dirty="0" smtClean="0"/>
          </a:p>
          <a:p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45" y="1569697"/>
            <a:ext cx="5041901" cy="29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4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33703" y="365125"/>
            <a:ext cx="10920097" cy="1325563"/>
          </a:xfrm>
        </p:spPr>
        <p:txBody>
          <a:bodyPr/>
          <a:lstStyle/>
          <a:p>
            <a:r>
              <a:rPr lang="en-GB" dirty="0" smtClean="0"/>
              <a:t>Player Control</a:t>
            </a:r>
            <a:endParaRPr lang="en-GB" dirty="0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6248400" y="2097088"/>
            <a:ext cx="5824330" cy="4542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698500" y="1690689"/>
            <a:ext cx="11150600" cy="494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WASD moving player</a:t>
            </a:r>
            <a:endParaRPr lang="en-GB" dirty="0" smtClean="0"/>
          </a:p>
          <a:p>
            <a:r>
              <a:rPr lang="en-GB" dirty="0" smtClean="0"/>
              <a:t>F fire bullet</a:t>
            </a:r>
            <a:r>
              <a:rPr lang="en-GB" dirty="0" smtClean="0"/>
              <a:t>  </a:t>
            </a:r>
            <a:endParaRPr lang="en-GB" dirty="0" smtClean="0"/>
          </a:p>
          <a:p>
            <a:r>
              <a:rPr lang="en-GB" dirty="0" smtClean="0"/>
              <a:t>Moving mouse right and left turn the player.</a:t>
            </a:r>
            <a:endParaRPr lang="en-GB" dirty="0" smtClean="0"/>
          </a:p>
          <a:p>
            <a:r>
              <a:rPr lang="en-GB" dirty="0" smtClean="0"/>
              <a:t>Escape key show us options in the game</a:t>
            </a: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61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96900" y="3505199"/>
            <a:ext cx="11315700" cy="4572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 smtClean="0"/>
              <a:t>Thank for Listening</a:t>
            </a:r>
            <a:endParaRPr lang="en-GB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723900" y="5473700"/>
            <a:ext cx="113157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/>
              <a:t>Metin DEMİR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67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141</Words>
  <Application>Microsoft Office PowerPoint</Application>
  <PresentationFormat>Geniş ekran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MARBLE GAME</vt:lpstr>
      <vt:lpstr>Game Description</vt:lpstr>
      <vt:lpstr>Game Description(Bullet and Diamonds)</vt:lpstr>
      <vt:lpstr>Game Description(Enemy)</vt:lpstr>
      <vt:lpstr>Player Control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EGG</dc:title>
  <dc:creator>Metin</dc:creator>
  <cp:lastModifiedBy>Metin</cp:lastModifiedBy>
  <cp:revision>10</cp:revision>
  <dcterms:created xsi:type="dcterms:W3CDTF">2019-05-07T06:55:48Z</dcterms:created>
  <dcterms:modified xsi:type="dcterms:W3CDTF">2019-05-28T06:31:47Z</dcterms:modified>
</cp:coreProperties>
</file>