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2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8B0C-9EA9-427D-B1F0-B8A9943E5E0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FBBE-146C-423E-A18B-235D0C578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912" y="139596"/>
            <a:ext cx="9144000" cy="18002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mini project presentation on</a:t>
            </a:r>
            <a:br>
              <a:rPr lang="en-US" sz="2400" dirty="0" smtClean="0"/>
            </a:br>
            <a:r>
              <a:rPr lang="en-US" sz="4000" dirty="0" smtClean="0"/>
              <a:t>CREATING X-SECTIONS USING </a:t>
            </a:r>
            <a:r>
              <a:rPr lang="en-US" sz="4000" dirty="0" err="1" smtClean="0"/>
              <a:t>Arcpy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6826"/>
            <a:ext cx="3740209" cy="2770974"/>
          </a:xfrm>
        </p:spPr>
        <p:txBody>
          <a:bodyPr/>
          <a:lstStyle/>
          <a:p>
            <a:r>
              <a:rPr lang="en-US" u="sng" dirty="0" smtClean="0"/>
              <a:t>Group Members</a:t>
            </a:r>
          </a:p>
          <a:p>
            <a:r>
              <a:rPr lang="en-US" sz="2000" dirty="0" smtClean="0">
                <a:latin typeface="+mj-lt"/>
              </a:rPr>
              <a:t>Suresh Bhandari (03)</a:t>
            </a:r>
          </a:p>
          <a:p>
            <a:r>
              <a:rPr lang="en-US" sz="2000" dirty="0" err="1" smtClean="0">
                <a:latin typeface="+mj-lt"/>
              </a:rPr>
              <a:t>Yashwant</a:t>
            </a:r>
            <a:r>
              <a:rPr lang="en-US" sz="2000" dirty="0" smtClean="0">
                <a:latin typeface="+mj-lt"/>
              </a:rPr>
              <a:t> Singh (25)</a:t>
            </a:r>
          </a:p>
          <a:p>
            <a:r>
              <a:rPr lang="en-US" sz="2000" dirty="0" err="1" smtClean="0">
                <a:latin typeface="+mj-lt"/>
              </a:rPr>
              <a:t>Diwash</a:t>
            </a:r>
            <a:r>
              <a:rPr lang="en-US" sz="2000" dirty="0" smtClean="0">
                <a:latin typeface="+mj-lt"/>
              </a:rPr>
              <a:t> Tamang (26)</a:t>
            </a:r>
          </a:p>
          <a:p>
            <a:r>
              <a:rPr lang="en-US" sz="2000" dirty="0" err="1" smtClean="0">
                <a:latin typeface="+mj-lt"/>
              </a:rPr>
              <a:t>Aashish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Basnet</a:t>
            </a:r>
            <a:r>
              <a:rPr lang="en-US" sz="2000" dirty="0" smtClean="0">
                <a:latin typeface="+mj-lt"/>
              </a:rPr>
              <a:t> (32)</a:t>
            </a:r>
            <a:endParaRPr lang="en-US" sz="2000" dirty="0"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72912" y="2417035"/>
            <a:ext cx="3740209" cy="277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Presented to:</a:t>
            </a:r>
          </a:p>
          <a:p>
            <a:r>
              <a:rPr lang="en-US" sz="2000" dirty="0" smtClean="0">
                <a:latin typeface="+mj-lt"/>
              </a:rPr>
              <a:t>Mr. Uma Shankar </a:t>
            </a:r>
            <a:r>
              <a:rPr lang="en-US" sz="2000" dirty="0" err="1" smtClean="0">
                <a:latin typeface="+mj-lt"/>
              </a:rPr>
              <a:t>Panday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Department of civil and </a:t>
            </a:r>
            <a:r>
              <a:rPr lang="en-US" sz="2000" dirty="0" err="1" smtClean="0">
                <a:latin typeface="+mj-lt"/>
              </a:rPr>
              <a:t>Geomatics</a:t>
            </a:r>
            <a:r>
              <a:rPr lang="en-US" sz="2000" dirty="0" smtClean="0">
                <a:latin typeface="+mj-lt"/>
              </a:rPr>
              <a:t> Engineering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098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734147">
            <a:off x="1489817" y="1737661"/>
            <a:ext cx="9144000" cy="2387600"/>
          </a:xfrm>
        </p:spPr>
        <p:txBody>
          <a:bodyPr>
            <a:no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Queries?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5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uses the </a:t>
            </a:r>
            <a:r>
              <a:rPr lang="en-US" dirty="0" err="1" smtClean="0"/>
              <a:t>Arcpy</a:t>
            </a:r>
            <a:r>
              <a:rPr lang="en-US" dirty="0" smtClean="0"/>
              <a:t> to create the X-section of the river center line</a:t>
            </a:r>
          </a:p>
          <a:p>
            <a:r>
              <a:rPr lang="en-US" dirty="0" smtClean="0"/>
              <a:t>The cross section is the perpendicular lines drawn across a line segments (river, roads etc.)</a:t>
            </a:r>
          </a:p>
        </p:txBody>
      </p:sp>
    </p:spTree>
    <p:extLst>
      <p:ext uri="{BB962C8B-B14F-4D97-AF65-F5344CB8AC3E}">
        <p14:creationId xmlns:p14="http://schemas.microsoft.com/office/powerpoint/2010/main" val="379406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Arcpy</a:t>
            </a:r>
            <a:r>
              <a:rPr lang="en-US" dirty="0" smtClean="0"/>
              <a:t> </a:t>
            </a:r>
            <a:r>
              <a:rPr lang="en-US" dirty="0"/>
              <a:t>is a Python scripting module </a:t>
            </a:r>
            <a:r>
              <a:rPr lang="en-US" dirty="0" smtClean="0"/>
              <a:t>for mapping purpose</a:t>
            </a:r>
          </a:p>
          <a:p>
            <a:r>
              <a:rPr lang="en-US" dirty="0"/>
              <a:t>It gets installed with ArcGIS for </a:t>
            </a:r>
            <a:r>
              <a:rPr lang="en-US" dirty="0" smtClean="0"/>
              <a:t>Desktop and </a:t>
            </a:r>
            <a:r>
              <a:rPr lang="en-US" dirty="0"/>
              <a:t>is available to all </a:t>
            </a:r>
            <a:r>
              <a:rPr lang="en-US" dirty="0" smtClean="0"/>
              <a:t>licenses</a:t>
            </a:r>
          </a:p>
          <a:p>
            <a:r>
              <a:rPr lang="en-US" dirty="0" smtClean="0"/>
              <a:t>Main Methods we used:</a:t>
            </a:r>
          </a:p>
          <a:p>
            <a:pPr lvl="1"/>
            <a:r>
              <a:rPr lang="en-US" dirty="0" err="1" smtClean="0"/>
              <a:t>arcpy.Geometry.measureOnLine</a:t>
            </a:r>
            <a:r>
              <a:rPr lang="en-US" dirty="0" smtClean="0"/>
              <a:t>( </a:t>
            </a:r>
            <a:r>
              <a:rPr lang="en-US" dirty="0" err="1" smtClean="0"/>
              <a:t>arcpy.Geometry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arcpy.da.SearchCursor</a:t>
            </a:r>
            <a:r>
              <a:rPr lang="en-US" dirty="0" smtClean="0"/>
              <a:t>( </a:t>
            </a:r>
            <a:r>
              <a:rPr lang="en-US" dirty="0" err="1" smtClean="0"/>
              <a:t>in_layer</a:t>
            </a:r>
            <a:r>
              <a:rPr lang="en-US" dirty="0" smtClean="0"/>
              <a:t>, </a:t>
            </a:r>
            <a:r>
              <a:rPr lang="en-US" dirty="0" err="1" smtClean="0"/>
              <a:t>list_of_field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arcpy.da.InsertCursor</a:t>
            </a:r>
            <a:r>
              <a:rPr lang="en-US" dirty="0" smtClean="0"/>
              <a:t>(</a:t>
            </a:r>
            <a:r>
              <a:rPr lang="en-US" dirty="0" err="1" smtClean="0"/>
              <a:t>in_layer</a:t>
            </a:r>
            <a:r>
              <a:rPr lang="en-US" dirty="0" smtClean="0"/>
              <a:t>, </a:t>
            </a:r>
            <a:r>
              <a:rPr lang="en-US" dirty="0" err="1" smtClean="0"/>
              <a:t>list_of_field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arcpy.Geometry.positionAlongLine</a:t>
            </a:r>
            <a:r>
              <a:rPr lang="en-US" dirty="0" smtClean="0"/>
              <a:t>( </a:t>
            </a:r>
            <a:r>
              <a:rPr lang="en-US" dirty="0" err="1" smtClean="0"/>
              <a:t>arcpy.Geometry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arcpy.ddd.StackProfile</a:t>
            </a:r>
            <a:r>
              <a:rPr lang="en-US" dirty="0" smtClean="0"/>
              <a:t>( </a:t>
            </a:r>
            <a:r>
              <a:rPr lang="en-US" dirty="0" err="1" smtClean="0"/>
              <a:t>line_layer,DEM,savePath,graphName</a:t>
            </a:r>
            <a:r>
              <a:rPr lang="en-US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2337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60" y="290564"/>
            <a:ext cx="10515600" cy="1325563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33" y="1974248"/>
            <a:ext cx="3321465" cy="361273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2006" y="1616127"/>
            <a:ext cx="5947161" cy="4351338"/>
          </a:xfrm>
        </p:spPr>
        <p:txBody>
          <a:bodyPr/>
          <a:lstStyle/>
          <a:p>
            <a:r>
              <a:rPr lang="en-US" dirty="0" smtClean="0"/>
              <a:t>Step 1:</a:t>
            </a:r>
          </a:p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Centerline </a:t>
            </a:r>
            <a:r>
              <a:rPr lang="en-US" dirty="0" err="1" smtClean="0"/>
              <a:t>shapefile</a:t>
            </a:r>
            <a:endParaRPr lang="en-US" dirty="0" smtClean="0"/>
          </a:p>
          <a:p>
            <a:pPr lvl="1"/>
            <a:r>
              <a:rPr lang="en-US" dirty="0" smtClean="0"/>
              <a:t>Point Shape file</a:t>
            </a:r>
          </a:p>
          <a:p>
            <a:r>
              <a:rPr lang="en-US" dirty="0" smtClean="0"/>
              <a:t>Main Methods used:</a:t>
            </a:r>
          </a:p>
          <a:p>
            <a:pPr lvl="1"/>
            <a:r>
              <a:rPr lang="en-US" dirty="0" err="1" smtClean="0"/>
              <a:t>Line.measureOnLine</a:t>
            </a:r>
            <a:r>
              <a:rPr lang="en-US" dirty="0" smtClean="0"/>
              <a:t>(Point)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csv</a:t>
            </a:r>
            <a:r>
              <a:rPr lang="en-US" dirty="0" smtClean="0"/>
              <a:t> file containing the </a:t>
            </a:r>
            <a:r>
              <a:rPr lang="en-US" dirty="0" err="1" smtClean="0"/>
              <a:t>chainage</a:t>
            </a:r>
            <a:r>
              <a:rPr lang="en-US" dirty="0" smtClean="0"/>
              <a:t> of each point along centerline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830" t="4854" r="23796"/>
          <a:stretch/>
        </p:blipFill>
        <p:spPr>
          <a:xfrm>
            <a:off x="8913265" y="1717705"/>
            <a:ext cx="1632245" cy="4016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98" y="3310144"/>
            <a:ext cx="542047" cy="5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935" y="365125"/>
            <a:ext cx="10712865" cy="1325563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36" y="1690688"/>
            <a:ext cx="5623434" cy="51673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Step 2: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Locations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Centerline </a:t>
            </a:r>
            <a:r>
              <a:rPr lang="en-US" dirty="0" err="1" smtClean="0"/>
              <a:t>shapefile</a:t>
            </a:r>
            <a:endParaRPr lang="en-US" dirty="0" smtClean="0"/>
          </a:p>
          <a:p>
            <a:r>
              <a:rPr lang="en-US" dirty="0" smtClean="0"/>
              <a:t>Main Methods Used:</a:t>
            </a:r>
          </a:p>
          <a:p>
            <a:pPr lvl="1"/>
            <a:r>
              <a:rPr lang="en-US" dirty="0" err="1" smtClean="0"/>
              <a:t>arcpy.CreateFeatureclass_management</a:t>
            </a:r>
            <a:endParaRPr lang="en-US" dirty="0" smtClean="0"/>
          </a:p>
          <a:p>
            <a:pPr lvl="1"/>
            <a:r>
              <a:rPr lang="en-US" dirty="0" err="1" smtClean="0"/>
              <a:t>arcpy.da.InsertCursor</a:t>
            </a:r>
            <a:endParaRPr lang="en-US" dirty="0" smtClean="0"/>
          </a:p>
          <a:p>
            <a:pPr lvl="1"/>
            <a:r>
              <a:rPr lang="en-US" dirty="0" err="1" smtClean="0"/>
              <a:t>AngleBetween</a:t>
            </a:r>
            <a:r>
              <a:rPr lang="en-US" dirty="0" smtClean="0"/>
              <a:t>(p1,p2)</a:t>
            </a:r>
          </a:p>
          <a:p>
            <a:pPr lvl="1"/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midPoint,angle,length</a:t>
            </a:r>
            <a:r>
              <a:rPr lang="en-US" dirty="0" smtClean="0"/>
              <a:t>):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New Shape File containing lines perpendicular to centerline at </a:t>
            </a:r>
            <a:r>
              <a:rPr lang="en-US" dirty="0" err="1" smtClean="0"/>
              <a:t>chainages</a:t>
            </a:r>
            <a:r>
              <a:rPr lang="en-US" dirty="0" smtClean="0"/>
              <a:t> from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446" t="4854" r="56272"/>
          <a:stretch/>
        </p:blipFill>
        <p:spPr>
          <a:xfrm>
            <a:off x="8572878" y="1219085"/>
            <a:ext cx="726392" cy="4016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674" y="1219086"/>
            <a:ext cx="1764904" cy="3871663"/>
          </a:xfrm>
          <a:prstGeom prst="rect">
            <a:avLst/>
          </a:prstGeom>
        </p:spPr>
      </p:pic>
      <p:sp>
        <p:nvSpPr>
          <p:cNvPr id="7" name="AutoShape 2" descr="Image result for equals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 descr="Image result for equals image"/>
          <p:cNvSpPr>
            <a:spLocks noChangeAspect="1" noChangeArrowheads="1"/>
          </p:cNvSpPr>
          <p:nvPr/>
        </p:nvSpPr>
        <p:spPr bwMode="auto">
          <a:xfrm>
            <a:off x="-304800" y="212724"/>
            <a:ext cx="4039312" cy="403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918" y="1219085"/>
            <a:ext cx="1328861" cy="3951121"/>
          </a:xfrm>
          <a:prstGeom prst="rect">
            <a:avLst/>
          </a:prstGeom>
        </p:spPr>
      </p:pic>
      <p:pic>
        <p:nvPicPr>
          <p:cNvPr id="11" name="Picture 2" descr="Image result for plus sig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8" t="37772" r="27005" b="15215"/>
          <a:stretch/>
        </p:blipFill>
        <p:spPr bwMode="auto">
          <a:xfrm>
            <a:off x="8045661" y="2923280"/>
            <a:ext cx="383834" cy="3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570" y="2848671"/>
            <a:ext cx="542047" cy="5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5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854"/>
            <a:ext cx="10515600" cy="1325563"/>
          </a:xfrm>
        </p:spPr>
        <p:txBody>
          <a:bodyPr/>
          <a:lstStyle/>
          <a:p>
            <a:r>
              <a:rPr lang="en-US" dirty="0" smtClean="0"/>
              <a:t>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168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Step 3:</a:t>
            </a:r>
          </a:p>
          <a:p>
            <a:r>
              <a:rPr lang="en-US" dirty="0" smtClean="0"/>
              <a:t>Input:</a:t>
            </a:r>
          </a:p>
          <a:p>
            <a:pPr lvl="1"/>
            <a:r>
              <a:rPr lang="en-US" dirty="0" err="1" smtClean="0"/>
              <a:t>Shapefile</a:t>
            </a:r>
            <a:r>
              <a:rPr lang="en-US" dirty="0" smtClean="0"/>
              <a:t> containing the lines perpendicular to the </a:t>
            </a:r>
            <a:r>
              <a:rPr lang="en-US" dirty="0" err="1" smtClean="0"/>
              <a:t>CentreLine</a:t>
            </a:r>
            <a:endParaRPr lang="en-US" dirty="0" smtClean="0"/>
          </a:p>
          <a:p>
            <a:pPr lvl="1"/>
            <a:r>
              <a:rPr lang="en-US" dirty="0" smtClean="0"/>
              <a:t>DEM</a:t>
            </a:r>
          </a:p>
          <a:p>
            <a:r>
              <a:rPr lang="en-US" dirty="0" smtClean="0"/>
              <a:t>Main Methods Used:</a:t>
            </a:r>
          </a:p>
          <a:p>
            <a:pPr lvl="1"/>
            <a:r>
              <a:rPr lang="en-US" dirty="0" err="1" smtClean="0"/>
              <a:t>arcpy.ddd.StackProfile</a:t>
            </a:r>
            <a:r>
              <a:rPr lang="en-US" dirty="0" smtClean="0"/>
              <a:t>(</a:t>
            </a:r>
            <a:r>
              <a:rPr lang="en-US" dirty="0" err="1" smtClean="0"/>
              <a:t>layer,DEM,savePath_csv</a:t>
            </a:r>
            <a:r>
              <a:rPr lang="en-US" dirty="0" smtClean="0"/>
              <a:t>,)</a:t>
            </a:r>
          </a:p>
          <a:p>
            <a:pPr lvl="1"/>
            <a:r>
              <a:rPr lang="en-US" dirty="0" err="1" smtClean="0"/>
              <a:t>arcpy.management.SaveGraph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X-section Graphs in jpeg format</a:t>
            </a:r>
          </a:p>
          <a:p>
            <a:pPr lvl="1"/>
            <a:r>
              <a:rPr lang="en-US" dirty="0" err="1" smtClean="0"/>
              <a:t>csv</a:t>
            </a:r>
            <a:r>
              <a:rPr lang="en-US" dirty="0" smtClean="0"/>
              <a:t> file containing x-section data of the perpendicular lines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4573"/>
            <a:ext cx="1328861" cy="3951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49" y="1524573"/>
            <a:ext cx="1529211" cy="4013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953" y="1601485"/>
            <a:ext cx="1244721" cy="2150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9389" y="4001294"/>
            <a:ext cx="1760352" cy="1109022"/>
          </a:xfrm>
          <a:prstGeom prst="rect">
            <a:avLst/>
          </a:prstGeom>
        </p:spPr>
      </p:pic>
      <p:pic>
        <p:nvPicPr>
          <p:cNvPr id="2050" name="Picture 2" descr="Image result for plus sig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8" t="37772" r="27005" b="15215"/>
          <a:stretch/>
        </p:blipFill>
        <p:spPr bwMode="auto">
          <a:xfrm>
            <a:off x="7444115" y="3074432"/>
            <a:ext cx="383834" cy="3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Image result for equal 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024" y="3063379"/>
            <a:ext cx="542047" cy="5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7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57688" cy="4351338"/>
          </a:xfrm>
        </p:spPr>
        <p:txBody>
          <a:bodyPr/>
          <a:lstStyle/>
          <a:p>
            <a:r>
              <a:rPr lang="en-US" dirty="0" smtClean="0"/>
              <a:t>The toolbox created using the </a:t>
            </a:r>
            <a:r>
              <a:rPr lang="en-US" smtClean="0"/>
              <a:t>above python </a:t>
            </a:r>
            <a:r>
              <a:rPr lang="en-US" dirty="0" smtClean="0"/>
              <a:t>scripts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08" y="2341225"/>
            <a:ext cx="8399804" cy="39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for cross-section for roads and rivers.</a:t>
            </a:r>
          </a:p>
          <a:p>
            <a:r>
              <a:rPr lang="en-US" dirty="0" smtClean="0"/>
              <a:t>The output cross-section data can be used for hydrological modelling,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road cut fill calculation, mass-haul diagrams,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90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63682">
            <a:off x="3410483" y="2176833"/>
            <a:ext cx="4921665" cy="1325563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 mini project presentation on CREATING X-SECTIONS USING Arcpy</vt:lpstr>
      <vt:lpstr>Introduction</vt:lpstr>
      <vt:lpstr>Arcpy</vt:lpstr>
      <vt:lpstr>Method</vt:lpstr>
      <vt:lpstr>Method</vt:lpstr>
      <vt:lpstr>Method:</vt:lpstr>
      <vt:lpstr>Toolbox </vt:lpstr>
      <vt:lpstr>Application</vt:lpstr>
      <vt:lpstr>Demonstration</vt:lpstr>
      <vt:lpstr>Thank you!  Any Queries?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mini project presentation on CREATING X-SECTIONS USING Arcpy</dc:title>
  <dc:creator>Diwas Tamang</dc:creator>
  <cp:lastModifiedBy>Diwas Tamang</cp:lastModifiedBy>
  <cp:revision>11</cp:revision>
  <dcterms:created xsi:type="dcterms:W3CDTF">2019-02-11T05:20:18Z</dcterms:created>
  <dcterms:modified xsi:type="dcterms:W3CDTF">2019-02-11T06:45:24Z</dcterms:modified>
</cp:coreProperties>
</file>