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E9BB-39D1-4662-826B-79E5003A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9711-B005-4802-B0DC-C362B613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BDCD-3BF3-4ED8-BC2B-98B281A6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0E4B-55AE-40DA-8777-88000CBB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9B81-BEB2-4C5B-B3C1-46368FA5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1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3AE4-1ED7-4F7B-BE6A-FA4A525B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4110D-128C-4FE9-9F1A-589B849B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A382-D2CB-45D2-800C-9415BAF2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670A-F688-42D1-A8F9-5F2EA4C4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B71B-3A20-4D70-9E4C-24EDC664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7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B1F60-228D-4064-B206-CF16B1C2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CEB8-137F-4C9F-8577-BDE71B77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6A78-86B1-4FCA-879C-5628D268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8493-0F1B-4E67-9DC7-4EF4E204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B634-88E6-4A15-B67F-BBFDA8C6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01E6-B077-4C4F-B63B-55462565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CC4D-2F50-4819-85D0-1E2873E05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1CA0-392B-4A64-B8B3-DD90C263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96EC-7920-426C-B68A-1D73E2C1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5E23-22D0-482A-B543-F310EB11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38BD-0A0E-41B5-99C7-8D86ED20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1D54-D344-44F1-AD25-7B2DAFA7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1A20-D78C-4C87-ADE7-ABECB427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CB1E-FB2E-4BF1-BDB7-2BE29D96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D154-4F84-4216-BC45-F629BC1F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0F15-C937-4709-BFAB-1DE7E3C4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AD0F-AAF2-490E-B2E9-8FD8B85CB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B56F-DEAF-4849-9E3A-205F91BBD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F52A-4C91-4079-A7AF-D4A05626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A9B7-F789-41EA-B9B8-6897A607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7D488-4EC6-4416-9607-B47B7F85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9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18F3-0265-494C-8BEA-751EBF61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4D257-8E3A-45C1-9379-FE2913A9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1D0FF-6EC8-435B-8348-7839F4BD8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417F6-8051-478F-969B-4054877D8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A393C-717E-46DA-BB25-8836E6AC4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AAA9-C32A-4FD7-B7D0-DCCAAC07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8B1D5-18A7-4FAB-9AE1-FCA12FE3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40440-E9DE-4643-AD8E-59699B5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33A9-B11B-4A39-AD89-2DBF6E63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764C4-BA8B-4D39-A5DA-1EC59DEE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44422-61CD-48D0-AE9E-10863542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E3DB-6D6E-46D7-BFD8-9B407F46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8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77021-198B-4DCA-AC35-4ABE57A7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CA83D-022D-4268-95EA-65A9E08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2392-ECF3-4E59-BE0E-908F277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547D-6402-4D1B-99D7-8ABB9F9A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0C12-4B47-4C51-9452-23687895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39A0F-EC42-47F7-9341-6E7CC478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06756-FC6E-48D6-92D1-7A342882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F065E-92CD-48BB-B980-FDB2500F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FA30-9454-426E-BF12-3C71A67E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74DE-FF45-42E7-9298-472407E2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B0D9E-ABCE-4017-B1B2-52D0AFF0C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71793-A7ED-455E-A378-6A7E7AD9E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9F107-8B38-41C3-B8B8-65054A2F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0882A-73A6-4359-98FD-1BFC7086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2D985-A873-4AAB-B4AF-30EC024D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2EED6-ED78-4D34-8113-F96FE4B5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B60A-2659-4377-934B-C6DB2C9A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8247-2D27-4255-9B81-92A18F21C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C92F-E8CA-4374-B780-73D34DDF0AE2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98E3-C6A1-4E6C-A9F7-1DAABF646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D6FA-DB45-441B-B100-AF7D1BE37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F08F-C256-44CB-85BD-20640A669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B035-3B1D-43ED-A4B2-0747ED523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04" y="754566"/>
            <a:ext cx="6728776" cy="103968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Lescatit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b="1" i="0" baseline="-25000" dirty="0">
                <a:solidFill>
                  <a:srgbClr val="24292F"/>
                </a:solidFill>
                <a:effectLst/>
                <a:latin typeface="-apple-system"/>
              </a:rPr>
              <a:t>(Let's categorized it)</a:t>
            </a: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84671E-66B8-4458-BAAD-B82CEDD1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057" y="611187"/>
            <a:ext cx="3438525" cy="431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5DA0B8-511E-44DB-A14A-9D014EAE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23" y="4926012"/>
            <a:ext cx="3963671" cy="3453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2A335E-162E-4073-820B-23A82D7133EF}"/>
              </a:ext>
            </a:extLst>
          </p:cNvPr>
          <p:cNvSpPr txBox="1">
            <a:spLocks/>
          </p:cNvSpPr>
          <p:nvPr/>
        </p:nvSpPr>
        <p:spPr>
          <a:xfrm>
            <a:off x="820104" y="2389320"/>
            <a:ext cx="6329680" cy="103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BCFD5F-F281-4902-8714-5E4C54498219}"/>
              </a:ext>
            </a:extLst>
          </p:cNvPr>
          <p:cNvSpPr txBox="1">
            <a:spLocks/>
          </p:cNvSpPr>
          <p:nvPr/>
        </p:nvSpPr>
        <p:spPr>
          <a:xfrm>
            <a:off x="820104" y="2768599"/>
            <a:ext cx="6329680" cy="103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D33C0-134F-4563-A845-5C3B55930E7D}"/>
              </a:ext>
            </a:extLst>
          </p:cNvPr>
          <p:cNvSpPr txBox="1"/>
          <p:nvPr/>
        </p:nvSpPr>
        <p:spPr>
          <a:xfrm>
            <a:off x="936944" y="2505670"/>
            <a:ext cx="6536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to crawl and categorize URL addresses. It is developed with go, mongo, docker and </a:t>
            </a:r>
            <a:r>
              <a:rPr lang="en-US" sz="24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8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Lescatit (Let's categorized 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Metin Münüklü</dc:creator>
  <cp:lastModifiedBy>Metin Münüklü</cp:lastModifiedBy>
  <cp:revision>4</cp:revision>
  <dcterms:created xsi:type="dcterms:W3CDTF">2021-12-11T12:17:59Z</dcterms:created>
  <dcterms:modified xsi:type="dcterms:W3CDTF">2021-12-11T13:19:29Z</dcterms:modified>
</cp:coreProperties>
</file>