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0" r:id="rId5"/>
    <p:sldId id="258" r:id="rId6"/>
    <p:sldId id="259" r:id="rId7"/>
    <p:sldId id="261" r:id="rId8"/>
    <p:sldId id="267" r:id="rId9"/>
    <p:sldId id="26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66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ali Tofighi" userId="6dc726de-5fe1-4dc8-8472-d99ee2cfa25f" providerId="ADAL" clId="{23F4DE7A-7587-482A-8B4C-7DEC15E3E994}"/>
    <pc:docChg chg="modSld">
      <pc:chgData name="Mohammadali Tofighi" userId="6dc726de-5fe1-4dc8-8472-d99ee2cfa25f" providerId="ADAL" clId="{23F4DE7A-7587-482A-8B4C-7DEC15E3E994}" dt="2023-10-31T02:26:44.304" v="0" actId="1076"/>
      <pc:docMkLst>
        <pc:docMk/>
      </pc:docMkLst>
      <pc:sldChg chg="modSp mod">
        <pc:chgData name="Mohammadali Tofighi" userId="6dc726de-5fe1-4dc8-8472-d99ee2cfa25f" providerId="ADAL" clId="{23F4DE7A-7587-482A-8B4C-7DEC15E3E994}" dt="2023-10-31T02:26:44.304" v="0" actId="1076"/>
        <pc:sldMkLst>
          <pc:docMk/>
          <pc:sldMk cId="3849128894" sldId="257"/>
        </pc:sldMkLst>
        <pc:grpChg chg="mod">
          <ac:chgData name="Mohammadali Tofighi" userId="6dc726de-5fe1-4dc8-8472-d99ee2cfa25f" providerId="ADAL" clId="{23F4DE7A-7587-482A-8B4C-7DEC15E3E994}" dt="2023-10-31T02:26:44.304" v="0" actId="1076"/>
          <ac:grpSpMkLst>
            <pc:docMk/>
            <pc:sldMk cId="3849128894" sldId="257"/>
            <ac:grpSpMk id="79" creationId="{E2149755-8A54-27D0-EB34-4E9E9A2E3B8A}"/>
          </ac:grpSpMkLst>
        </pc:gr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image" Target="../media/image2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image" Target="../media/image2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5F961-DA6B-49F1-86C9-0E85831896F9}"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877CB22B-2357-409E-9900-71D63C21C784}">
      <dgm:prSet phldrT="[Text]" custT="1"/>
      <dgm:spPr>
        <a:solidFill>
          <a:schemeClr val="bg1">
            <a:lumMod val="75000"/>
          </a:schemeClr>
        </a:solidFill>
        <a:ln>
          <a:solidFill>
            <a:schemeClr val="tx1"/>
          </a:solidFill>
        </a:ln>
      </dgm:spPr>
      <dgm:t>
        <a:bodyPr/>
        <a:lstStyle/>
        <a:p>
          <a:r>
            <a:rPr lang="en-US" sz="1400" dirty="0">
              <a:solidFill>
                <a:schemeClr val="tx1"/>
              </a:solidFill>
            </a:rPr>
            <a:t>One Health </a:t>
          </a:r>
        </a:p>
      </dgm:t>
    </dgm:pt>
    <dgm:pt modelId="{3872DCFD-A3AB-4B5B-AD75-9A2C1FB31513}" type="parTrans" cxnId="{F0595A73-3E4E-4312-B5FA-0124FEDDC99F}">
      <dgm:prSet/>
      <dgm:spPr/>
      <dgm:t>
        <a:bodyPr/>
        <a:lstStyle/>
        <a:p>
          <a:endParaRPr lang="en-US"/>
        </a:p>
      </dgm:t>
    </dgm:pt>
    <dgm:pt modelId="{400BCD8F-891C-4D5B-AC15-9AE1DE2996B7}" type="sibTrans" cxnId="{F0595A73-3E4E-4312-B5FA-0124FEDDC99F}">
      <dgm:prSet/>
      <dgm:spPr/>
      <dgm:t>
        <a:bodyPr/>
        <a:lstStyle/>
        <a:p>
          <a:endParaRPr lang="en-US"/>
        </a:p>
      </dgm:t>
    </dgm:pt>
    <dgm:pt modelId="{08D9C17D-3440-4DE2-B942-9B84B7B5B117}">
      <dgm:prSet phldrT="[Text]" phldr="1"/>
      <dgm:spPr/>
      <dgm:t>
        <a:bodyPr/>
        <a:lstStyle/>
        <a:p>
          <a:endParaRPr lang="en-US" dirty="0"/>
        </a:p>
      </dgm:t>
    </dgm:pt>
    <dgm:pt modelId="{FF033DDB-F35B-4640-A239-F5D9594E7BBD}" type="sibTrans" cxnId="{FB0D7174-4D7C-4DED-AF6F-9D6E18D234EE}">
      <dgm:prSet/>
      <dgm:spPr/>
      <dgm:t>
        <a:bodyPr/>
        <a:lstStyle/>
        <a:p>
          <a:endParaRPr lang="en-US"/>
        </a:p>
      </dgm:t>
    </dgm:pt>
    <dgm:pt modelId="{9A75E4EF-D42E-4F4C-B069-ABC02D429BCF}" type="parTrans" cxnId="{FB0D7174-4D7C-4DED-AF6F-9D6E18D234EE}">
      <dgm:prSet/>
      <dgm:spPr/>
      <dgm:t>
        <a:bodyPr/>
        <a:lstStyle/>
        <a:p>
          <a:endParaRPr lang="en-US"/>
        </a:p>
      </dgm:t>
    </dgm:pt>
    <dgm:pt modelId="{D04170E2-5D0D-4B67-8B61-0BE460A9D694}">
      <dgm:prSet phldrT="[Text]" phldr="1"/>
      <dgm:spPr/>
      <dgm:t>
        <a:bodyPr/>
        <a:lstStyle/>
        <a:p>
          <a:endParaRPr lang="en-US"/>
        </a:p>
      </dgm:t>
    </dgm:pt>
    <dgm:pt modelId="{C9CEEABB-F584-4DAE-9A75-930EE479EDD7}" type="sibTrans" cxnId="{AEFBDE46-B441-4D2E-B6DF-A039A6E8F55F}">
      <dgm:prSet/>
      <dgm:spPr/>
      <dgm:t>
        <a:bodyPr/>
        <a:lstStyle/>
        <a:p>
          <a:endParaRPr lang="en-US"/>
        </a:p>
      </dgm:t>
    </dgm:pt>
    <dgm:pt modelId="{795FA115-3A2D-4D5F-AC0E-642D702805D0}" type="parTrans" cxnId="{AEFBDE46-B441-4D2E-B6DF-A039A6E8F55F}">
      <dgm:prSet/>
      <dgm:spPr/>
      <dgm:t>
        <a:bodyPr/>
        <a:lstStyle/>
        <a:p>
          <a:endParaRPr lang="en-US"/>
        </a:p>
      </dgm:t>
    </dgm:pt>
    <dgm:pt modelId="{06F812F3-D867-4B55-AF2B-0278EBE1D4C4}">
      <dgm:prSet phldrT="[Text]" phldr="1"/>
      <dgm:spPr/>
      <dgm:t>
        <a:bodyPr/>
        <a:lstStyle/>
        <a:p>
          <a:endParaRPr lang="en-US" dirty="0"/>
        </a:p>
      </dgm:t>
    </dgm:pt>
    <dgm:pt modelId="{23F4B1F0-1F49-41D1-AA9B-97E2D0390B85}" type="sibTrans" cxnId="{684979BD-9294-4A71-9006-D4EBB3E3B27D}">
      <dgm:prSet/>
      <dgm:spPr/>
      <dgm:t>
        <a:bodyPr/>
        <a:lstStyle/>
        <a:p>
          <a:endParaRPr lang="en-US"/>
        </a:p>
      </dgm:t>
    </dgm:pt>
    <dgm:pt modelId="{48ED07F9-417A-463C-8D90-AF8A9A89B79E}" type="parTrans" cxnId="{684979BD-9294-4A71-9006-D4EBB3E3B27D}">
      <dgm:prSet/>
      <dgm:spPr/>
      <dgm:t>
        <a:bodyPr/>
        <a:lstStyle/>
        <a:p>
          <a:endParaRPr lang="en-US"/>
        </a:p>
      </dgm:t>
    </dgm:pt>
    <dgm:pt modelId="{5087244B-F23E-486A-BB27-F59D20678CC2}" type="pres">
      <dgm:prSet presAssocID="{33E5F961-DA6B-49F1-86C9-0E85831896F9}" presName="Name0" presStyleCnt="0">
        <dgm:presLayoutVars>
          <dgm:chMax val="1"/>
          <dgm:chPref val="1"/>
          <dgm:dir/>
          <dgm:resizeHandles/>
        </dgm:presLayoutVars>
      </dgm:prSet>
      <dgm:spPr/>
    </dgm:pt>
    <dgm:pt modelId="{28A1BA03-C6BA-4440-9A5A-B6A6FF944A96}" type="pres">
      <dgm:prSet presAssocID="{877CB22B-2357-409E-9900-71D63C21C784}" presName="Parent" presStyleLbl="node1" presStyleIdx="0" presStyleCnt="2" custScaleX="66352" custScaleY="65360">
        <dgm:presLayoutVars>
          <dgm:chMax val="4"/>
          <dgm:chPref val="3"/>
        </dgm:presLayoutVars>
      </dgm:prSet>
      <dgm:spPr/>
    </dgm:pt>
    <dgm:pt modelId="{01A9878D-388B-4A2B-9DD8-B655E31D5AA1}" type="pres">
      <dgm:prSet presAssocID="{06F812F3-D867-4B55-AF2B-0278EBE1D4C4}" presName="Accent" presStyleLbl="node1" presStyleIdx="1" presStyleCnt="2"/>
      <dgm:spPr>
        <a:solidFill>
          <a:schemeClr val="tx1"/>
        </a:solidFill>
      </dgm:spPr>
    </dgm:pt>
    <dgm:pt modelId="{3164EEA3-2A59-4D41-9369-AA342876803F}" type="pres">
      <dgm:prSet presAssocID="{06F812F3-D867-4B55-AF2B-0278EBE1D4C4}" presName="Image1"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a:solidFill>
            <a:schemeClr val="tx1"/>
          </a:solidFill>
        </a:ln>
      </dgm:spPr>
      <dgm:extLst>
        <a:ext uri="{E40237B7-FDA0-4F09-8148-C483321AD2D9}">
          <dgm14:cNvPr xmlns:dgm14="http://schemas.microsoft.com/office/drawing/2010/diagram" id="0" name="" descr="Brood of hens walking in chicken coop enclosed by planks and chicken wire"/>
        </a:ext>
      </dgm:extLst>
    </dgm:pt>
    <dgm:pt modelId="{9ED9019A-D6DB-462E-8422-F05AB9767131}" type="pres">
      <dgm:prSet presAssocID="{06F812F3-D867-4B55-AF2B-0278EBE1D4C4}" presName="Child1" presStyleLbl="revTx" presStyleIdx="0" presStyleCnt="3">
        <dgm:presLayoutVars>
          <dgm:chMax val="0"/>
          <dgm:chPref val="0"/>
          <dgm:bulletEnabled val="1"/>
        </dgm:presLayoutVars>
      </dgm:prSet>
      <dgm:spPr/>
    </dgm:pt>
    <dgm:pt modelId="{D08180C5-6A2F-4561-8DDD-46178D9A27BD}" type="pres">
      <dgm:prSet presAssocID="{D04170E2-5D0D-4B67-8B61-0BE460A9D694}" presName="Image2" presStyleCnt="0"/>
      <dgm:spPr/>
    </dgm:pt>
    <dgm:pt modelId="{7C01348D-FBCF-445F-98B7-E73C18A10EA3}" type="pres">
      <dgm:prSet presAssocID="{D04170E2-5D0D-4B67-8B61-0BE460A9D694}" presName="Image" presStyleLbl="fgImgPlace1" presStyleIdx="1" presStyleCnt="3" custLinFactNeighborX="576" custLinFactNeighborY="-745"/>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a:solidFill>
            <a:schemeClr val="tx1"/>
          </a:solidFill>
        </a:ln>
      </dgm:spPr>
    </dgm:pt>
    <dgm:pt modelId="{F5A1A026-CB58-4D04-8575-632597069CD1}" type="pres">
      <dgm:prSet presAssocID="{D04170E2-5D0D-4B67-8B61-0BE460A9D694}" presName="Child2" presStyleLbl="revTx" presStyleIdx="1" presStyleCnt="3">
        <dgm:presLayoutVars>
          <dgm:chMax val="0"/>
          <dgm:chPref val="0"/>
          <dgm:bulletEnabled val="1"/>
        </dgm:presLayoutVars>
      </dgm:prSet>
      <dgm:spPr/>
    </dgm:pt>
    <dgm:pt modelId="{23CA5C0B-AA7F-454E-AC7C-3A18BABE4155}" type="pres">
      <dgm:prSet presAssocID="{08D9C17D-3440-4DE2-B942-9B84B7B5B117}" presName="Image3" presStyleCnt="0"/>
      <dgm:spPr/>
    </dgm:pt>
    <dgm:pt modelId="{C8DA8809-6C20-4DC0-869E-B8140C7D898D}" type="pres">
      <dgm:prSet presAssocID="{08D9C17D-3440-4DE2-B942-9B84B7B5B117}" presName="Image"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solidFill>
            <a:schemeClr val="tx1"/>
          </a:solidFill>
        </a:ln>
      </dgm:spPr>
    </dgm:pt>
    <dgm:pt modelId="{3EEF0A5F-DF28-4241-90F2-1A9A4A1646E8}" type="pres">
      <dgm:prSet presAssocID="{08D9C17D-3440-4DE2-B942-9B84B7B5B117}" presName="Child3" presStyleLbl="revTx" presStyleIdx="2" presStyleCnt="3">
        <dgm:presLayoutVars>
          <dgm:chMax val="0"/>
          <dgm:chPref val="0"/>
          <dgm:bulletEnabled val="1"/>
        </dgm:presLayoutVars>
      </dgm:prSet>
      <dgm:spPr/>
    </dgm:pt>
  </dgm:ptLst>
  <dgm:cxnLst>
    <dgm:cxn modelId="{01BF351D-4F90-42C4-9BD6-6B89CD7AD041}" type="presOf" srcId="{06F812F3-D867-4B55-AF2B-0278EBE1D4C4}" destId="{9ED9019A-D6DB-462E-8422-F05AB9767131}" srcOrd="0" destOrd="0" presId="urn:microsoft.com/office/officeart/2011/layout/RadialPictureList"/>
    <dgm:cxn modelId="{3227FC32-34D8-4CB1-B82F-08341F2DD8C2}" type="presOf" srcId="{877CB22B-2357-409E-9900-71D63C21C784}" destId="{28A1BA03-C6BA-4440-9A5A-B6A6FF944A96}" srcOrd="0" destOrd="0" presId="urn:microsoft.com/office/officeart/2011/layout/RadialPictureList"/>
    <dgm:cxn modelId="{AEFBDE46-B441-4D2E-B6DF-A039A6E8F55F}" srcId="{877CB22B-2357-409E-9900-71D63C21C784}" destId="{D04170E2-5D0D-4B67-8B61-0BE460A9D694}" srcOrd="1" destOrd="0" parTransId="{795FA115-3A2D-4D5F-AC0E-642D702805D0}" sibTransId="{C9CEEABB-F584-4DAE-9A75-930EE479EDD7}"/>
    <dgm:cxn modelId="{99B31A4C-E6B9-4F57-B024-1D4191D72C58}" type="presOf" srcId="{33E5F961-DA6B-49F1-86C9-0E85831896F9}" destId="{5087244B-F23E-486A-BB27-F59D20678CC2}" srcOrd="0" destOrd="0" presId="urn:microsoft.com/office/officeart/2011/layout/RadialPictureList"/>
    <dgm:cxn modelId="{F0595A73-3E4E-4312-B5FA-0124FEDDC99F}" srcId="{33E5F961-DA6B-49F1-86C9-0E85831896F9}" destId="{877CB22B-2357-409E-9900-71D63C21C784}" srcOrd="0" destOrd="0" parTransId="{3872DCFD-A3AB-4B5B-AD75-9A2C1FB31513}" sibTransId="{400BCD8F-891C-4D5B-AC15-9AE1DE2996B7}"/>
    <dgm:cxn modelId="{FB0D7174-4D7C-4DED-AF6F-9D6E18D234EE}" srcId="{877CB22B-2357-409E-9900-71D63C21C784}" destId="{08D9C17D-3440-4DE2-B942-9B84B7B5B117}" srcOrd="2" destOrd="0" parTransId="{9A75E4EF-D42E-4F4C-B069-ABC02D429BCF}" sibTransId="{FF033DDB-F35B-4640-A239-F5D9594E7BBD}"/>
    <dgm:cxn modelId="{17EF109F-7381-4FC0-8AC1-A5833F111321}" type="presOf" srcId="{D04170E2-5D0D-4B67-8B61-0BE460A9D694}" destId="{F5A1A026-CB58-4D04-8575-632597069CD1}" srcOrd="0" destOrd="0" presId="urn:microsoft.com/office/officeart/2011/layout/RadialPictureList"/>
    <dgm:cxn modelId="{684979BD-9294-4A71-9006-D4EBB3E3B27D}" srcId="{877CB22B-2357-409E-9900-71D63C21C784}" destId="{06F812F3-D867-4B55-AF2B-0278EBE1D4C4}" srcOrd="0" destOrd="0" parTransId="{48ED07F9-417A-463C-8D90-AF8A9A89B79E}" sibTransId="{23F4B1F0-1F49-41D1-AA9B-97E2D0390B85}"/>
    <dgm:cxn modelId="{F3A8FFD5-82F2-4ABF-9937-EDEE7E63A291}" type="presOf" srcId="{08D9C17D-3440-4DE2-B942-9B84B7B5B117}" destId="{3EEF0A5F-DF28-4241-90F2-1A9A4A1646E8}" srcOrd="0" destOrd="0" presId="urn:microsoft.com/office/officeart/2011/layout/RadialPictureList"/>
    <dgm:cxn modelId="{6C41EA72-AB09-425C-A536-7FE780018825}" type="presParOf" srcId="{5087244B-F23E-486A-BB27-F59D20678CC2}" destId="{28A1BA03-C6BA-4440-9A5A-B6A6FF944A96}" srcOrd="0" destOrd="0" presId="urn:microsoft.com/office/officeart/2011/layout/RadialPictureList"/>
    <dgm:cxn modelId="{891D1EBA-CADA-4652-820D-2958D8B9F35D}" type="presParOf" srcId="{5087244B-F23E-486A-BB27-F59D20678CC2}" destId="{01A9878D-388B-4A2B-9DD8-B655E31D5AA1}" srcOrd="1" destOrd="0" presId="urn:microsoft.com/office/officeart/2011/layout/RadialPictureList"/>
    <dgm:cxn modelId="{841A3C06-3325-4820-B3D5-B3DC0DB00B53}" type="presParOf" srcId="{5087244B-F23E-486A-BB27-F59D20678CC2}" destId="{3164EEA3-2A59-4D41-9369-AA342876803F}" srcOrd="2" destOrd="0" presId="urn:microsoft.com/office/officeart/2011/layout/RadialPictureList"/>
    <dgm:cxn modelId="{6453C26A-E259-4813-A409-AAABC345EBDA}" type="presParOf" srcId="{5087244B-F23E-486A-BB27-F59D20678CC2}" destId="{9ED9019A-D6DB-462E-8422-F05AB9767131}" srcOrd="3" destOrd="0" presId="urn:microsoft.com/office/officeart/2011/layout/RadialPictureList"/>
    <dgm:cxn modelId="{D9D61B26-0099-4DA2-923F-B48EB9024D99}" type="presParOf" srcId="{5087244B-F23E-486A-BB27-F59D20678CC2}" destId="{D08180C5-6A2F-4561-8DDD-46178D9A27BD}" srcOrd="4" destOrd="0" presId="urn:microsoft.com/office/officeart/2011/layout/RadialPictureList"/>
    <dgm:cxn modelId="{EC104AC9-B1A6-42B4-B428-A85CB6098BFC}" type="presParOf" srcId="{D08180C5-6A2F-4561-8DDD-46178D9A27BD}" destId="{7C01348D-FBCF-445F-98B7-E73C18A10EA3}" srcOrd="0" destOrd="0" presId="urn:microsoft.com/office/officeart/2011/layout/RadialPictureList"/>
    <dgm:cxn modelId="{5242853A-AFCA-4122-8363-53533FBE633F}" type="presParOf" srcId="{5087244B-F23E-486A-BB27-F59D20678CC2}" destId="{F5A1A026-CB58-4D04-8575-632597069CD1}" srcOrd="5" destOrd="0" presId="urn:microsoft.com/office/officeart/2011/layout/RadialPictureList"/>
    <dgm:cxn modelId="{2B5C2A3F-96E3-4422-9D25-AEC176C6EED9}" type="presParOf" srcId="{5087244B-F23E-486A-BB27-F59D20678CC2}" destId="{23CA5C0B-AA7F-454E-AC7C-3A18BABE4155}" srcOrd="6" destOrd="0" presId="urn:microsoft.com/office/officeart/2011/layout/RadialPictureList"/>
    <dgm:cxn modelId="{E3BB53CC-E407-4A64-BEF5-B1AE8D4B52CA}" type="presParOf" srcId="{23CA5C0B-AA7F-454E-AC7C-3A18BABE4155}" destId="{C8DA8809-6C20-4DC0-869E-B8140C7D898D}" srcOrd="0" destOrd="0" presId="urn:microsoft.com/office/officeart/2011/layout/RadialPictureList"/>
    <dgm:cxn modelId="{07BD1C5D-948D-4377-AAE3-FDAEB4CCD1CF}" type="presParOf" srcId="{5087244B-F23E-486A-BB27-F59D20678CC2}" destId="{3EEF0A5F-DF28-4241-90F2-1A9A4A1646E8}"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1BA03-C6BA-4440-9A5A-B6A6FF944A96}">
      <dsp:nvSpPr>
        <dsp:cNvPr id="0" name=""/>
        <dsp:cNvSpPr/>
      </dsp:nvSpPr>
      <dsp:spPr>
        <a:xfrm>
          <a:off x="1730339" y="1400323"/>
          <a:ext cx="1274133" cy="1255146"/>
        </a:xfrm>
        <a:prstGeom prst="ellipse">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One Health </a:t>
          </a:r>
        </a:p>
      </dsp:txBody>
      <dsp:txXfrm>
        <a:off x="1916931" y="1584135"/>
        <a:ext cx="900949" cy="887522"/>
      </dsp:txXfrm>
    </dsp:sp>
    <dsp:sp modelId="{01A9878D-388B-4A2B-9DD8-B655E31D5AA1}">
      <dsp:nvSpPr>
        <dsp:cNvPr id="0" name=""/>
        <dsp:cNvSpPr/>
      </dsp:nvSpPr>
      <dsp:spPr>
        <a:xfrm>
          <a:off x="417021" y="0"/>
          <a:ext cx="3870934" cy="4035214"/>
        </a:xfrm>
        <a:prstGeom prst="blockArc">
          <a:avLst>
            <a:gd name="adj1" fmla="val 17527788"/>
            <a:gd name="adj2" fmla="val 4119114"/>
            <a:gd name="adj3" fmla="val 575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4EEA3-2A59-4D41-9369-AA342876803F}">
      <dsp:nvSpPr>
        <dsp:cNvPr id="0" name=""/>
        <dsp:cNvSpPr/>
      </dsp:nvSpPr>
      <dsp:spPr>
        <a:xfrm>
          <a:off x="3267296" y="340168"/>
          <a:ext cx="1028692" cy="102897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ED9019A-D6DB-462E-8422-F05AB9767131}">
      <dsp:nvSpPr>
        <dsp:cNvPr id="0" name=""/>
        <dsp:cNvSpPr/>
      </dsp:nvSpPr>
      <dsp:spPr>
        <a:xfrm>
          <a:off x="4374015" y="356712"/>
          <a:ext cx="1376944" cy="995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l" defTabSz="1911350">
            <a:lnSpc>
              <a:spcPct val="90000"/>
            </a:lnSpc>
            <a:spcBef>
              <a:spcPct val="0"/>
            </a:spcBef>
            <a:spcAft>
              <a:spcPct val="10000"/>
            </a:spcAft>
            <a:buNone/>
          </a:pPr>
          <a:endParaRPr lang="en-US" sz="4300" kern="1200" dirty="0"/>
        </a:p>
      </dsp:txBody>
      <dsp:txXfrm>
        <a:off x="4374015" y="356712"/>
        <a:ext cx="1376944" cy="995890"/>
      </dsp:txXfrm>
    </dsp:sp>
    <dsp:sp modelId="{7C01348D-FBCF-445F-98B7-E73C18A10EA3}">
      <dsp:nvSpPr>
        <dsp:cNvPr id="0" name=""/>
        <dsp:cNvSpPr/>
      </dsp:nvSpPr>
      <dsp:spPr>
        <a:xfrm>
          <a:off x="3670814" y="1503118"/>
          <a:ext cx="1028692" cy="102897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5A1A026-CB58-4D04-8575-632597069CD1}">
      <dsp:nvSpPr>
        <dsp:cNvPr id="0" name=""/>
        <dsp:cNvSpPr/>
      </dsp:nvSpPr>
      <dsp:spPr>
        <a:xfrm>
          <a:off x="4777344" y="1525310"/>
          <a:ext cx="1376944" cy="995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l" defTabSz="1911350">
            <a:lnSpc>
              <a:spcPct val="90000"/>
            </a:lnSpc>
            <a:spcBef>
              <a:spcPct val="0"/>
            </a:spcBef>
            <a:spcAft>
              <a:spcPct val="10000"/>
            </a:spcAft>
            <a:buNone/>
          </a:pPr>
          <a:endParaRPr lang="en-US" sz="4300" kern="1200"/>
        </a:p>
      </dsp:txBody>
      <dsp:txXfrm>
        <a:off x="4777344" y="1525310"/>
        <a:ext cx="1376944" cy="995890"/>
      </dsp:txXfrm>
    </dsp:sp>
    <dsp:sp modelId="{C8DA8809-6C20-4DC0-869E-B8140C7D898D}">
      <dsp:nvSpPr>
        <dsp:cNvPr id="0" name=""/>
        <dsp:cNvSpPr/>
      </dsp:nvSpPr>
      <dsp:spPr>
        <a:xfrm>
          <a:off x="3267296" y="2697944"/>
          <a:ext cx="1028692" cy="1028979"/>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3EEF0A5F-DF28-4241-90F2-1A9A4A1646E8}">
      <dsp:nvSpPr>
        <dsp:cNvPr id="0" name=""/>
        <dsp:cNvSpPr/>
      </dsp:nvSpPr>
      <dsp:spPr>
        <a:xfrm>
          <a:off x="4374015" y="2718927"/>
          <a:ext cx="1376944" cy="995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l" defTabSz="1911350">
            <a:lnSpc>
              <a:spcPct val="90000"/>
            </a:lnSpc>
            <a:spcBef>
              <a:spcPct val="0"/>
            </a:spcBef>
            <a:spcAft>
              <a:spcPct val="10000"/>
            </a:spcAft>
            <a:buNone/>
          </a:pPr>
          <a:endParaRPr lang="en-US" sz="4300" kern="1200" dirty="0"/>
        </a:p>
      </dsp:txBody>
      <dsp:txXfrm>
        <a:off x="4374015" y="2718927"/>
        <a:ext cx="1376944" cy="995890"/>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70AE-17DD-4D31-6B01-F073E997D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38BB7-D394-A8E3-EBEA-5C7D46467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E4C4CF-4790-68D0-3176-E9C2B4461F1B}"/>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F71BF8F0-AF71-EBB0-33D8-5818C53B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6DD60-48C0-3EFA-75F5-D6FB7BC6A004}"/>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27748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715E-B078-0E9B-1BAA-0997C0ADA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DB3712-6EE2-501E-0BDC-E79208FE2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B65F5-6D11-68FF-553C-35B94C715C9B}"/>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7F9A59E5-2434-8261-CCAD-1E691849F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80661-18BE-3CC7-8FA5-05CD533E14F8}"/>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99619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46C6C-83B0-5F9E-9FA5-23CA55278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8965A-A907-95AA-0F0D-6AF18568C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610D4-3E09-BEDC-3E99-A58BA67BB811}"/>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9CD4ED89-4359-3FC0-4A01-2E7A51160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2E84D-13DB-5F27-8218-0D867CB7E2BD}"/>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266739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5B68-22B2-57C8-E483-44ED4982D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D0060-7D24-93A2-A599-4D29F333E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22171-B599-5FDB-57E0-908251B09F7D}"/>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2B7F72FD-0173-BE9F-E0A2-28C01BE56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9535F-5A50-049C-C9FD-E3568DD122DD}"/>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269348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BCF4-7824-30F1-8245-3A593D1E3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6A1E74-6646-6257-2935-B645051C1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B5982-22A4-4794-E315-BD9E5F0D67B3}"/>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90A9D008-103E-594D-9363-E468D16BC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E44EC-3112-9EA4-78E9-921C8508C069}"/>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11557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4AE4-8D63-544B-D00D-CF27EA59E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77D92-27D1-C774-6CAF-7772CEB54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6E8A0-28FB-3D18-FFAB-F5B0F3A6F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27AA73-2017-AB04-A5C5-25C60C27CE1F}"/>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6" name="Footer Placeholder 5">
            <a:extLst>
              <a:ext uri="{FF2B5EF4-FFF2-40B4-BE49-F238E27FC236}">
                <a16:creationId xmlns:a16="http://schemas.microsoft.com/office/drawing/2014/main" id="{0582F2F1-BE47-9B57-11D1-17F374897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AE3CD-F104-570D-0C3A-4EA85B7EC23C}"/>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265676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F23C-53ED-BECD-259E-1589DDF70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A098CA-7BEC-E64B-8C0B-5B494C419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934FA-3E50-ADE3-48AC-E69B4D1A8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F0707-CF89-292A-5E0F-D8C6C6BFA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C6236-2E9E-4E85-5942-23EF875F2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77E4D9-C80A-53F7-F9BA-EDF08AE6E043}"/>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8" name="Footer Placeholder 7">
            <a:extLst>
              <a:ext uri="{FF2B5EF4-FFF2-40B4-BE49-F238E27FC236}">
                <a16:creationId xmlns:a16="http://schemas.microsoft.com/office/drawing/2014/main" id="{E39C6734-4CDD-AB63-641B-534BCA053B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5A6E6-4109-6B4B-876D-6DC5CDB50980}"/>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410681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CC53-10FC-C1F5-28AF-60598859C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CF2BC4-0F6F-6FD0-8FB2-F3D828599B94}"/>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4" name="Footer Placeholder 3">
            <a:extLst>
              <a:ext uri="{FF2B5EF4-FFF2-40B4-BE49-F238E27FC236}">
                <a16:creationId xmlns:a16="http://schemas.microsoft.com/office/drawing/2014/main" id="{80376069-D694-57EB-6F64-B0C70DA96B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D53004-4234-6CE7-5473-C72EE604489D}"/>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75619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B0C0A-8C5A-763D-8FC5-2F475FEF3AD7}"/>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3" name="Footer Placeholder 2">
            <a:extLst>
              <a:ext uri="{FF2B5EF4-FFF2-40B4-BE49-F238E27FC236}">
                <a16:creationId xmlns:a16="http://schemas.microsoft.com/office/drawing/2014/main" id="{C0EA6BF0-16A4-E4C3-AE9F-AC66068A8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C7C85-DD63-83CD-F9EC-E1D2B17DB376}"/>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23495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8F17-F632-FD56-A1C9-9FE0BF2F6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2DF459-E2D0-2568-6607-0A593EF5B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2BD0F-8089-47D6-3C14-56A77CD42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10674-C574-5139-AF00-732BC731BA56}"/>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6" name="Footer Placeholder 5">
            <a:extLst>
              <a:ext uri="{FF2B5EF4-FFF2-40B4-BE49-F238E27FC236}">
                <a16:creationId xmlns:a16="http://schemas.microsoft.com/office/drawing/2014/main" id="{43E655DD-5521-8B13-FA97-130DBF08A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086DF-04E9-3A2D-787D-F7B7FD661761}"/>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116756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48FC-B001-DB61-C81E-B8D024F86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A599F-5EAF-7682-0113-1184D0C3B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A8CB5-79C4-182E-4755-1BA418758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C2E62-CE12-BC60-569A-D7366E156C5F}"/>
              </a:ext>
            </a:extLst>
          </p:cNvPr>
          <p:cNvSpPr>
            <a:spLocks noGrp="1"/>
          </p:cNvSpPr>
          <p:nvPr>
            <p:ph type="dt" sz="half" idx="10"/>
          </p:nvPr>
        </p:nvSpPr>
        <p:spPr/>
        <p:txBody>
          <a:bodyPr/>
          <a:lstStyle/>
          <a:p>
            <a:fld id="{80020666-3521-4411-B3D4-ACDB64F8DA78}" type="datetimeFigureOut">
              <a:rPr lang="en-US" smtClean="0"/>
              <a:t>11/1/2023</a:t>
            </a:fld>
            <a:endParaRPr lang="en-US"/>
          </a:p>
        </p:txBody>
      </p:sp>
      <p:sp>
        <p:nvSpPr>
          <p:cNvPr id="6" name="Footer Placeholder 5">
            <a:extLst>
              <a:ext uri="{FF2B5EF4-FFF2-40B4-BE49-F238E27FC236}">
                <a16:creationId xmlns:a16="http://schemas.microsoft.com/office/drawing/2014/main" id="{506BAF5C-5EB9-4FFE-E05A-A6FA70F1E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EAFAA-4BE5-775D-3CD8-F558AFB9C066}"/>
              </a:ext>
            </a:extLst>
          </p:cNvPr>
          <p:cNvSpPr>
            <a:spLocks noGrp="1"/>
          </p:cNvSpPr>
          <p:nvPr>
            <p:ph type="sldNum" sz="quarter" idx="12"/>
          </p:nvPr>
        </p:nvSpPr>
        <p:spPr/>
        <p:txBody>
          <a:bodyPr/>
          <a:lstStyle/>
          <a:p>
            <a:fld id="{9557CA60-485B-4A32-93F9-9649AE8ED946}" type="slidenum">
              <a:rPr lang="en-US" smtClean="0"/>
              <a:t>‹#›</a:t>
            </a:fld>
            <a:endParaRPr lang="en-US"/>
          </a:p>
        </p:txBody>
      </p:sp>
    </p:spTree>
    <p:extLst>
      <p:ext uri="{BB962C8B-B14F-4D97-AF65-F5344CB8AC3E}">
        <p14:creationId xmlns:p14="http://schemas.microsoft.com/office/powerpoint/2010/main" val="37991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6ADBC-52E5-1CD3-147B-2B2280149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7DB8C7-8D36-CD0A-746E-49962C220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77A16-89D5-0FC5-E78F-245D8E0F4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20666-3521-4411-B3D4-ACDB64F8DA78}" type="datetimeFigureOut">
              <a:rPr lang="en-US" smtClean="0"/>
              <a:t>11/1/2023</a:t>
            </a:fld>
            <a:endParaRPr lang="en-US"/>
          </a:p>
        </p:txBody>
      </p:sp>
      <p:sp>
        <p:nvSpPr>
          <p:cNvPr id="5" name="Footer Placeholder 4">
            <a:extLst>
              <a:ext uri="{FF2B5EF4-FFF2-40B4-BE49-F238E27FC236}">
                <a16:creationId xmlns:a16="http://schemas.microsoft.com/office/drawing/2014/main" id="{90BAC703-1172-2CD0-B7C6-A2A0209AA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25D51A-6C65-DF14-4AF2-2B37570BB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7CA60-485B-4A32-93F9-9649AE8ED946}" type="slidenum">
              <a:rPr lang="en-US" smtClean="0"/>
              <a:t>‹#›</a:t>
            </a:fld>
            <a:endParaRPr lang="en-US"/>
          </a:p>
        </p:txBody>
      </p:sp>
    </p:spTree>
    <p:extLst>
      <p:ext uri="{BB962C8B-B14F-4D97-AF65-F5344CB8AC3E}">
        <p14:creationId xmlns:p14="http://schemas.microsoft.com/office/powerpoint/2010/main" val="224133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jp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jpg"/></Relationships>
</file>

<file path=ppt/slides/_rels/slide10.xml.rels><?xml version="1.0" encoding="UTF-8" standalone="yes"?>
<Relationships xmlns="http://schemas.openxmlformats.org/package/2006/relationships"><Relationship Id="rId13" Type="http://schemas.openxmlformats.org/officeDocument/2006/relationships/image" Target="../media/image74.sv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0.png"/><Relationship Id="rId21" Type="http://schemas.openxmlformats.org/officeDocument/2006/relationships/image" Target="../media/image82.svg"/><Relationship Id="rId34" Type="http://schemas.openxmlformats.org/officeDocument/2006/relationships/image" Target="../media/image95.png"/><Relationship Id="rId7" Type="http://schemas.openxmlformats.org/officeDocument/2006/relationships/image" Target="../media/image68.svg"/><Relationship Id="rId12" Type="http://schemas.openxmlformats.org/officeDocument/2006/relationships/image" Target="../media/image73.png"/><Relationship Id="rId17" Type="http://schemas.openxmlformats.org/officeDocument/2006/relationships/image" Target="../media/image78.svg"/><Relationship Id="rId25" Type="http://schemas.openxmlformats.org/officeDocument/2006/relationships/image" Target="../media/image86.svg"/><Relationship Id="rId33" Type="http://schemas.openxmlformats.org/officeDocument/2006/relationships/image" Target="../media/image94.svg"/><Relationship Id="rId38" Type="http://schemas.openxmlformats.org/officeDocument/2006/relationships/image" Target="../media/image99.svg"/><Relationship Id="rId2" Type="http://schemas.openxmlformats.org/officeDocument/2006/relationships/image" Target="../media/image63.png"/><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sv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sv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svg"/><Relationship Id="rId5" Type="http://schemas.openxmlformats.org/officeDocument/2006/relationships/image" Target="../media/image66.svg"/><Relationship Id="rId15" Type="http://schemas.openxmlformats.org/officeDocument/2006/relationships/image" Target="../media/image76.svg"/><Relationship Id="rId23" Type="http://schemas.openxmlformats.org/officeDocument/2006/relationships/image" Target="../media/image84.svg"/><Relationship Id="rId28" Type="http://schemas.openxmlformats.org/officeDocument/2006/relationships/image" Target="../media/image89.png"/><Relationship Id="rId36" Type="http://schemas.openxmlformats.org/officeDocument/2006/relationships/image" Target="../media/image97.svg"/><Relationship Id="rId10" Type="http://schemas.openxmlformats.org/officeDocument/2006/relationships/image" Target="../media/image71.png"/><Relationship Id="rId19" Type="http://schemas.openxmlformats.org/officeDocument/2006/relationships/image" Target="../media/image80.svg"/><Relationship Id="rId31" Type="http://schemas.openxmlformats.org/officeDocument/2006/relationships/image" Target="../media/image92.svg"/><Relationship Id="rId4" Type="http://schemas.openxmlformats.org/officeDocument/2006/relationships/image" Target="../media/image65.png"/><Relationship Id="rId9" Type="http://schemas.openxmlformats.org/officeDocument/2006/relationships/image" Target="../media/image70.sv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svg"/><Relationship Id="rId30" Type="http://schemas.openxmlformats.org/officeDocument/2006/relationships/image" Target="../media/image91.png"/><Relationship Id="rId35" Type="http://schemas.openxmlformats.org/officeDocument/2006/relationships/image" Target="../media/image96.svg"/><Relationship Id="rId8" Type="http://schemas.openxmlformats.org/officeDocument/2006/relationships/image" Target="../media/image69.png"/><Relationship Id="rId3" Type="http://schemas.openxmlformats.org/officeDocument/2006/relationships/image" Target="../media/image64.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png"/><Relationship Id="rId3" Type="http://schemas.openxmlformats.org/officeDocument/2006/relationships/image" Target="../media/image37.svg"/><Relationship Id="rId21" Type="http://schemas.openxmlformats.org/officeDocument/2006/relationships/image" Target="../media/image58.svg"/><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svg"/><Relationship Id="rId25" Type="http://schemas.openxmlformats.org/officeDocument/2006/relationships/image" Target="../media/image62.svg"/><Relationship Id="rId2" Type="http://schemas.openxmlformats.org/officeDocument/2006/relationships/image" Target="../media/image36.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24" Type="http://schemas.openxmlformats.org/officeDocument/2006/relationships/image" Target="../media/image61.png"/><Relationship Id="rId5" Type="http://schemas.openxmlformats.org/officeDocument/2006/relationships/image" Target="../media/image42.svg"/><Relationship Id="rId15" Type="http://schemas.openxmlformats.org/officeDocument/2006/relationships/image" Target="../media/image52.svg"/><Relationship Id="rId23" Type="http://schemas.openxmlformats.org/officeDocument/2006/relationships/image" Target="../media/image60.svg"/><Relationship Id="rId10" Type="http://schemas.openxmlformats.org/officeDocument/2006/relationships/image" Target="../media/image47.png"/><Relationship Id="rId19" Type="http://schemas.openxmlformats.org/officeDocument/2006/relationships/image" Target="../media/image56.svg"/><Relationship Id="rId4" Type="http://schemas.openxmlformats.org/officeDocument/2006/relationships/image" Target="../media/image41.png"/><Relationship Id="rId9" Type="http://schemas.openxmlformats.org/officeDocument/2006/relationships/image" Target="../media/image46.svg"/><Relationship Id="rId14" Type="http://schemas.openxmlformats.org/officeDocument/2006/relationships/image" Target="../media/image51.png"/><Relationship Id="rId22" Type="http://schemas.openxmlformats.org/officeDocument/2006/relationships/image" Target="../media/image59.png"/></Relationships>
</file>

<file path=ppt/slides/_rels/slide9.xml.rels><?xml version="1.0" encoding="UTF-8" standalone="yes"?>
<Relationships xmlns="http://schemas.openxmlformats.org/package/2006/relationships"><Relationship Id="rId3" Type="http://schemas.openxmlformats.org/officeDocument/2006/relationships/image" Target="../media/image64.svg"/><Relationship Id="rId7" Type="http://schemas.openxmlformats.org/officeDocument/2006/relationships/image" Target="../media/image50.sv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0.sv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E2149755-8A54-27D0-EB34-4E9E9A2E3B8A}"/>
              </a:ext>
            </a:extLst>
          </p:cNvPr>
          <p:cNvGrpSpPr/>
          <p:nvPr/>
        </p:nvGrpSpPr>
        <p:grpSpPr>
          <a:xfrm>
            <a:off x="1160589" y="302308"/>
            <a:ext cx="9664740" cy="6395533"/>
            <a:chOff x="1189194" y="290238"/>
            <a:chExt cx="9664740" cy="6395533"/>
          </a:xfrm>
        </p:grpSpPr>
        <p:grpSp>
          <p:nvGrpSpPr>
            <p:cNvPr id="27" name="Group 26">
              <a:extLst>
                <a:ext uri="{FF2B5EF4-FFF2-40B4-BE49-F238E27FC236}">
                  <a16:creationId xmlns:a16="http://schemas.microsoft.com/office/drawing/2014/main" id="{A6357A3B-7B1F-FF2C-E165-F4FA74CB3C54}"/>
                </a:ext>
              </a:extLst>
            </p:cNvPr>
            <p:cNvGrpSpPr/>
            <p:nvPr/>
          </p:nvGrpSpPr>
          <p:grpSpPr>
            <a:xfrm>
              <a:off x="1189194" y="290238"/>
              <a:ext cx="2503120" cy="2793200"/>
              <a:chOff x="772313" y="1458319"/>
              <a:chExt cx="3067050" cy="3207489"/>
            </a:xfrm>
          </p:grpSpPr>
          <p:grpSp>
            <p:nvGrpSpPr>
              <p:cNvPr id="19" name="Group 18">
                <a:extLst>
                  <a:ext uri="{FF2B5EF4-FFF2-40B4-BE49-F238E27FC236}">
                    <a16:creationId xmlns:a16="http://schemas.microsoft.com/office/drawing/2014/main" id="{90F8950E-4DD4-1443-D772-572425C8B7E2}"/>
                  </a:ext>
                </a:extLst>
              </p:cNvPr>
              <p:cNvGrpSpPr/>
              <p:nvPr/>
            </p:nvGrpSpPr>
            <p:grpSpPr>
              <a:xfrm>
                <a:off x="772313" y="1458319"/>
                <a:ext cx="3067050" cy="3207489"/>
                <a:chOff x="772313" y="1458319"/>
                <a:chExt cx="3067050" cy="3207489"/>
              </a:xfrm>
            </p:grpSpPr>
            <p:grpSp>
              <p:nvGrpSpPr>
                <p:cNvPr id="6" name="Group 5">
                  <a:extLst>
                    <a:ext uri="{FF2B5EF4-FFF2-40B4-BE49-F238E27FC236}">
                      <a16:creationId xmlns:a16="http://schemas.microsoft.com/office/drawing/2014/main" id="{299111D9-6574-C6C6-BEA5-B4C232BD33E0}"/>
                    </a:ext>
                  </a:extLst>
                </p:cNvPr>
                <p:cNvGrpSpPr/>
                <p:nvPr/>
              </p:nvGrpSpPr>
              <p:grpSpPr>
                <a:xfrm>
                  <a:off x="772313" y="1474299"/>
                  <a:ext cx="3067050" cy="3191509"/>
                  <a:chOff x="772313" y="1474299"/>
                  <a:chExt cx="3067050" cy="3191509"/>
                </a:xfrm>
              </p:grpSpPr>
              <p:pic>
                <p:nvPicPr>
                  <p:cNvPr id="2" name="Picture 1" descr="A blue and white earth with green arrows around it&#10;&#10;Description automatically generated">
                    <a:extLst>
                      <a:ext uri="{FF2B5EF4-FFF2-40B4-BE49-F238E27FC236}">
                        <a16:creationId xmlns:a16="http://schemas.microsoft.com/office/drawing/2014/main" id="{C5E76318-0A70-775D-B316-D36DA69CC9F0}"/>
                      </a:ext>
                    </a:extLst>
                  </p:cNvPr>
                  <p:cNvPicPr>
                    <a:picLocks noChangeAspect="1"/>
                  </p:cNvPicPr>
                  <p:nvPr/>
                </p:nvPicPr>
                <p:blipFill>
                  <a:blip r:embed="rId2"/>
                  <a:stretch>
                    <a:fillRect/>
                  </a:stretch>
                </p:blipFill>
                <p:spPr>
                  <a:xfrm>
                    <a:off x="772313" y="1474299"/>
                    <a:ext cx="3067050" cy="3191509"/>
                  </a:xfrm>
                  <a:prstGeom prst="rect">
                    <a:avLst/>
                  </a:prstGeom>
                </p:spPr>
              </p:pic>
              <p:pic>
                <p:nvPicPr>
                  <p:cNvPr id="3" name="Graphic 1" descr="Farm scene outline">
                    <a:extLst>
                      <a:ext uri="{FF2B5EF4-FFF2-40B4-BE49-F238E27FC236}">
                        <a16:creationId xmlns:a16="http://schemas.microsoft.com/office/drawing/2014/main" id="{01A56474-E4DE-412F-DE94-147DF29E7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21700" y="1897687"/>
                    <a:ext cx="328800" cy="328800"/>
                  </a:xfrm>
                  <a:prstGeom prst="rect">
                    <a:avLst/>
                  </a:prstGeom>
                </p:spPr>
              </p:pic>
              <p:pic>
                <p:nvPicPr>
                  <p:cNvPr id="4" name="Graphic 2" descr="Agriculture outline">
                    <a:extLst>
                      <a:ext uri="{FF2B5EF4-FFF2-40B4-BE49-F238E27FC236}">
                        <a16:creationId xmlns:a16="http://schemas.microsoft.com/office/drawing/2014/main" id="{1187FCE8-F653-FA34-5F29-D6BF45D776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29348" y="1611507"/>
                    <a:ext cx="318356" cy="318356"/>
                  </a:xfrm>
                  <a:prstGeom prst="rect">
                    <a:avLst/>
                  </a:prstGeom>
                </p:spPr>
              </p:pic>
              <p:sp>
                <p:nvSpPr>
                  <p:cNvPr id="5" name="TextBox 4">
                    <a:extLst>
                      <a:ext uri="{FF2B5EF4-FFF2-40B4-BE49-F238E27FC236}">
                        <a16:creationId xmlns:a16="http://schemas.microsoft.com/office/drawing/2014/main" id="{8F1A315F-3229-9C38-5766-107E9EAC71D4}"/>
                      </a:ext>
                    </a:extLst>
                  </p:cNvPr>
                  <p:cNvSpPr txBox="1"/>
                  <p:nvPr/>
                </p:nvSpPr>
                <p:spPr>
                  <a:xfrm rot="20580921">
                    <a:off x="2579969" y="2119559"/>
                    <a:ext cx="941063" cy="369332"/>
                  </a:xfrm>
                  <a:prstGeom prst="rect">
                    <a:avLst/>
                  </a:prstGeom>
                  <a:noFill/>
                </p:spPr>
                <p:txBody>
                  <a:bodyPr wrap="square" rtlCol="0">
                    <a:spAutoFit/>
                  </a:bodyPr>
                  <a:lstStyle/>
                  <a:p>
                    <a:pPr algn="ctr"/>
                    <a:r>
                      <a:rPr lang="en-US" sz="900" dirty="0"/>
                      <a:t>Human Activities</a:t>
                    </a:r>
                  </a:p>
                </p:txBody>
              </p:sp>
            </p:grpSp>
            <p:sp>
              <p:nvSpPr>
                <p:cNvPr id="9" name="TextBox 8">
                  <a:extLst>
                    <a:ext uri="{FF2B5EF4-FFF2-40B4-BE49-F238E27FC236}">
                      <a16:creationId xmlns:a16="http://schemas.microsoft.com/office/drawing/2014/main" id="{74F11693-53AE-26CF-F8CE-A7ECEB3B9573}"/>
                    </a:ext>
                  </a:extLst>
                </p:cNvPr>
                <p:cNvSpPr txBox="1"/>
                <p:nvPr/>
              </p:nvSpPr>
              <p:spPr>
                <a:xfrm>
                  <a:off x="1790946" y="2968287"/>
                  <a:ext cx="1511203" cy="34051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b="1" dirty="0">
                      <a:solidFill>
                        <a:schemeClr val="bg1">
                          <a:lumMod val="95000"/>
                        </a:schemeClr>
                      </a:solidFill>
                    </a:rPr>
                    <a:t>Planetary Health</a:t>
                  </a:r>
                </a:p>
              </p:txBody>
            </p:sp>
            <p:sp>
              <p:nvSpPr>
                <p:cNvPr id="10" name="TextBox 9">
                  <a:extLst>
                    <a:ext uri="{FF2B5EF4-FFF2-40B4-BE49-F238E27FC236}">
                      <a16:creationId xmlns:a16="http://schemas.microsoft.com/office/drawing/2014/main" id="{F735380A-48EE-D7A5-E93B-68B01D498E9C}"/>
                    </a:ext>
                  </a:extLst>
                </p:cNvPr>
                <p:cNvSpPr txBox="1"/>
                <p:nvPr/>
              </p:nvSpPr>
              <p:spPr>
                <a:xfrm rot="1437624">
                  <a:off x="927040" y="2642564"/>
                  <a:ext cx="817741" cy="369332"/>
                </a:xfrm>
                <a:prstGeom prst="rect">
                  <a:avLst/>
                </a:prstGeom>
                <a:noFill/>
              </p:spPr>
              <p:txBody>
                <a:bodyPr wrap="square" rtlCol="0">
                  <a:spAutoFit/>
                </a:bodyPr>
                <a:lstStyle/>
                <a:p>
                  <a:pPr algn="ctr"/>
                  <a:r>
                    <a:rPr lang="en-US" sz="900" dirty="0"/>
                    <a:t>Earth's Systems</a:t>
                  </a:r>
                </a:p>
              </p:txBody>
            </p:sp>
            <p:pic>
              <p:nvPicPr>
                <p:cNvPr id="12" name="Graphic 11" descr="Plant With Roots outline">
                  <a:extLst>
                    <a:ext uri="{FF2B5EF4-FFF2-40B4-BE49-F238E27FC236}">
                      <a16:creationId xmlns:a16="http://schemas.microsoft.com/office/drawing/2014/main" id="{528FBF5F-8B0B-8BC5-EAA5-E07375AF66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9166" y="3607905"/>
                  <a:ext cx="293596" cy="293596"/>
                </a:xfrm>
                <a:prstGeom prst="rect">
                  <a:avLst/>
                </a:prstGeom>
              </p:spPr>
            </p:pic>
            <p:pic>
              <p:nvPicPr>
                <p:cNvPr id="14" name="Graphic 13" descr="Windy outline">
                  <a:extLst>
                    <a:ext uri="{FF2B5EF4-FFF2-40B4-BE49-F238E27FC236}">
                      <a16:creationId xmlns:a16="http://schemas.microsoft.com/office/drawing/2014/main" id="{6089DD64-F474-AA42-1373-313519CD42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863" y="3292468"/>
                  <a:ext cx="375700" cy="375700"/>
                </a:xfrm>
                <a:prstGeom prst="rect">
                  <a:avLst/>
                </a:prstGeom>
              </p:spPr>
            </p:pic>
            <p:pic>
              <p:nvPicPr>
                <p:cNvPr id="16" name="Graphic 15" descr="Wave outline">
                  <a:extLst>
                    <a:ext uri="{FF2B5EF4-FFF2-40B4-BE49-F238E27FC236}">
                      <a16:creationId xmlns:a16="http://schemas.microsoft.com/office/drawing/2014/main" id="{3C361646-1B60-55D9-886F-E1DD8D6CF08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4733" y="2996948"/>
                  <a:ext cx="351178" cy="351178"/>
                </a:xfrm>
                <a:prstGeom prst="rect">
                  <a:avLst/>
                </a:prstGeom>
              </p:spPr>
            </p:pic>
            <p:pic>
              <p:nvPicPr>
                <p:cNvPr id="18" name="Graphic 17" descr="City outline">
                  <a:extLst>
                    <a:ext uri="{FF2B5EF4-FFF2-40B4-BE49-F238E27FC236}">
                      <a16:creationId xmlns:a16="http://schemas.microsoft.com/office/drawing/2014/main" id="{26238FCE-7497-46F0-312E-99985CEE053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10991" y="1458319"/>
                  <a:ext cx="318357" cy="318357"/>
                </a:xfrm>
                <a:prstGeom prst="rect">
                  <a:avLst/>
                </a:prstGeom>
              </p:spPr>
            </p:pic>
          </p:grpSp>
          <p:sp>
            <p:nvSpPr>
              <p:cNvPr id="20" name="TextBox 19">
                <a:extLst>
                  <a:ext uri="{FF2B5EF4-FFF2-40B4-BE49-F238E27FC236}">
                    <a16:creationId xmlns:a16="http://schemas.microsoft.com/office/drawing/2014/main" id="{EF48AE87-4472-C248-D00F-6834049E0F6D}"/>
                  </a:ext>
                </a:extLst>
              </p:cNvPr>
              <p:cNvSpPr txBox="1"/>
              <p:nvPr/>
            </p:nvSpPr>
            <p:spPr>
              <a:xfrm rot="16361883">
                <a:off x="2179345" y="3872385"/>
                <a:ext cx="806553" cy="452539"/>
              </a:xfrm>
              <a:prstGeom prst="rect">
                <a:avLst/>
              </a:prstGeom>
              <a:noFill/>
            </p:spPr>
            <p:txBody>
              <a:bodyPr wrap="square" rtlCol="0">
                <a:spAutoFit/>
              </a:bodyPr>
              <a:lstStyle/>
              <a:p>
                <a:pPr algn="ctr"/>
                <a:r>
                  <a:rPr lang="en-US" sz="900" dirty="0"/>
                  <a:t>Human Health</a:t>
                </a:r>
              </a:p>
            </p:txBody>
          </p:sp>
          <p:pic>
            <p:nvPicPr>
              <p:cNvPr id="22" name="Graphic 21" descr="Lunch Box outline">
                <a:extLst>
                  <a:ext uri="{FF2B5EF4-FFF2-40B4-BE49-F238E27FC236}">
                    <a16:creationId xmlns:a16="http://schemas.microsoft.com/office/drawing/2014/main" id="{E5AABE70-AE18-BEEB-4DDD-CAD8429AC2A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359766" y="3730850"/>
                <a:ext cx="293596" cy="293596"/>
              </a:xfrm>
              <a:prstGeom prst="rect">
                <a:avLst/>
              </a:prstGeom>
            </p:spPr>
          </p:pic>
          <p:pic>
            <p:nvPicPr>
              <p:cNvPr id="24" name="Graphic 23" descr="Weight Gain outline">
                <a:extLst>
                  <a:ext uri="{FF2B5EF4-FFF2-40B4-BE49-F238E27FC236}">
                    <a16:creationId xmlns:a16="http://schemas.microsoft.com/office/drawing/2014/main" id="{8917E518-DEB6-3F5C-7C3C-EBF9B25E3E4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88526" y="3830603"/>
                <a:ext cx="491294" cy="491294"/>
              </a:xfrm>
              <a:prstGeom prst="rect">
                <a:avLst/>
              </a:prstGeom>
            </p:spPr>
          </p:pic>
          <p:pic>
            <p:nvPicPr>
              <p:cNvPr id="26" name="Graphic 25" descr="Doctor male outline">
                <a:extLst>
                  <a:ext uri="{FF2B5EF4-FFF2-40B4-BE49-F238E27FC236}">
                    <a16:creationId xmlns:a16="http://schemas.microsoft.com/office/drawing/2014/main" id="{A27ADFD5-876F-5B37-0979-FF40E2B2D20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94867" y="3809897"/>
                <a:ext cx="394074" cy="394074"/>
              </a:xfrm>
              <a:prstGeom prst="rect">
                <a:avLst/>
              </a:prstGeom>
            </p:spPr>
          </p:pic>
        </p:grpSp>
        <p:cxnSp>
          <p:nvCxnSpPr>
            <p:cNvPr id="8" name="Straight Arrow Connector 7">
              <a:extLst>
                <a:ext uri="{FF2B5EF4-FFF2-40B4-BE49-F238E27FC236}">
                  <a16:creationId xmlns:a16="http://schemas.microsoft.com/office/drawing/2014/main" id="{D70E72F4-41EA-8ED1-1516-9F2ECBBDF02A}"/>
                </a:ext>
              </a:extLst>
            </p:cNvPr>
            <p:cNvCxnSpPr>
              <a:cxnSpLocks/>
              <a:stCxn id="2" idx="3"/>
            </p:cNvCxnSpPr>
            <p:nvPr/>
          </p:nvCxnSpPr>
          <p:spPr>
            <a:xfrm>
              <a:off x="3692313" y="1693797"/>
              <a:ext cx="418062" cy="1843"/>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F6D806-D935-170A-5B95-56E50F46B920}"/>
                </a:ext>
              </a:extLst>
            </p:cNvPr>
            <p:cNvCxnSpPr/>
            <p:nvPr/>
          </p:nvCxnSpPr>
          <p:spPr>
            <a:xfrm flipH="1">
              <a:off x="3688160" y="1887483"/>
              <a:ext cx="411572"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CABD97-5B0A-EA26-D7D5-DD9793A679A4}"/>
                </a:ext>
              </a:extLst>
            </p:cNvPr>
            <p:cNvCxnSpPr/>
            <p:nvPr/>
          </p:nvCxnSpPr>
          <p:spPr>
            <a:xfrm>
              <a:off x="7279739" y="1672059"/>
              <a:ext cx="418062" cy="1843"/>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F7D9A7E-D59C-E5CE-7353-69CCA0673A27}"/>
                </a:ext>
              </a:extLst>
            </p:cNvPr>
            <p:cNvCxnSpPr/>
            <p:nvPr/>
          </p:nvCxnSpPr>
          <p:spPr>
            <a:xfrm flipH="1">
              <a:off x="7263837" y="1861406"/>
              <a:ext cx="411572"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4B3A12-43B1-32F1-826C-A2FC60EE1D1D}"/>
                </a:ext>
              </a:extLst>
            </p:cNvPr>
            <p:cNvCxnSpPr>
              <a:cxnSpLocks/>
            </p:cNvCxnSpPr>
            <p:nvPr/>
          </p:nvCxnSpPr>
          <p:spPr>
            <a:xfrm flipH="1">
              <a:off x="3406324" y="1122563"/>
              <a:ext cx="4433662" cy="24366"/>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B4105C7-7F39-BD77-B564-1F5C422D8E1C}"/>
                </a:ext>
              </a:extLst>
            </p:cNvPr>
            <p:cNvCxnSpPr>
              <a:cxnSpLocks/>
            </p:cNvCxnSpPr>
            <p:nvPr/>
          </p:nvCxnSpPr>
          <p:spPr>
            <a:xfrm>
              <a:off x="3581229" y="2509666"/>
              <a:ext cx="4464653"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3C38AB4-9623-DB72-210A-6C76DBDC6B08}"/>
                </a:ext>
              </a:extLst>
            </p:cNvPr>
            <p:cNvSpPr/>
            <p:nvPr/>
          </p:nvSpPr>
          <p:spPr>
            <a:xfrm>
              <a:off x="4524820" y="3083438"/>
              <a:ext cx="2424796" cy="2352328"/>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0BCCC6B8-63F5-BFE6-F10C-7CE39CF11906}"/>
                </a:ext>
              </a:extLst>
            </p:cNvPr>
            <p:cNvCxnSpPr>
              <a:cxnSpLocks/>
            </p:cNvCxnSpPr>
            <p:nvPr/>
          </p:nvCxnSpPr>
          <p:spPr>
            <a:xfrm>
              <a:off x="2465653" y="2886222"/>
              <a:ext cx="2047362" cy="1177938"/>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B0C4E7-6AAA-37FC-EF26-077417021A59}"/>
                </a:ext>
              </a:extLst>
            </p:cNvPr>
            <p:cNvCxnSpPr>
              <a:cxnSpLocks/>
            </p:cNvCxnSpPr>
            <p:nvPr/>
          </p:nvCxnSpPr>
          <p:spPr>
            <a:xfrm flipH="1">
              <a:off x="6949616" y="2878092"/>
              <a:ext cx="1947894" cy="1088952"/>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5CABCA6-C13A-8FB2-1240-683B5E9CA0E3}"/>
                </a:ext>
              </a:extLst>
            </p:cNvPr>
            <p:cNvCxnSpPr>
              <a:cxnSpLocks/>
            </p:cNvCxnSpPr>
            <p:nvPr/>
          </p:nvCxnSpPr>
          <p:spPr>
            <a:xfrm>
              <a:off x="5705414" y="2890957"/>
              <a:ext cx="0" cy="19248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E9FCE571-5FC2-745B-5CB6-AE39523DA224}"/>
                </a:ext>
              </a:extLst>
            </p:cNvPr>
            <p:cNvSpPr/>
            <p:nvPr/>
          </p:nvSpPr>
          <p:spPr>
            <a:xfrm>
              <a:off x="5297246" y="5628247"/>
              <a:ext cx="879944" cy="1057524"/>
            </a:xfrm>
            <a:prstGeom prst="roundRect">
              <a:avLst/>
            </a:prstGeom>
            <a:blipFill dpi="0" rotWithShape="1">
              <a:blip r:embed="rId22">
                <a:extLst>
                  <a:ext uri="{28A0092B-C50C-407E-A947-70E740481C1C}">
                    <a14:useLocalDpi xmlns:a14="http://schemas.microsoft.com/office/drawing/2010/main" val="0"/>
                  </a:ext>
                </a:extLst>
              </a:blip>
              <a:srcRect/>
              <a:stretch>
                <a:fillRect/>
              </a:stretch>
            </a:blip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44E76519-3A6D-C13E-5A77-19B6FD62D55A}"/>
                </a:ext>
              </a:extLst>
            </p:cNvPr>
            <p:cNvCxnSpPr>
              <a:cxnSpLocks/>
            </p:cNvCxnSpPr>
            <p:nvPr/>
          </p:nvCxnSpPr>
          <p:spPr>
            <a:xfrm>
              <a:off x="5692230" y="5435766"/>
              <a:ext cx="0" cy="19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D4C7EAC-83FE-9759-EE20-085AEF5E3C5D}"/>
                </a:ext>
              </a:extLst>
            </p:cNvPr>
            <p:cNvSpPr/>
            <p:nvPr/>
          </p:nvSpPr>
          <p:spPr>
            <a:xfrm>
              <a:off x="4136553" y="403828"/>
              <a:ext cx="3115437" cy="2452609"/>
            </a:xfrm>
            <a:prstGeom prst="ellipse">
              <a:avLst/>
            </a:prstGeom>
            <a:blipFill dpi="0" rotWithShape="1">
              <a:blip r:embed="rId23">
                <a:extLst>
                  <a:ext uri="{28A0092B-C50C-407E-A947-70E740481C1C}">
                    <a14:useLocalDpi xmlns:a14="http://schemas.microsoft.com/office/drawing/2010/main" val="0"/>
                  </a:ext>
                </a:extLst>
              </a:blip>
              <a:srcRect/>
              <a:stretch>
                <a:fillRect/>
              </a:stretch>
            </a:blip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4B86C4F-972E-7683-4686-542C624760D5}"/>
                </a:ext>
              </a:extLst>
            </p:cNvPr>
            <p:cNvSpPr/>
            <p:nvPr/>
          </p:nvSpPr>
          <p:spPr>
            <a:xfrm>
              <a:off x="7738497" y="392322"/>
              <a:ext cx="3115437" cy="2452609"/>
            </a:xfrm>
            <a:prstGeom prst="ellipse">
              <a:avLst/>
            </a:prstGeom>
            <a:blipFill dpi="0" rotWithShape="1">
              <a:blip r:embed="rId24">
                <a:extLst>
                  <a:ext uri="{28A0092B-C50C-407E-A947-70E740481C1C}">
                    <a14:useLocalDpi xmlns:a14="http://schemas.microsoft.com/office/drawing/2010/main" val="0"/>
                  </a:ext>
                </a:extLst>
              </a:blip>
              <a:srcRect/>
              <a:stretch>
                <a:fillRect/>
              </a:stretch>
            </a:blip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12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04A-EEE2-FD44-B567-29B0FC798826}"/>
              </a:ext>
            </a:extLst>
          </p:cNvPr>
          <p:cNvSpPr>
            <a:spLocks noGrp="1"/>
          </p:cNvSpPr>
          <p:nvPr>
            <p:ph type="title"/>
          </p:nvPr>
        </p:nvSpPr>
        <p:spPr/>
        <p:txBody>
          <a:bodyPr>
            <a:normAutofit fontScale="90000"/>
          </a:bodyPr>
          <a:lstStyle/>
          <a:p>
            <a:r>
              <a:rPr lang="en-US" dirty="0"/>
              <a:t>Planetary Health</a:t>
            </a:r>
            <a:r>
              <a:rPr lang="en-US" sz="2000" dirty="0"/>
              <a:t> Planetary Health “is the achievement of the highest attainable standard of health, well-being, and equity worldwide through judicious attention to the human systems—political, economic, and social—that shape the future of humanity and the Earth’s natural systems that define the safe environmental limits within which humanity can flourish</a:t>
            </a:r>
            <a:endParaRPr lang="en-CA" dirty="0"/>
          </a:p>
        </p:txBody>
      </p:sp>
      <p:grpSp>
        <p:nvGrpSpPr>
          <p:cNvPr id="69" name="Group 68">
            <a:extLst>
              <a:ext uri="{FF2B5EF4-FFF2-40B4-BE49-F238E27FC236}">
                <a16:creationId xmlns:a16="http://schemas.microsoft.com/office/drawing/2014/main" id="{B5023916-D501-2C90-6F1B-37E3C134DCC0}"/>
              </a:ext>
            </a:extLst>
          </p:cNvPr>
          <p:cNvGrpSpPr/>
          <p:nvPr/>
        </p:nvGrpSpPr>
        <p:grpSpPr>
          <a:xfrm>
            <a:off x="1089497" y="3630672"/>
            <a:ext cx="1904606" cy="1873959"/>
            <a:chOff x="1002181" y="2862536"/>
            <a:chExt cx="1904606" cy="1873959"/>
          </a:xfrm>
        </p:grpSpPr>
        <p:sp>
          <p:nvSpPr>
            <p:cNvPr id="6" name="Oval 5">
              <a:extLst>
                <a:ext uri="{FF2B5EF4-FFF2-40B4-BE49-F238E27FC236}">
                  <a16:creationId xmlns:a16="http://schemas.microsoft.com/office/drawing/2014/main" id="{81E7BE21-1B2A-174E-EFBC-2AAE66F0BB78}"/>
                </a:ext>
              </a:extLst>
            </p:cNvPr>
            <p:cNvSpPr/>
            <p:nvPr/>
          </p:nvSpPr>
          <p:spPr>
            <a:xfrm>
              <a:off x="1002181" y="3077975"/>
              <a:ext cx="1711989" cy="16585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5" name="Graphic 4" descr="Family with boy with solid fill">
              <a:extLst>
                <a:ext uri="{FF2B5EF4-FFF2-40B4-BE49-F238E27FC236}">
                  <a16:creationId xmlns:a16="http://schemas.microsoft.com/office/drawing/2014/main" id="{50C68563-6712-51F5-A442-C509BEB7A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3666" y="3162704"/>
              <a:ext cx="1418506" cy="1418506"/>
            </a:xfrm>
            <a:prstGeom prst="rect">
              <a:avLst/>
            </a:prstGeom>
          </p:spPr>
        </p:pic>
        <p:pic>
          <p:nvPicPr>
            <p:cNvPr id="8" name="Graphic 7" descr="Heart with pulse with solid fill">
              <a:extLst>
                <a:ext uri="{FF2B5EF4-FFF2-40B4-BE49-F238E27FC236}">
                  <a16:creationId xmlns:a16="http://schemas.microsoft.com/office/drawing/2014/main" id="{F76AE451-5AB5-6A9A-AA56-A4E0DE0FB9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2387" y="2862536"/>
              <a:ext cx="914400" cy="914400"/>
            </a:xfrm>
            <a:prstGeom prst="rect">
              <a:avLst/>
            </a:prstGeom>
          </p:spPr>
        </p:pic>
      </p:grpSp>
      <p:grpSp>
        <p:nvGrpSpPr>
          <p:cNvPr id="72" name="Group 71">
            <a:extLst>
              <a:ext uri="{FF2B5EF4-FFF2-40B4-BE49-F238E27FC236}">
                <a16:creationId xmlns:a16="http://schemas.microsoft.com/office/drawing/2014/main" id="{DF18D4A0-1C98-A847-4DD2-E8BAAFAEB105}"/>
              </a:ext>
            </a:extLst>
          </p:cNvPr>
          <p:cNvGrpSpPr/>
          <p:nvPr/>
        </p:nvGrpSpPr>
        <p:grpSpPr>
          <a:xfrm>
            <a:off x="7763587" y="2397173"/>
            <a:ext cx="3764742" cy="3749040"/>
            <a:chOff x="7763587" y="2397173"/>
            <a:chExt cx="3764742" cy="3749040"/>
          </a:xfrm>
        </p:grpSpPr>
        <p:grpSp>
          <p:nvGrpSpPr>
            <p:cNvPr id="68" name="Group 67">
              <a:extLst>
                <a:ext uri="{FF2B5EF4-FFF2-40B4-BE49-F238E27FC236}">
                  <a16:creationId xmlns:a16="http://schemas.microsoft.com/office/drawing/2014/main" id="{CEE2EFC7-84B2-32F4-5B93-EC42AEC5477B}"/>
                </a:ext>
              </a:extLst>
            </p:cNvPr>
            <p:cNvGrpSpPr/>
            <p:nvPr/>
          </p:nvGrpSpPr>
          <p:grpSpPr>
            <a:xfrm>
              <a:off x="7763587" y="2397173"/>
              <a:ext cx="3764742" cy="3749040"/>
              <a:chOff x="7401701" y="2455231"/>
              <a:chExt cx="3764742" cy="3749040"/>
            </a:xfrm>
          </p:grpSpPr>
          <p:sp>
            <p:nvSpPr>
              <p:cNvPr id="40" name="Oval 39">
                <a:extLst>
                  <a:ext uri="{FF2B5EF4-FFF2-40B4-BE49-F238E27FC236}">
                    <a16:creationId xmlns:a16="http://schemas.microsoft.com/office/drawing/2014/main" id="{E7067D66-77A5-E800-4747-BCAAE4AEF186}"/>
                  </a:ext>
                </a:extLst>
              </p:cNvPr>
              <p:cNvSpPr/>
              <p:nvPr/>
            </p:nvSpPr>
            <p:spPr>
              <a:xfrm>
                <a:off x="7417403" y="2455231"/>
                <a:ext cx="3749040" cy="374904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Graphic 13" descr="Earth globe: Africa and Europe with solid fill">
                <a:extLst>
                  <a:ext uri="{FF2B5EF4-FFF2-40B4-BE49-F238E27FC236}">
                    <a16:creationId xmlns:a16="http://schemas.microsoft.com/office/drawing/2014/main" id="{2B3CF772-92D6-60C8-8D19-A5D682F45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24356" y="2639732"/>
                <a:ext cx="3383978" cy="3383978"/>
              </a:xfrm>
              <a:prstGeom prst="rect">
                <a:avLst/>
              </a:prstGeom>
            </p:spPr>
          </p:pic>
          <p:pic>
            <p:nvPicPr>
              <p:cNvPr id="9" name="Graphic 8" descr="Family with boy with solid fill">
                <a:extLst>
                  <a:ext uri="{FF2B5EF4-FFF2-40B4-BE49-F238E27FC236}">
                    <a16:creationId xmlns:a16="http://schemas.microsoft.com/office/drawing/2014/main" id="{2E8AEE5C-4F31-FBD6-50EF-F6A79CBF6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0870" y="3319736"/>
                <a:ext cx="731520" cy="731520"/>
              </a:xfrm>
              <a:prstGeom prst="rect">
                <a:avLst/>
              </a:prstGeom>
            </p:spPr>
          </p:pic>
          <p:pic>
            <p:nvPicPr>
              <p:cNvPr id="37" name="Graphic 36" descr="Deciduous tree with solid fill">
                <a:extLst>
                  <a:ext uri="{FF2B5EF4-FFF2-40B4-BE49-F238E27FC236}">
                    <a16:creationId xmlns:a16="http://schemas.microsoft.com/office/drawing/2014/main" id="{6FEB6FE6-3094-86E5-2EAC-4EEA197304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6245" y="4022724"/>
                <a:ext cx="731520" cy="731520"/>
              </a:xfrm>
              <a:prstGeom prst="rect">
                <a:avLst/>
              </a:prstGeom>
            </p:spPr>
          </p:pic>
          <p:pic>
            <p:nvPicPr>
              <p:cNvPr id="16" name="Graphic 15" descr="Cloud With Lightning And Rain with solid fill">
                <a:extLst>
                  <a:ext uri="{FF2B5EF4-FFF2-40B4-BE49-F238E27FC236}">
                    <a16:creationId xmlns:a16="http://schemas.microsoft.com/office/drawing/2014/main" id="{DA771E13-DBC7-1EE9-C9B8-CBCB04CC4E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27928" y="2506414"/>
                <a:ext cx="731520" cy="731520"/>
              </a:xfrm>
              <a:prstGeom prst="rect">
                <a:avLst/>
              </a:prstGeom>
            </p:spPr>
          </p:pic>
          <p:pic>
            <p:nvPicPr>
              <p:cNvPr id="22" name="Graphic 21" descr="Wave with solid fill">
                <a:extLst>
                  <a:ext uri="{FF2B5EF4-FFF2-40B4-BE49-F238E27FC236}">
                    <a16:creationId xmlns:a16="http://schemas.microsoft.com/office/drawing/2014/main" id="{72267A29-5620-1AA3-4852-05D1AF12A5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12756" y="4470400"/>
                <a:ext cx="746692" cy="746692"/>
              </a:xfrm>
              <a:prstGeom prst="rect">
                <a:avLst/>
              </a:prstGeom>
            </p:spPr>
          </p:pic>
          <p:pic>
            <p:nvPicPr>
              <p:cNvPr id="24" name="Graphic 23" descr="Windy with solid fill">
                <a:extLst>
                  <a:ext uri="{FF2B5EF4-FFF2-40B4-BE49-F238E27FC236}">
                    <a16:creationId xmlns:a16="http://schemas.microsoft.com/office/drawing/2014/main" id="{F3EB9256-D115-4AF6-44A3-56F9F1661CC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93596" y="2963612"/>
                <a:ext cx="731520" cy="731520"/>
              </a:xfrm>
              <a:prstGeom prst="rect">
                <a:avLst/>
              </a:prstGeom>
            </p:spPr>
          </p:pic>
          <p:pic>
            <p:nvPicPr>
              <p:cNvPr id="27" name="Graphic 26" descr="Sparrow with solid fill">
                <a:extLst>
                  <a:ext uri="{FF2B5EF4-FFF2-40B4-BE49-F238E27FC236}">
                    <a16:creationId xmlns:a16="http://schemas.microsoft.com/office/drawing/2014/main" id="{46D47615-A70F-39E0-340A-1495C6CB97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01701" y="3690808"/>
                <a:ext cx="731520" cy="731520"/>
              </a:xfrm>
              <a:prstGeom prst="rect">
                <a:avLst/>
              </a:prstGeom>
            </p:spPr>
          </p:pic>
          <p:pic>
            <p:nvPicPr>
              <p:cNvPr id="29" name="Graphic 28" descr="Fish with solid fill">
                <a:extLst>
                  <a:ext uri="{FF2B5EF4-FFF2-40B4-BE49-F238E27FC236}">
                    <a16:creationId xmlns:a16="http://schemas.microsoft.com/office/drawing/2014/main" id="{2FAAB11A-56F2-B158-F158-3530E2D707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05494" y="4450039"/>
                <a:ext cx="731520" cy="731520"/>
              </a:xfrm>
              <a:prstGeom prst="rect">
                <a:avLst/>
              </a:prstGeom>
            </p:spPr>
          </p:pic>
        </p:grpSp>
        <p:sp>
          <p:nvSpPr>
            <p:cNvPr id="71" name="TextBox 70">
              <a:extLst>
                <a:ext uri="{FF2B5EF4-FFF2-40B4-BE49-F238E27FC236}">
                  <a16:creationId xmlns:a16="http://schemas.microsoft.com/office/drawing/2014/main" id="{1467F543-1194-EB55-289C-9375CD6E5361}"/>
                </a:ext>
              </a:extLst>
            </p:cNvPr>
            <p:cNvSpPr txBox="1"/>
            <p:nvPr/>
          </p:nvSpPr>
          <p:spPr>
            <a:xfrm>
              <a:off x="8894320" y="5652433"/>
              <a:ext cx="1567821" cy="492672"/>
            </a:xfrm>
            <a:prstGeom prst="ellipse">
              <a:avLst/>
            </a:prstGeom>
            <a:noFill/>
          </p:spPr>
          <p:txBody>
            <a:bodyPr wrap="square" rtlCol="0">
              <a:spAutoFit/>
            </a:bodyPr>
            <a:lstStyle/>
            <a:p>
              <a:pPr algn="ctr"/>
              <a:r>
                <a:rPr lang="en-US" sz="1600" b="1" dirty="0"/>
                <a:t>Biosphere</a:t>
              </a:r>
              <a:endParaRPr lang="en-CA" sz="1600" b="1" dirty="0"/>
            </a:p>
          </p:txBody>
        </p:sp>
      </p:grpSp>
      <p:grpSp>
        <p:nvGrpSpPr>
          <p:cNvPr id="74" name="Group 73">
            <a:extLst>
              <a:ext uri="{FF2B5EF4-FFF2-40B4-BE49-F238E27FC236}">
                <a16:creationId xmlns:a16="http://schemas.microsoft.com/office/drawing/2014/main" id="{627A792A-CBDD-AFD5-98B1-465585420B94}"/>
              </a:ext>
            </a:extLst>
          </p:cNvPr>
          <p:cNvGrpSpPr/>
          <p:nvPr/>
        </p:nvGrpSpPr>
        <p:grpSpPr>
          <a:xfrm>
            <a:off x="2861895" y="1574213"/>
            <a:ext cx="4572000" cy="4572000"/>
            <a:chOff x="2861895" y="1574213"/>
            <a:chExt cx="4572000" cy="4572000"/>
          </a:xfrm>
        </p:grpSpPr>
        <p:grpSp>
          <p:nvGrpSpPr>
            <p:cNvPr id="67" name="Group 66">
              <a:extLst>
                <a:ext uri="{FF2B5EF4-FFF2-40B4-BE49-F238E27FC236}">
                  <a16:creationId xmlns:a16="http://schemas.microsoft.com/office/drawing/2014/main" id="{9698E236-3425-2653-CCE1-4D5A4707DA6C}"/>
                </a:ext>
              </a:extLst>
            </p:cNvPr>
            <p:cNvGrpSpPr/>
            <p:nvPr/>
          </p:nvGrpSpPr>
          <p:grpSpPr>
            <a:xfrm>
              <a:off x="2861895" y="1574213"/>
              <a:ext cx="4572000" cy="4572000"/>
              <a:chOff x="2729333" y="1217579"/>
              <a:chExt cx="4572000" cy="4572000"/>
            </a:xfrm>
          </p:grpSpPr>
          <p:grpSp>
            <p:nvGrpSpPr>
              <p:cNvPr id="66" name="Group 65">
                <a:extLst>
                  <a:ext uri="{FF2B5EF4-FFF2-40B4-BE49-F238E27FC236}">
                    <a16:creationId xmlns:a16="http://schemas.microsoft.com/office/drawing/2014/main" id="{B74A548A-CA20-C89E-C45B-493C05F3C1CA}"/>
                  </a:ext>
                </a:extLst>
              </p:cNvPr>
              <p:cNvGrpSpPr/>
              <p:nvPr/>
            </p:nvGrpSpPr>
            <p:grpSpPr>
              <a:xfrm>
                <a:off x="3933977" y="1885089"/>
                <a:ext cx="1329464" cy="1229586"/>
                <a:chOff x="4362374" y="1792181"/>
                <a:chExt cx="1329464" cy="1229586"/>
              </a:xfrm>
            </p:grpSpPr>
            <p:sp>
              <p:nvSpPr>
                <p:cNvPr id="42" name="TextBox 41">
                  <a:extLst>
                    <a:ext uri="{FF2B5EF4-FFF2-40B4-BE49-F238E27FC236}">
                      <a16:creationId xmlns:a16="http://schemas.microsoft.com/office/drawing/2014/main" id="{C556A34B-D26F-6FAC-8E57-B61DAF14814F}"/>
                    </a:ext>
                  </a:extLst>
                </p:cNvPr>
                <p:cNvSpPr txBox="1"/>
                <p:nvPr/>
              </p:nvSpPr>
              <p:spPr>
                <a:xfrm>
                  <a:off x="4362374" y="1792181"/>
                  <a:ext cx="1329464" cy="307777"/>
                </a:xfrm>
                <a:prstGeom prst="rect">
                  <a:avLst/>
                </a:prstGeom>
                <a:noFill/>
              </p:spPr>
              <p:txBody>
                <a:bodyPr wrap="square" rtlCol="0" anchor="ctr">
                  <a:spAutoFit/>
                </a:bodyPr>
                <a:lstStyle/>
                <a:p>
                  <a:r>
                    <a:rPr lang="en-US" sz="1400" b="1" dirty="0"/>
                    <a:t>Human Health</a:t>
                  </a:r>
                  <a:endParaRPr lang="en-CA" sz="1400" b="1" dirty="0"/>
                </a:p>
              </p:txBody>
            </p:sp>
            <p:grpSp>
              <p:nvGrpSpPr>
                <p:cNvPr id="61" name="Group 60">
                  <a:extLst>
                    <a:ext uri="{FF2B5EF4-FFF2-40B4-BE49-F238E27FC236}">
                      <a16:creationId xmlns:a16="http://schemas.microsoft.com/office/drawing/2014/main" id="{0983CB6C-3D1C-C583-967F-FC78453AE25D}"/>
                    </a:ext>
                  </a:extLst>
                </p:cNvPr>
                <p:cNvGrpSpPr/>
                <p:nvPr/>
              </p:nvGrpSpPr>
              <p:grpSpPr>
                <a:xfrm>
                  <a:off x="4465676" y="2056637"/>
                  <a:ext cx="945450" cy="965130"/>
                  <a:chOff x="4465676" y="2056637"/>
                  <a:chExt cx="945450" cy="965130"/>
                </a:xfrm>
              </p:grpSpPr>
              <p:sp>
                <p:nvSpPr>
                  <p:cNvPr id="11" name="Oval 10">
                    <a:extLst>
                      <a:ext uri="{FF2B5EF4-FFF2-40B4-BE49-F238E27FC236}">
                        <a16:creationId xmlns:a16="http://schemas.microsoft.com/office/drawing/2014/main" id="{4C3D7812-F9CA-DF21-2A9C-278E193BFF48}"/>
                      </a:ext>
                    </a:extLst>
                  </p:cNvPr>
                  <p:cNvSpPr/>
                  <p:nvPr/>
                </p:nvSpPr>
                <p:spPr>
                  <a:xfrm>
                    <a:off x="4496726" y="2107367"/>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31" name="Graphic 30" descr="Heartbeat with solid fill">
                    <a:extLst>
                      <a:ext uri="{FF2B5EF4-FFF2-40B4-BE49-F238E27FC236}">
                        <a16:creationId xmlns:a16="http://schemas.microsoft.com/office/drawing/2014/main" id="{A8D08016-AE3C-8647-681E-AEDFAA579AA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812351" y="2056637"/>
                    <a:ext cx="365760" cy="365760"/>
                  </a:xfrm>
                  <a:prstGeom prst="rect">
                    <a:avLst/>
                  </a:prstGeom>
                </p:spPr>
              </p:pic>
              <p:pic>
                <p:nvPicPr>
                  <p:cNvPr id="35" name="Graphic 34" descr="Yoga with solid fill">
                    <a:extLst>
                      <a:ext uri="{FF2B5EF4-FFF2-40B4-BE49-F238E27FC236}">
                        <a16:creationId xmlns:a16="http://schemas.microsoft.com/office/drawing/2014/main" id="{CC15CA1E-5AD4-F776-2374-452F161CB83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79850" y="2278828"/>
                    <a:ext cx="365760" cy="365760"/>
                  </a:xfrm>
                  <a:prstGeom prst="rect">
                    <a:avLst/>
                  </a:prstGeom>
                </p:spPr>
              </p:pic>
              <p:pic>
                <p:nvPicPr>
                  <p:cNvPr id="38" name="Graphic 37" descr="IV with solid fill">
                    <a:extLst>
                      <a:ext uri="{FF2B5EF4-FFF2-40B4-BE49-F238E27FC236}">
                        <a16:creationId xmlns:a16="http://schemas.microsoft.com/office/drawing/2014/main" id="{F064F96B-7B79-AB73-A7D4-EDF9D3665F9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87075" y="2237532"/>
                    <a:ext cx="365760" cy="365760"/>
                  </a:xfrm>
                  <a:prstGeom prst="rect">
                    <a:avLst/>
                  </a:prstGeom>
                </p:spPr>
              </p:pic>
              <p:pic>
                <p:nvPicPr>
                  <p:cNvPr id="46" name="Graphic 45" descr="Toothbrush with solid fill">
                    <a:extLst>
                      <a:ext uri="{FF2B5EF4-FFF2-40B4-BE49-F238E27FC236}">
                        <a16:creationId xmlns:a16="http://schemas.microsoft.com/office/drawing/2014/main" id="{DC01BC67-7568-80BC-B201-8655E3F1B3C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flipH="1">
                    <a:off x="4465676" y="2471601"/>
                    <a:ext cx="365760" cy="365760"/>
                  </a:xfrm>
                  <a:prstGeom prst="rect">
                    <a:avLst/>
                  </a:prstGeom>
                </p:spPr>
              </p:pic>
              <p:pic>
                <p:nvPicPr>
                  <p:cNvPr id="48" name="Graphic 47" descr="Lunch Box with solid fill">
                    <a:extLst>
                      <a:ext uri="{FF2B5EF4-FFF2-40B4-BE49-F238E27FC236}">
                        <a16:creationId xmlns:a16="http://schemas.microsoft.com/office/drawing/2014/main" id="{B146018F-6856-EA69-5B30-67D2C626BA7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817769" y="2612640"/>
                    <a:ext cx="365760" cy="365760"/>
                  </a:xfrm>
                  <a:prstGeom prst="rect">
                    <a:avLst/>
                  </a:prstGeom>
                </p:spPr>
              </p:pic>
            </p:grpSp>
          </p:grpSp>
          <p:pic>
            <p:nvPicPr>
              <p:cNvPr id="58" name="Graphic 57" descr="Earth globe: Americas with solid fill">
                <a:extLst>
                  <a:ext uri="{FF2B5EF4-FFF2-40B4-BE49-F238E27FC236}">
                    <a16:creationId xmlns:a16="http://schemas.microsoft.com/office/drawing/2014/main" id="{2B2C3FCA-C71E-7C90-B9A5-288CEB288D8D}"/>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729333" y="1217579"/>
                <a:ext cx="4572000" cy="4572000"/>
              </a:xfrm>
              <a:prstGeom prst="rect">
                <a:avLst/>
              </a:prstGeom>
            </p:spPr>
          </p:pic>
          <p:grpSp>
            <p:nvGrpSpPr>
              <p:cNvPr id="62" name="Group 61">
                <a:extLst>
                  <a:ext uri="{FF2B5EF4-FFF2-40B4-BE49-F238E27FC236}">
                    <a16:creationId xmlns:a16="http://schemas.microsoft.com/office/drawing/2014/main" id="{A0CA0F52-195F-0FE7-7146-ACC1CD01395B}"/>
                  </a:ext>
                </a:extLst>
              </p:cNvPr>
              <p:cNvGrpSpPr/>
              <p:nvPr/>
            </p:nvGrpSpPr>
            <p:grpSpPr>
              <a:xfrm>
                <a:off x="5283897" y="2729059"/>
                <a:ext cx="1480267" cy="1222358"/>
                <a:chOff x="5041970" y="3494469"/>
                <a:chExt cx="1480267" cy="1222358"/>
              </a:xfrm>
            </p:grpSpPr>
            <p:sp>
              <p:nvSpPr>
                <p:cNvPr id="13" name="Oval 12">
                  <a:extLst>
                    <a:ext uri="{FF2B5EF4-FFF2-40B4-BE49-F238E27FC236}">
                      <a16:creationId xmlns:a16="http://schemas.microsoft.com/office/drawing/2014/main" id="{131AB9A5-2739-B46B-D8DB-E044A70F5953}"/>
                    </a:ext>
                  </a:extLst>
                </p:cNvPr>
                <p:cNvSpPr/>
                <p:nvPr/>
              </p:nvSpPr>
              <p:spPr>
                <a:xfrm>
                  <a:off x="5360991" y="3494469"/>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4" name="TextBox 43">
                  <a:extLst>
                    <a:ext uri="{FF2B5EF4-FFF2-40B4-BE49-F238E27FC236}">
                      <a16:creationId xmlns:a16="http://schemas.microsoft.com/office/drawing/2014/main" id="{B7A09103-50E6-C1BB-8E03-D9D51F55D098}"/>
                    </a:ext>
                  </a:extLst>
                </p:cNvPr>
                <p:cNvSpPr txBox="1"/>
                <p:nvPr/>
              </p:nvSpPr>
              <p:spPr>
                <a:xfrm>
                  <a:off x="5041970" y="4409050"/>
                  <a:ext cx="1480267" cy="307777"/>
                </a:xfrm>
                <a:prstGeom prst="rect">
                  <a:avLst/>
                </a:prstGeom>
                <a:noFill/>
              </p:spPr>
              <p:txBody>
                <a:bodyPr wrap="square" rtlCol="0" anchor="ctr">
                  <a:spAutoFit/>
                </a:bodyPr>
                <a:lstStyle/>
                <a:p>
                  <a:r>
                    <a:rPr lang="en-US" sz="1400" b="1" dirty="0"/>
                    <a:t>Human Systems</a:t>
                  </a:r>
                  <a:endParaRPr lang="en-CA" sz="1400" b="1" dirty="0"/>
                </a:p>
              </p:txBody>
            </p:sp>
            <p:pic>
              <p:nvPicPr>
                <p:cNvPr id="60" name="Graphic 59" descr="Connections with solid fill">
                  <a:extLst>
                    <a:ext uri="{FF2B5EF4-FFF2-40B4-BE49-F238E27FC236}">
                      <a16:creationId xmlns:a16="http://schemas.microsoft.com/office/drawing/2014/main" id="{1DE8F8B6-0162-1D4B-52B2-AE3589B9228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338680" y="3494469"/>
                  <a:ext cx="914400" cy="914400"/>
                </a:xfrm>
                <a:prstGeom prst="rect">
                  <a:avLst/>
                </a:prstGeom>
              </p:spPr>
            </p:pic>
          </p:grpSp>
          <p:grpSp>
            <p:nvGrpSpPr>
              <p:cNvPr id="65" name="Group 64">
                <a:extLst>
                  <a:ext uri="{FF2B5EF4-FFF2-40B4-BE49-F238E27FC236}">
                    <a16:creationId xmlns:a16="http://schemas.microsoft.com/office/drawing/2014/main" id="{11D887A8-F4ED-72ED-1FB7-A99221D647EA}"/>
                  </a:ext>
                </a:extLst>
              </p:cNvPr>
              <p:cNvGrpSpPr/>
              <p:nvPr/>
            </p:nvGrpSpPr>
            <p:grpSpPr>
              <a:xfrm>
                <a:off x="3851302" y="3612593"/>
                <a:ext cx="1252758" cy="1203206"/>
                <a:chOff x="3570289" y="3503579"/>
                <a:chExt cx="1252758" cy="1203206"/>
              </a:xfrm>
            </p:grpSpPr>
            <p:sp>
              <p:nvSpPr>
                <p:cNvPr id="12" name="Oval 11">
                  <a:extLst>
                    <a:ext uri="{FF2B5EF4-FFF2-40B4-BE49-F238E27FC236}">
                      <a16:creationId xmlns:a16="http://schemas.microsoft.com/office/drawing/2014/main" id="{7F46FF79-AF78-5817-17A2-AD925A3758ED}"/>
                    </a:ext>
                  </a:extLst>
                </p:cNvPr>
                <p:cNvSpPr/>
                <p:nvPr/>
              </p:nvSpPr>
              <p:spPr>
                <a:xfrm>
                  <a:off x="3718747" y="3503579"/>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5" name="TextBox 44">
                  <a:extLst>
                    <a:ext uri="{FF2B5EF4-FFF2-40B4-BE49-F238E27FC236}">
                      <a16:creationId xmlns:a16="http://schemas.microsoft.com/office/drawing/2014/main" id="{B804AE1F-BFDE-A838-53D2-68A7F04558D6}"/>
                    </a:ext>
                  </a:extLst>
                </p:cNvPr>
                <p:cNvSpPr txBox="1"/>
                <p:nvPr/>
              </p:nvSpPr>
              <p:spPr>
                <a:xfrm>
                  <a:off x="3570289" y="4399008"/>
                  <a:ext cx="1252758" cy="307777"/>
                </a:xfrm>
                <a:prstGeom prst="rect">
                  <a:avLst/>
                </a:prstGeom>
                <a:noFill/>
              </p:spPr>
              <p:txBody>
                <a:bodyPr wrap="square" rtlCol="0" anchor="ctr">
                  <a:spAutoFit/>
                </a:bodyPr>
                <a:lstStyle/>
                <a:p>
                  <a:r>
                    <a:rPr lang="en-US" sz="1400" b="1" dirty="0"/>
                    <a:t>Earth Systems</a:t>
                  </a:r>
                </a:p>
              </p:txBody>
            </p:sp>
            <p:pic>
              <p:nvPicPr>
                <p:cNvPr id="49" name="Graphic 48" descr="Wave with solid fill">
                  <a:extLst>
                    <a:ext uri="{FF2B5EF4-FFF2-40B4-BE49-F238E27FC236}">
                      <a16:creationId xmlns:a16="http://schemas.microsoft.com/office/drawing/2014/main" id="{57E38A52-EE97-206D-C82A-551B8D69311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789661" y="3626615"/>
                  <a:ext cx="365760" cy="365760"/>
                </a:xfrm>
                <a:prstGeom prst="rect">
                  <a:avLst/>
                </a:prstGeom>
              </p:spPr>
            </p:pic>
            <p:pic>
              <p:nvPicPr>
                <p:cNvPr id="53" name="Graphic 52" descr="Windy with solid fill">
                  <a:extLst>
                    <a:ext uri="{FF2B5EF4-FFF2-40B4-BE49-F238E27FC236}">
                      <a16:creationId xmlns:a16="http://schemas.microsoft.com/office/drawing/2014/main" id="{B73048AA-0113-A74C-DC4F-F2D87D7BC60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179494" y="3917622"/>
                  <a:ext cx="365760" cy="365760"/>
                </a:xfrm>
                <a:prstGeom prst="rect">
                  <a:avLst/>
                </a:prstGeom>
              </p:spPr>
            </p:pic>
            <p:pic>
              <p:nvPicPr>
                <p:cNvPr id="54" name="Graphic 53" descr="Cloud With Lightning And Rain with solid fill">
                  <a:extLst>
                    <a:ext uri="{FF2B5EF4-FFF2-40B4-BE49-F238E27FC236}">
                      <a16:creationId xmlns:a16="http://schemas.microsoft.com/office/drawing/2014/main" id="{3886ADAE-93D8-E796-FEE0-8EEE01B675D9}"/>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831770" y="3963991"/>
                  <a:ext cx="365760" cy="365760"/>
                </a:xfrm>
                <a:prstGeom prst="rect">
                  <a:avLst/>
                </a:prstGeom>
              </p:spPr>
            </p:pic>
            <p:pic>
              <p:nvPicPr>
                <p:cNvPr id="64" name="Graphic 63" descr="Tornado with solid fill">
                  <a:extLst>
                    <a:ext uri="{FF2B5EF4-FFF2-40B4-BE49-F238E27FC236}">
                      <a16:creationId xmlns:a16="http://schemas.microsoft.com/office/drawing/2014/main" id="{CC12C397-B72D-BAB3-E0A5-03FDA475E900}"/>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4106827" y="3585909"/>
                  <a:ext cx="365760" cy="365760"/>
                </a:xfrm>
                <a:prstGeom prst="rect">
                  <a:avLst/>
                </a:prstGeom>
              </p:spPr>
            </p:pic>
          </p:grpSp>
        </p:grpSp>
        <p:sp>
          <p:nvSpPr>
            <p:cNvPr id="73" name="TextBox 72">
              <a:extLst>
                <a:ext uri="{FF2B5EF4-FFF2-40B4-BE49-F238E27FC236}">
                  <a16:creationId xmlns:a16="http://schemas.microsoft.com/office/drawing/2014/main" id="{24092F75-6372-288A-F1E3-01C23496AD76}"/>
                </a:ext>
              </a:extLst>
            </p:cNvPr>
            <p:cNvSpPr txBox="1"/>
            <p:nvPr/>
          </p:nvSpPr>
          <p:spPr>
            <a:xfrm>
              <a:off x="4392089" y="3361580"/>
              <a:ext cx="1567821" cy="908864"/>
            </a:xfrm>
            <a:prstGeom prst="ellipse">
              <a:avLst/>
            </a:prstGeom>
            <a:noFill/>
          </p:spPr>
          <p:txBody>
            <a:bodyPr wrap="square" rtlCol="0">
              <a:spAutoFit/>
            </a:bodyPr>
            <a:lstStyle/>
            <a:p>
              <a:pPr algn="ctr"/>
              <a:r>
                <a:rPr lang="en-US" b="1" dirty="0">
                  <a:solidFill>
                    <a:srgbClr val="FF0000"/>
                  </a:solidFill>
                </a:rPr>
                <a:t>Planetary Health</a:t>
              </a:r>
              <a:endParaRPr lang="en-CA" b="1" dirty="0">
                <a:solidFill>
                  <a:srgbClr val="FF0000"/>
                </a:solidFill>
              </a:endParaRPr>
            </a:p>
          </p:txBody>
        </p:sp>
      </p:grpSp>
    </p:spTree>
    <p:extLst>
      <p:ext uri="{BB962C8B-B14F-4D97-AF65-F5344CB8AC3E}">
        <p14:creationId xmlns:p14="http://schemas.microsoft.com/office/powerpoint/2010/main" val="95458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7B286D-2F56-03AA-6FA9-7647A391FBD0}"/>
              </a:ext>
            </a:extLst>
          </p:cNvPr>
          <p:cNvGraphicFramePr/>
          <p:nvPr>
            <p:extLst>
              <p:ext uri="{D42A27DB-BD31-4B8C-83A1-F6EECF244321}">
                <p14:modId xmlns:p14="http://schemas.microsoft.com/office/powerpoint/2010/main" val="2956080355"/>
              </p:ext>
            </p:extLst>
          </p:nvPr>
        </p:nvGraphicFramePr>
        <p:xfrm>
          <a:off x="2032000" y="719667"/>
          <a:ext cx="6571311" cy="4035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63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A746350-ABA0-B753-80D3-45ED00F8B103}"/>
              </a:ext>
            </a:extLst>
          </p:cNvPr>
          <p:cNvGrpSpPr/>
          <p:nvPr/>
        </p:nvGrpSpPr>
        <p:grpSpPr>
          <a:xfrm>
            <a:off x="3348037" y="619125"/>
            <a:ext cx="5495925" cy="5619750"/>
            <a:chOff x="3348037" y="619125"/>
            <a:chExt cx="5495925" cy="5619750"/>
          </a:xfrm>
        </p:grpSpPr>
        <p:grpSp>
          <p:nvGrpSpPr>
            <p:cNvPr id="18" name="Group 17">
              <a:extLst>
                <a:ext uri="{FF2B5EF4-FFF2-40B4-BE49-F238E27FC236}">
                  <a16:creationId xmlns:a16="http://schemas.microsoft.com/office/drawing/2014/main" id="{0B91A603-9A7C-2C18-B1AE-DFA6399198AF}"/>
                </a:ext>
              </a:extLst>
            </p:cNvPr>
            <p:cNvGrpSpPr/>
            <p:nvPr/>
          </p:nvGrpSpPr>
          <p:grpSpPr>
            <a:xfrm>
              <a:off x="3348037" y="619125"/>
              <a:ext cx="5495925" cy="5619750"/>
              <a:chOff x="3348037" y="619125"/>
              <a:chExt cx="5495925" cy="5619750"/>
            </a:xfrm>
          </p:grpSpPr>
          <p:pic>
            <p:nvPicPr>
              <p:cNvPr id="7" name="Picture 6">
                <a:extLst>
                  <a:ext uri="{FF2B5EF4-FFF2-40B4-BE49-F238E27FC236}">
                    <a16:creationId xmlns:a16="http://schemas.microsoft.com/office/drawing/2014/main" id="{65FD1FDB-058D-4BA0-EA85-15C31C0741E1}"/>
                  </a:ext>
                </a:extLst>
              </p:cNvPr>
              <p:cNvPicPr>
                <a:picLocks noChangeAspect="1"/>
              </p:cNvPicPr>
              <p:nvPr/>
            </p:nvPicPr>
            <p:blipFill>
              <a:blip r:embed="rId2"/>
              <a:stretch>
                <a:fillRect/>
              </a:stretch>
            </p:blipFill>
            <p:spPr>
              <a:xfrm>
                <a:off x="3348037" y="619125"/>
                <a:ext cx="5495925" cy="5619750"/>
              </a:xfrm>
              <a:prstGeom prst="rect">
                <a:avLst/>
              </a:prstGeom>
            </p:spPr>
          </p:pic>
          <p:pic>
            <p:nvPicPr>
              <p:cNvPr id="9" name="Graphic 8" descr="Group of people with solid fill">
                <a:extLst>
                  <a:ext uri="{FF2B5EF4-FFF2-40B4-BE49-F238E27FC236}">
                    <a16:creationId xmlns:a16="http://schemas.microsoft.com/office/drawing/2014/main" id="{B3BDA613-454A-0387-8533-B358311B39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2472" y="1643304"/>
                <a:ext cx="764400" cy="764400"/>
              </a:xfrm>
              <a:prstGeom prst="rect">
                <a:avLst/>
              </a:prstGeom>
            </p:spPr>
          </p:pic>
          <p:pic>
            <p:nvPicPr>
              <p:cNvPr id="11" name="Graphic 10" descr="Woman changing Baby outline">
                <a:extLst>
                  <a:ext uri="{FF2B5EF4-FFF2-40B4-BE49-F238E27FC236}">
                    <a16:creationId xmlns:a16="http://schemas.microsoft.com/office/drawing/2014/main" id="{FCB8FF18-02AC-480B-5BAF-D3873F22EE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8196" y="1659030"/>
                <a:ext cx="764400" cy="764400"/>
              </a:xfrm>
              <a:prstGeom prst="rect">
                <a:avLst/>
              </a:prstGeom>
            </p:spPr>
          </p:pic>
          <p:pic>
            <p:nvPicPr>
              <p:cNvPr id="13" name="Graphic 12" descr="Group outline">
                <a:extLst>
                  <a:ext uri="{FF2B5EF4-FFF2-40B4-BE49-F238E27FC236}">
                    <a16:creationId xmlns:a16="http://schemas.microsoft.com/office/drawing/2014/main" id="{B9F8754C-A17A-98E3-DB72-8CB53CE94F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9938" y="924492"/>
                <a:ext cx="757392" cy="757392"/>
              </a:xfrm>
              <a:prstGeom prst="rect">
                <a:avLst/>
              </a:prstGeom>
            </p:spPr>
          </p:pic>
          <p:pic>
            <p:nvPicPr>
              <p:cNvPr id="15" name="Graphic 14" descr="Family with boy outline">
                <a:extLst>
                  <a:ext uri="{FF2B5EF4-FFF2-40B4-BE49-F238E27FC236}">
                    <a16:creationId xmlns:a16="http://schemas.microsoft.com/office/drawing/2014/main" id="{F5E8DA08-A354-E139-4B7E-A7A9D533A8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18528" y="873208"/>
                <a:ext cx="749537" cy="749537"/>
              </a:xfrm>
              <a:prstGeom prst="rect">
                <a:avLst/>
              </a:prstGeom>
            </p:spPr>
          </p:pic>
          <p:pic>
            <p:nvPicPr>
              <p:cNvPr id="17" name="Graphic 16" descr="Man with cane with solid fill">
                <a:extLst>
                  <a:ext uri="{FF2B5EF4-FFF2-40B4-BE49-F238E27FC236}">
                    <a16:creationId xmlns:a16="http://schemas.microsoft.com/office/drawing/2014/main" id="{6D43755D-A163-7755-E99A-699B4F26F7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2256" y="1276831"/>
                <a:ext cx="764399" cy="764399"/>
              </a:xfrm>
              <a:prstGeom prst="rect">
                <a:avLst/>
              </a:prstGeom>
            </p:spPr>
          </p:pic>
        </p:grpSp>
        <p:sp>
          <p:nvSpPr>
            <p:cNvPr id="19" name="TextBox 18">
              <a:extLst>
                <a:ext uri="{FF2B5EF4-FFF2-40B4-BE49-F238E27FC236}">
                  <a16:creationId xmlns:a16="http://schemas.microsoft.com/office/drawing/2014/main" id="{30349D99-A384-AB1C-65EA-489490379413}"/>
                </a:ext>
              </a:extLst>
            </p:cNvPr>
            <p:cNvSpPr txBox="1"/>
            <p:nvPr/>
          </p:nvSpPr>
          <p:spPr>
            <a:xfrm>
              <a:off x="5576625" y="3982770"/>
              <a:ext cx="1233342" cy="34051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b="1" dirty="0" err="1">
                  <a:solidFill>
                    <a:schemeClr val="bg1">
                      <a:lumMod val="95000"/>
                    </a:schemeClr>
                  </a:solidFill>
                </a:rPr>
                <a:t>EcoHealth</a:t>
              </a:r>
              <a:endParaRPr lang="en-US" sz="1400" b="1" dirty="0">
                <a:solidFill>
                  <a:schemeClr val="bg1">
                    <a:lumMod val="95000"/>
                  </a:schemeClr>
                </a:solidFill>
              </a:endParaRPr>
            </a:p>
          </p:txBody>
        </p:sp>
      </p:grpSp>
    </p:spTree>
    <p:extLst>
      <p:ext uri="{BB962C8B-B14F-4D97-AF65-F5344CB8AC3E}">
        <p14:creationId xmlns:p14="http://schemas.microsoft.com/office/powerpoint/2010/main" val="286243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627DA6-692E-990C-3CA8-BAB0B91B255D}"/>
              </a:ext>
            </a:extLst>
          </p:cNvPr>
          <p:cNvPicPr>
            <a:picLocks noChangeAspect="1"/>
          </p:cNvPicPr>
          <p:nvPr/>
        </p:nvPicPr>
        <p:blipFill>
          <a:blip r:embed="rId2"/>
          <a:stretch>
            <a:fillRect/>
          </a:stretch>
        </p:blipFill>
        <p:spPr>
          <a:xfrm>
            <a:off x="3231699" y="643467"/>
            <a:ext cx="5728602" cy="5571066"/>
          </a:xfrm>
          <a:prstGeom prst="rect">
            <a:avLst/>
          </a:prstGeom>
        </p:spPr>
      </p:pic>
    </p:spTree>
    <p:extLst>
      <p:ext uri="{BB962C8B-B14F-4D97-AF65-F5344CB8AC3E}">
        <p14:creationId xmlns:p14="http://schemas.microsoft.com/office/powerpoint/2010/main" val="314302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biosphere ecology infographic for learning">
            <a:extLst>
              <a:ext uri="{FF2B5EF4-FFF2-40B4-BE49-F238E27FC236}">
                <a16:creationId xmlns:a16="http://schemas.microsoft.com/office/drawing/2014/main" id="{1F9178EA-A1FD-B4E0-E323-E5546546B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447675"/>
            <a:ext cx="57531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89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7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627DA6-692E-990C-3CA8-BAB0B91B255D}"/>
              </a:ext>
            </a:extLst>
          </p:cNvPr>
          <p:cNvPicPr>
            <a:picLocks noChangeAspect="1"/>
          </p:cNvPicPr>
          <p:nvPr/>
        </p:nvPicPr>
        <p:blipFill>
          <a:blip r:embed="rId2"/>
          <a:stretch>
            <a:fillRect/>
          </a:stretch>
        </p:blipFill>
        <p:spPr>
          <a:xfrm>
            <a:off x="3415547" y="532191"/>
            <a:ext cx="5728602" cy="5571066"/>
          </a:xfrm>
          <a:prstGeom prst="rect">
            <a:avLst/>
          </a:prstGeom>
        </p:spPr>
      </p:pic>
    </p:spTree>
    <p:extLst>
      <p:ext uri="{BB962C8B-B14F-4D97-AF65-F5344CB8AC3E}">
        <p14:creationId xmlns:p14="http://schemas.microsoft.com/office/powerpoint/2010/main" val="140296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ne Health">
            <a:extLst>
              <a:ext uri="{FF2B5EF4-FFF2-40B4-BE49-F238E27FC236}">
                <a16:creationId xmlns:a16="http://schemas.microsoft.com/office/drawing/2014/main" id="{A10F1F44-3E1E-C3FB-9942-B5B481563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4313"/>
            <a:ext cx="114300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9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04A-EEE2-FD44-B567-29B0FC798826}"/>
              </a:ext>
            </a:extLst>
          </p:cNvPr>
          <p:cNvSpPr>
            <a:spLocks noGrp="1"/>
          </p:cNvSpPr>
          <p:nvPr>
            <p:ph type="title"/>
          </p:nvPr>
        </p:nvSpPr>
        <p:spPr/>
        <p:txBody>
          <a:bodyPr/>
          <a:lstStyle/>
          <a:p>
            <a:r>
              <a:rPr lang="en-US" dirty="0"/>
              <a:t>One Health</a:t>
            </a:r>
            <a:endParaRPr lang="en-CA" dirty="0"/>
          </a:p>
        </p:txBody>
      </p:sp>
      <p:grpSp>
        <p:nvGrpSpPr>
          <p:cNvPr id="46" name="Group 45">
            <a:extLst>
              <a:ext uri="{FF2B5EF4-FFF2-40B4-BE49-F238E27FC236}">
                <a16:creationId xmlns:a16="http://schemas.microsoft.com/office/drawing/2014/main" id="{AEC592E1-27BD-FE08-2628-3E189BF6AC45}"/>
              </a:ext>
            </a:extLst>
          </p:cNvPr>
          <p:cNvGrpSpPr/>
          <p:nvPr/>
        </p:nvGrpSpPr>
        <p:grpSpPr>
          <a:xfrm>
            <a:off x="5485690" y="1412597"/>
            <a:ext cx="3931290" cy="4168274"/>
            <a:chOff x="6230757" y="1344863"/>
            <a:chExt cx="3931290" cy="4168274"/>
          </a:xfrm>
        </p:grpSpPr>
        <p:grpSp>
          <p:nvGrpSpPr>
            <p:cNvPr id="43" name="Group 42">
              <a:extLst>
                <a:ext uri="{FF2B5EF4-FFF2-40B4-BE49-F238E27FC236}">
                  <a16:creationId xmlns:a16="http://schemas.microsoft.com/office/drawing/2014/main" id="{D7676480-E450-B7DE-74BA-64237E3B60CF}"/>
                </a:ext>
              </a:extLst>
            </p:cNvPr>
            <p:cNvGrpSpPr/>
            <p:nvPr/>
          </p:nvGrpSpPr>
          <p:grpSpPr>
            <a:xfrm>
              <a:off x="7477212" y="1776193"/>
              <a:ext cx="1319700" cy="1245092"/>
              <a:chOff x="7477212" y="1776193"/>
              <a:chExt cx="1319700" cy="1245092"/>
            </a:xfrm>
          </p:grpSpPr>
          <p:grpSp>
            <p:nvGrpSpPr>
              <p:cNvPr id="26" name="Content Placeholder 4" descr="Group with solid fill">
                <a:extLst>
                  <a:ext uri="{FF2B5EF4-FFF2-40B4-BE49-F238E27FC236}">
                    <a16:creationId xmlns:a16="http://schemas.microsoft.com/office/drawing/2014/main" id="{C70F9485-C3A8-E6F7-B079-F2C50DCE8C6F}"/>
                  </a:ext>
                </a:extLst>
              </p:cNvPr>
              <p:cNvGrpSpPr/>
              <p:nvPr/>
            </p:nvGrpSpPr>
            <p:grpSpPr>
              <a:xfrm>
                <a:off x="7477212" y="2594565"/>
                <a:ext cx="639417" cy="426720"/>
                <a:chOff x="3072721" y="3113182"/>
                <a:chExt cx="639417" cy="426720"/>
              </a:xfrm>
              <a:solidFill>
                <a:srgbClr val="000000"/>
              </a:solidFill>
            </p:grpSpPr>
            <p:sp>
              <p:nvSpPr>
                <p:cNvPr id="28" name="Freeform: Shape 27">
                  <a:extLst>
                    <a:ext uri="{FF2B5EF4-FFF2-40B4-BE49-F238E27FC236}">
                      <a16:creationId xmlns:a16="http://schemas.microsoft.com/office/drawing/2014/main" id="{BB353B0F-FA40-FA70-8629-B91F63832C3E}"/>
                    </a:ext>
                  </a:extLst>
                </p:cNvPr>
                <p:cNvSpPr/>
                <p:nvPr/>
              </p:nvSpPr>
              <p:spPr>
                <a:xfrm>
                  <a:off x="3583027" y="3113182"/>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000000"/>
                </a:solidFill>
                <a:ln w="7541" cap="flat">
                  <a:noFill/>
                  <a:prstDash val="solid"/>
                  <a:miter/>
                </a:ln>
              </p:spPr>
              <p:txBody>
                <a:bodyPr rtlCol="0" anchor="ctr"/>
                <a:lstStyle/>
                <a:p>
                  <a:endParaRPr lang="en-CA"/>
                </a:p>
              </p:txBody>
            </p:sp>
            <p:sp>
              <p:nvSpPr>
                <p:cNvPr id="30" name="Freeform: Shape 29">
                  <a:extLst>
                    <a:ext uri="{FF2B5EF4-FFF2-40B4-BE49-F238E27FC236}">
                      <a16:creationId xmlns:a16="http://schemas.microsoft.com/office/drawing/2014/main" id="{9A2138EF-70A6-642D-6B19-4390FD935ACC}"/>
                    </a:ext>
                  </a:extLst>
                </p:cNvPr>
                <p:cNvSpPr/>
                <p:nvPr/>
              </p:nvSpPr>
              <p:spPr>
                <a:xfrm>
                  <a:off x="3125827" y="3113182"/>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000000"/>
                </a:solidFill>
                <a:ln w="7541" cap="flat">
                  <a:noFill/>
                  <a:prstDash val="solid"/>
                  <a:miter/>
                </a:ln>
              </p:spPr>
              <p:txBody>
                <a:bodyPr rtlCol="0" anchor="ctr"/>
                <a:lstStyle/>
                <a:p>
                  <a:endParaRPr lang="en-CA"/>
                </a:p>
              </p:txBody>
            </p:sp>
            <p:sp>
              <p:nvSpPr>
                <p:cNvPr id="32" name="Freeform: Shape 31">
                  <a:extLst>
                    <a:ext uri="{FF2B5EF4-FFF2-40B4-BE49-F238E27FC236}">
                      <a16:creationId xmlns:a16="http://schemas.microsoft.com/office/drawing/2014/main" id="{C42F5F7D-28D4-DBCF-BBBB-7D34A64E6321}"/>
                    </a:ext>
                  </a:extLst>
                </p:cNvPr>
                <p:cNvSpPr/>
                <p:nvPr/>
              </p:nvSpPr>
              <p:spPr>
                <a:xfrm>
                  <a:off x="3430627" y="3113182"/>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000000"/>
                </a:solidFill>
                <a:ln w="7541" cap="flat">
                  <a:noFill/>
                  <a:prstDash val="solid"/>
                  <a:miter/>
                </a:ln>
              </p:spPr>
              <p:txBody>
                <a:bodyPr rtlCol="0" anchor="ctr"/>
                <a:lstStyle/>
                <a:p>
                  <a:endParaRPr lang="en-CA"/>
                </a:p>
              </p:txBody>
            </p:sp>
            <p:sp>
              <p:nvSpPr>
                <p:cNvPr id="34" name="Freeform: Shape 33">
                  <a:extLst>
                    <a:ext uri="{FF2B5EF4-FFF2-40B4-BE49-F238E27FC236}">
                      <a16:creationId xmlns:a16="http://schemas.microsoft.com/office/drawing/2014/main" id="{0EEF7051-99C2-2CE4-066F-706613901C48}"/>
                    </a:ext>
                  </a:extLst>
                </p:cNvPr>
                <p:cNvSpPr/>
                <p:nvPr/>
              </p:nvSpPr>
              <p:spPr>
                <a:xfrm>
                  <a:off x="3278227" y="3113182"/>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000000"/>
                </a:solidFill>
                <a:ln w="7541" cap="flat">
                  <a:noFill/>
                  <a:prstDash val="solid"/>
                  <a:miter/>
                </a:ln>
              </p:spPr>
              <p:txBody>
                <a:bodyPr rtlCol="0" anchor="ctr"/>
                <a:lstStyle/>
                <a:p>
                  <a:endParaRPr lang="en-CA" dirty="0"/>
                </a:p>
              </p:txBody>
            </p:sp>
            <p:sp>
              <p:nvSpPr>
                <p:cNvPr id="36" name="Freeform: Shape 35">
                  <a:extLst>
                    <a:ext uri="{FF2B5EF4-FFF2-40B4-BE49-F238E27FC236}">
                      <a16:creationId xmlns:a16="http://schemas.microsoft.com/office/drawing/2014/main" id="{39A587A5-C797-A551-484E-E5A92DE3FA0F}"/>
                    </a:ext>
                  </a:extLst>
                </p:cNvPr>
                <p:cNvSpPr/>
                <p:nvPr/>
              </p:nvSpPr>
              <p:spPr>
                <a:xfrm>
                  <a:off x="3072721" y="3197002"/>
                  <a:ext cx="639417" cy="342900"/>
                </a:xfrm>
                <a:custGeom>
                  <a:avLst/>
                  <a:gdLst>
                    <a:gd name="connsiteX0" fmla="*/ 639084 w 639417"/>
                    <a:gd name="connsiteY0" fmla="*/ 140970 h 342900"/>
                    <a:gd name="connsiteX1" fmla="*/ 614700 w 639417"/>
                    <a:gd name="connsiteY1" fmla="*/ 29718 h 342900"/>
                    <a:gd name="connsiteX2" fmla="*/ 609366 w 639417"/>
                    <a:gd name="connsiteY2" fmla="*/ 21336 h 342900"/>
                    <a:gd name="connsiteX3" fmla="*/ 578886 w 639417"/>
                    <a:gd name="connsiteY3" fmla="*/ 5334 h 342900"/>
                    <a:gd name="connsiteX4" fmla="*/ 548406 w 639417"/>
                    <a:gd name="connsiteY4" fmla="*/ 0 h 342900"/>
                    <a:gd name="connsiteX5" fmla="*/ 517926 w 639417"/>
                    <a:gd name="connsiteY5" fmla="*/ 5334 h 342900"/>
                    <a:gd name="connsiteX6" fmla="*/ 487446 w 639417"/>
                    <a:gd name="connsiteY6" fmla="*/ 21336 h 342900"/>
                    <a:gd name="connsiteX7" fmla="*/ 482112 w 639417"/>
                    <a:gd name="connsiteY7" fmla="*/ 29718 h 342900"/>
                    <a:gd name="connsiteX8" fmla="*/ 472206 w 639417"/>
                    <a:gd name="connsiteY8" fmla="*/ 74676 h 342900"/>
                    <a:gd name="connsiteX9" fmla="*/ 472206 w 639417"/>
                    <a:gd name="connsiteY9" fmla="*/ 74676 h 342900"/>
                    <a:gd name="connsiteX10" fmla="*/ 462300 w 639417"/>
                    <a:gd name="connsiteY10" fmla="*/ 29718 h 342900"/>
                    <a:gd name="connsiteX11" fmla="*/ 456966 w 639417"/>
                    <a:gd name="connsiteY11" fmla="*/ 21336 h 342900"/>
                    <a:gd name="connsiteX12" fmla="*/ 426486 w 639417"/>
                    <a:gd name="connsiteY12" fmla="*/ 5334 h 342900"/>
                    <a:gd name="connsiteX13" fmla="*/ 396006 w 639417"/>
                    <a:gd name="connsiteY13" fmla="*/ 0 h 342900"/>
                    <a:gd name="connsiteX14" fmla="*/ 365526 w 639417"/>
                    <a:gd name="connsiteY14" fmla="*/ 5334 h 342900"/>
                    <a:gd name="connsiteX15" fmla="*/ 335046 w 639417"/>
                    <a:gd name="connsiteY15" fmla="*/ 21336 h 342900"/>
                    <a:gd name="connsiteX16" fmla="*/ 329712 w 639417"/>
                    <a:gd name="connsiteY16" fmla="*/ 29718 h 342900"/>
                    <a:gd name="connsiteX17" fmla="*/ 319806 w 639417"/>
                    <a:gd name="connsiteY17" fmla="*/ 73914 h 342900"/>
                    <a:gd name="connsiteX18" fmla="*/ 319806 w 639417"/>
                    <a:gd name="connsiteY18" fmla="*/ 74676 h 342900"/>
                    <a:gd name="connsiteX19" fmla="*/ 309900 w 639417"/>
                    <a:gd name="connsiteY19" fmla="*/ 29718 h 342900"/>
                    <a:gd name="connsiteX20" fmla="*/ 304566 w 639417"/>
                    <a:gd name="connsiteY20" fmla="*/ 21336 h 342900"/>
                    <a:gd name="connsiteX21" fmla="*/ 274086 w 639417"/>
                    <a:gd name="connsiteY21" fmla="*/ 5334 h 342900"/>
                    <a:gd name="connsiteX22" fmla="*/ 243606 w 639417"/>
                    <a:gd name="connsiteY22" fmla="*/ 0 h 342900"/>
                    <a:gd name="connsiteX23" fmla="*/ 213126 w 639417"/>
                    <a:gd name="connsiteY23" fmla="*/ 5334 h 342900"/>
                    <a:gd name="connsiteX24" fmla="*/ 182646 w 639417"/>
                    <a:gd name="connsiteY24" fmla="*/ 21336 h 342900"/>
                    <a:gd name="connsiteX25" fmla="*/ 177312 w 639417"/>
                    <a:gd name="connsiteY25" fmla="*/ 29718 h 342900"/>
                    <a:gd name="connsiteX26" fmla="*/ 167406 w 639417"/>
                    <a:gd name="connsiteY26" fmla="*/ 73914 h 342900"/>
                    <a:gd name="connsiteX27" fmla="*/ 167406 w 639417"/>
                    <a:gd name="connsiteY27" fmla="*/ 73914 h 342900"/>
                    <a:gd name="connsiteX28" fmla="*/ 157500 w 639417"/>
                    <a:gd name="connsiteY28" fmla="*/ 29718 h 342900"/>
                    <a:gd name="connsiteX29" fmla="*/ 152166 w 639417"/>
                    <a:gd name="connsiteY29" fmla="*/ 21336 h 342900"/>
                    <a:gd name="connsiteX30" fmla="*/ 121686 w 639417"/>
                    <a:gd name="connsiteY30" fmla="*/ 5334 h 342900"/>
                    <a:gd name="connsiteX31" fmla="*/ 91206 w 639417"/>
                    <a:gd name="connsiteY31" fmla="*/ 0 h 342900"/>
                    <a:gd name="connsiteX32" fmla="*/ 60726 w 639417"/>
                    <a:gd name="connsiteY32" fmla="*/ 5334 h 342900"/>
                    <a:gd name="connsiteX33" fmla="*/ 30246 w 639417"/>
                    <a:gd name="connsiteY33" fmla="*/ 21336 h 342900"/>
                    <a:gd name="connsiteX34" fmla="*/ 24912 w 639417"/>
                    <a:gd name="connsiteY34" fmla="*/ 29718 h 342900"/>
                    <a:gd name="connsiteX35" fmla="*/ 528 w 639417"/>
                    <a:gd name="connsiteY35" fmla="*/ 140208 h 342900"/>
                    <a:gd name="connsiteX36" fmla="*/ 12720 w 639417"/>
                    <a:gd name="connsiteY36" fmla="*/ 159258 h 342900"/>
                    <a:gd name="connsiteX37" fmla="*/ 15006 w 639417"/>
                    <a:gd name="connsiteY37" fmla="*/ 159258 h 342900"/>
                    <a:gd name="connsiteX38" fmla="*/ 30246 w 639417"/>
                    <a:gd name="connsiteY38" fmla="*/ 147066 h 342900"/>
                    <a:gd name="connsiteX39" fmla="*/ 53106 w 639417"/>
                    <a:gd name="connsiteY39" fmla="*/ 45720 h 342900"/>
                    <a:gd name="connsiteX40" fmla="*/ 53106 w 639417"/>
                    <a:gd name="connsiteY40" fmla="*/ 99822 h 342900"/>
                    <a:gd name="connsiteX41" fmla="*/ 30246 w 639417"/>
                    <a:gd name="connsiteY41" fmla="*/ 213360 h 342900"/>
                    <a:gd name="connsiteX42" fmla="*/ 53106 w 639417"/>
                    <a:gd name="connsiteY42" fmla="*/ 213360 h 342900"/>
                    <a:gd name="connsiteX43" fmla="*/ 53106 w 639417"/>
                    <a:gd name="connsiteY43" fmla="*/ 342900 h 342900"/>
                    <a:gd name="connsiteX44" fmla="*/ 83586 w 639417"/>
                    <a:gd name="connsiteY44" fmla="*/ 342900 h 342900"/>
                    <a:gd name="connsiteX45" fmla="*/ 83586 w 639417"/>
                    <a:gd name="connsiteY45" fmla="*/ 213360 h 342900"/>
                    <a:gd name="connsiteX46" fmla="*/ 98826 w 639417"/>
                    <a:gd name="connsiteY46" fmla="*/ 213360 h 342900"/>
                    <a:gd name="connsiteX47" fmla="*/ 98826 w 639417"/>
                    <a:gd name="connsiteY47" fmla="*/ 342900 h 342900"/>
                    <a:gd name="connsiteX48" fmla="*/ 129306 w 639417"/>
                    <a:gd name="connsiteY48" fmla="*/ 342900 h 342900"/>
                    <a:gd name="connsiteX49" fmla="*/ 129306 w 639417"/>
                    <a:gd name="connsiteY49" fmla="*/ 213360 h 342900"/>
                    <a:gd name="connsiteX50" fmla="*/ 152166 w 639417"/>
                    <a:gd name="connsiteY50" fmla="*/ 213360 h 342900"/>
                    <a:gd name="connsiteX51" fmla="*/ 129306 w 639417"/>
                    <a:gd name="connsiteY51" fmla="*/ 99822 h 342900"/>
                    <a:gd name="connsiteX52" fmla="*/ 129306 w 639417"/>
                    <a:gd name="connsiteY52" fmla="*/ 45720 h 342900"/>
                    <a:gd name="connsiteX53" fmla="*/ 152166 w 639417"/>
                    <a:gd name="connsiteY53" fmla="*/ 147828 h 342900"/>
                    <a:gd name="connsiteX54" fmla="*/ 166644 w 639417"/>
                    <a:gd name="connsiteY54" fmla="*/ 160020 h 342900"/>
                    <a:gd name="connsiteX55" fmla="*/ 166644 w 639417"/>
                    <a:gd name="connsiteY55" fmla="*/ 160020 h 342900"/>
                    <a:gd name="connsiteX56" fmla="*/ 181122 w 639417"/>
                    <a:gd name="connsiteY56" fmla="*/ 147828 h 342900"/>
                    <a:gd name="connsiteX57" fmla="*/ 205506 w 639417"/>
                    <a:gd name="connsiteY57" fmla="*/ 45720 h 342900"/>
                    <a:gd name="connsiteX58" fmla="*/ 205506 w 639417"/>
                    <a:gd name="connsiteY58" fmla="*/ 167640 h 342900"/>
                    <a:gd name="connsiteX59" fmla="*/ 205506 w 639417"/>
                    <a:gd name="connsiteY59" fmla="*/ 342900 h 342900"/>
                    <a:gd name="connsiteX60" fmla="*/ 235986 w 639417"/>
                    <a:gd name="connsiteY60" fmla="*/ 342900 h 342900"/>
                    <a:gd name="connsiteX61" fmla="*/ 235986 w 639417"/>
                    <a:gd name="connsiteY61" fmla="*/ 167640 h 342900"/>
                    <a:gd name="connsiteX62" fmla="*/ 251226 w 639417"/>
                    <a:gd name="connsiteY62" fmla="*/ 167640 h 342900"/>
                    <a:gd name="connsiteX63" fmla="*/ 251226 w 639417"/>
                    <a:gd name="connsiteY63" fmla="*/ 342900 h 342900"/>
                    <a:gd name="connsiteX64" fmla="*/ 281706 w 639417"/>
                    <a:gd name="connsiteY64" fmla="*/ 342900 h 342900"/>
                    <a:gd name="connsiteX65" fmla="*/ 281706 w 639417"/>
                    <a:gd name="connsiteY65" fmla="*/ 167640 h 342900"/>
                    <a:gd name="connsiteX66" fmla="*/ 281706 w 639417"/>
                    <a:gd name="connsiteY66" fmla="*/ 45720 h 342900"/>
                    <a:gd name="connsiteX67" fmla="*/ 304566 w 639417"/>
                    <a:gd name="connsiteY67" fmla="*/ 147828 h 342900"/>
                    <a:gd name="connsiteX68" fmla="*/ 319806 w 639417"/>
                    <a:gd name="connsiteY68" fmla="*/ 160020 h 342900"/>
                    <a:gd name="connsiteX69" fmla="*/ 319806 w 639417"/>
                    <a:gd name="connsiteY69" fmla="*/ 160020 h 342900"/>
                    <a:gd name="connsiteX70" fmla="*/ 319806 w 639417"/>
                    <a:gd name="connsiteY70" fmla="*/ 160020 h 342900"/>
                    <a:gd name="connsiteX71" fmla="*/ 334284 w 639417"/>
                    <a:gd name="connsiteY71" fmla="*/ 147828 h 342900"/>
                    <a:gd name="connsiteX72" fmla="*/ 357906 w 639417"/>
                    <a:gd name="connsiteY72" fmla="*/ 45720 h 342900"/>
                    <a:gd name="connsiteX73" fmla="*/ 357906 w 639417"/>
                    <a:gd name="connsiteY73" fmla="*/ 100584 h 342900"/>
                    <a:gd name="connsiteX74" fmla="*/ 335046 w 639417"/>
                    <a:gd name="connsiteY74" fmla="*/ 213360 h 342900"/>
                    <a:gd name="connsiteX75" fmla="*/ 357906 w 639417"/>
                    <a:gd name="connsiteY75" fmla="*/ 213360 h 342900"/>
                    <a:gd name="connsiteX76" fmla="*/ 357906 w 639417"/>
                    <a:gd name="connsiteY76" fmla="*/ 342900 h 342900"/>
                    <a:gd name="connsiteX77" fmla="*/ 388386 w 639417"/>
                    <a:gd name="connsiteY77" fmla="*/ 342900 h 342900"/>
                    <a:gd name="connsiteX78" fmla="*/ 388386 w 639417"/>
                    <a:gd name="connsiteY78" fmla="*/ 213360 h 342900"/>
                    <a:gd name="connsiteX79" fmla="*/ 403626 w 639417"/>
                    <a:gd name="connsiteY79" fmla="*/ 213360 h 342900"/>
                    <a:gd name="connsiteX80" fmla="*/ 403626 w 639417"/>
                    <a:gd name="connsiteY80" fmla="*/ 342900 h 342900"/>
                    <a:gd name="connsiteX81" fmla="*/ 434106 w 639417"/>
                    <a:gd name="connsiteY81" fmla="*/ 342900 h 342900"/>
                    <a:gd name="connsiteX82" fmla="*/ 434106 w 639417"/>
                    <a:gd name="connsiteY82" fmla="*/ 213360 h 342900"/>
                    <a:gd name="connsiteX83" fmla="*/ 456966 w 639417"/>
                    <a:gd name="connsiteY83" fmla="*/ 213360 h 342900"/>
                    <a:gd name="connsiteX84" fmla="*/ 434106 w 639417"/>
                    <a:gd name="connsiteY84" fmla="*/ 99060 h 342900"/>
                    <a:gd name="connsiteX85" fmla="*/ 434106 w 639417"/>
                    <a:gd name="connsiteY85" fmla="*/ 45720 h 342900"/>
                    <a:gd name="connsiteX86" fmla="*/ 456966 w 639417"/>
                    <a:gd name="connsiteY86" fmla="*/ 147828 h 342900"/>
                    <a:gd name="connsiteX87" fmla="*/ 472206 w 639417"/>
                    <a:gd name="connsiteY87" fmla="*/ 160020 h 342900"/>
                    <a:gd name="connsiteX88" fmla="*/ 472206 w 639417"/>
                    <a:gd name="connsiteY88" fmla="*/ 160020 h 342900"/>
                    <a:gd name="connsiteX89" fmla="*/ 472206 w 639417"/>
                    <a:gd name="connsiteY89" fmla="*/ 160020 h 342900"/>
                    <a:gd name="connsiteX90" fmla="*/ 472206 w 639417"/>
                    <a:gd name="connsiteY90" fmla="*/ 160020 h 342900"/>
                    <a:gd name="connsiteX91" fmla="*/ 487446 w 639417"/>
                    <a:gd name="connsiteY91" fmla="*/ 147828 h 342900"/>
                    <a:gd name="connsiteX92" fmla="*/ 510306 w 639417"/>
                    <a:gd name="connsiteY92" fmla="*/ 45720 h 342900"/>
                    <a:gd name="connsiteX93" fmla="*/ 510306 w 639417"/>
                    <a:gd name="connsiteY93" fmla="*/ 167640 h 342900"/>
                    <a:gd name="connsiteX94" fmla="*/ 510306 w 639417"/>
                    <a:gd name="connsiteY94" fmla="*/ 342900 h 342900"/>
                    <a:gd name="connsiteX95" fmla="*/ 540786 w 639417"/>
                    <a:gd name="connsiteY95" fmla="*/ 342900 h 342900"/>
                    <a:gd name="connsiteX96" fmla="*/ 540786 w 639417"/>
                    <a:gd name="connsiteY96" fmla="*/ 167640 h 342900"/>
                    <a:gd name="connsiteX97" fmla="*/ 556026 w 639417"/>
                    <a:gd name="connsiteY97" fmla="*/ 167640 h 342900"/>
                    <a:gd name="connsiteX98" fmla="*/ 556026 w 639417"/>
                    <a:gd name="connsiteY98" fmla="*/ 342900 h 342900"/>
                    <a:gd name="connsiteX99" fmla="*/ 586506 w 639417"/>
                    <a:gd name="connsiteY99" fmla="*/ 342900 h 342900"/>
                    <a:gd name="connsiteX100" fmla="*/ 586506 w 639417"/>
                    <a:gd name="connsiteY100" fmla="*/ 167640 h 342900"/>
                    <a:gd name="connsiteX101" fmla="*/ 586506 w 639417"/>
                    <a:gd name="connsiteY101" fmla="*/ 45720 h 342900"/>
                    <a:gd name="connsiteX102" fmla="*/ 609366 w 639417"/>
                    <a:gd name="connsiteY102" fmla="*/ 147828 h 342900"/>
                    <a:gd name="connsiteX103" fmla="*/ 624606 w 639417"/>
                    <a:gd name="connsiteY103" fmla="*/ 160020 h 342900"/>
                    <a:gd name="connsiteX104" fmla="*/ 629940 w 639417"/>
                    <a:gd name="connsiteY104" fmla="*/ 159258 h 342900"/>
                    <a:gd name="connsiteX105" fmla="*/ 639084 w 639417"/>
                    <a:gd name="connsiteY105" fmla="*/ 14097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9417" h="342900">
                      <a:moveTo>
                        <a:pt x="639084" y="140970"/>
                      </a:moveTo>
                      <a:lnTo>
                        <a:pt x="614700" y="29718"/>
                      </a:lnTo>
                      <a:cubicBezTo>
                        <a:pt x="613938" y="26670"/>
                        <a:pt x="612414" y="23622"/>
                        <a:pt x="609366" y="21336"/>
                      </a:cubicBezTo>
                      <a:cubicBezTo>
                        <a:pt x="600222" y="14478"/>
                        <a:pt x="590316" y="8382"/>
                        <a:pt x="578886" y="5334"/>
                      </a:cubicBezTo>
                      <a:cubicBezTo>
                        <a:pt x="568980" y="2286"/>
                        <a:pt x="559074" y="0"/>
                        <a:pt x="548406" y="0"/>
                      </a:cubicBezTo>
                      <a:cubicBezTo>
                        <a:pt x="537738" y="0"/>
                        <a:pt x="527070" y="1524"/>
                        <a:pt x="517926" y="5334"/>
                      </a:cubicBezTo>
                      <a:cubicBezTo>
                        <a:pt x="506496" y="9144"/>
                        <a:pt x="496590" y="14478"/>
                        <a:pt x="487446" y="21336"/>
                      </a:cubicBezTo>
                      <a:cubicBezTo>
                        <a:pt x="484398" y="23622"/>
                        <a:pt x="482874" y="26670"/>
                        <a:pt x="482112" y="29718"/>
                      </a:cubicBezTo>
                      <a:lnTo>
                        <a:pt x="472206" y="74676"/>
                      </a:lnTo>
                      <a:lnTo>
                        <a:pt x="472206" y="74676"/>
                      </a:lnTo>
                      <a:lnTo>
                        <a:pt x="462300" y="29718"/>
                      </a:lnTo>
                      <a:cubicBezTo>
                        <a:pt x="461538" y="26670"/>
                        <a:pt x="460014" y="23622"/>
                        <a:pt x="456966" y="21336"/>
                      </a:cubicBezTo>
                      <a:cubicBezTo>
                        <a:pt x="447822" y="14478"/>
                        <a:pt x="437916" y="8382"/>
                        <a:pt x="426486" y="5334"/>
                      </a:cubicBezTo>
                      <a:cubicBezTo>
                        <a:pt x="416580" y="2286"/>
                        <a:pt x="406674" y="0"/>
                        <a:pt x="396006" y="0"/>
                      </a:cubicBezTo>
                      <a:cubicBezTo>
                        <a:pt x="385338" y="0"/>
                        <a:pt x="374670" y="1524"/>
                        <a:pt x="365526" y="5334"/>
                      </a:cubicBezTo>
                      <a:cubicBezTo>
                        <a:pt x="354096" y="9144"/>
                        <a:pt x="344190" y="14478"/>
                        <a:pt x="335046" y="21336"/>
                      </a:cubicBezTo>
                      <a:cubicBezTo>
                        <a:pt x="331998" y="23622"/>
                        <a:pt x="330474" y="26670"/>
                        <a:pt x="329712" y="29718"/>
                      </a:cubicBezTo>
                      <a:lnTo>
                        <a:pt x="319806" y="73914"/>
                      </a:lnTo>
                      <a:lnTo>
                        <a:pt x="319806" y="74676"/>
                      </a:lnTo>
                      <a:lnTo>
                        <a:pt x="309900" y="29718"/>
                      </a:lnTo>
                      <a:cubicBezTo>
                        <a:pt x="309138" y="26670"/>
                        <a:pt x="307614" y="23622"/>
                        <a:pt x="304566" y="21336"/>
                      </a:cubicBezTo>
                      <a:cubicBezTo>
                        <a:pt x="295422" y="14478"/>
                        <a:pt x="285516" y="8382"/>
                        <a:pt x="274086" y="5334"/>
                      </a:cubicBezTo>
                      <a:cubicBezTo>
                        <a:pt x="264180" y="2286"/>
                        <a:pt x="254274" y="0"/>
                        <a:pt x="243606" y="0"/>
                      </a:cubicBezTo>
                      <a:cubicBezTo>
                        <a:pt x="232938" y="0"/>
                        <a:pt x="222270" y="1524"/>
                        <a:pt x="213126" y="5334"/>
                      </a:cubicBezTo>
                      <a:cubicBezTo>
                        <a:pt x="201696" y="9144"/>
                        <a:pt x="191790" y="14478"/>
                        <a:pt x="182646" y="21336"/>
                      </a:cubicBezTo>
                      <a:cubicBezTo>
                        <a:pt x="179598" y="23622"/>
                        <a:pt x="178074" y="26670"/>
                        <a:pt x="177312" y="29718"/>
                      </a:cubicBezTo>
                      <a:lnTo>
                        <a:pt x="167406" y="73914"/>
                      </a:lnTo>
                      <a:lnTo>
                        <a:pt x="167406" y="73914"/>
                      </a:lnTo>
                      <a:lnTo>
                        <a:pt x="157500" y="29718"/>
                      </a:lnTo>
                      <a:cubicBezTo>
                        <a:pt x="156738" y="26670"/>
                        <a:pt x="155214" y="23622"/>
                        <a:pt x="152166" y="21336"/>
                      </a:cubicBezTo>
                      <a:cubicBezTo>
                        <a:pt x="143022" y="14478"/>
                        <a:pt x="133116" y="8382"/>
                        <a:pt x="121686" y="5334"/>
                      </a:cubicBezTo>
                      <a:cubicBezTo>
                        <a:pt x="111780" y="2286"/>
                        <a:pt x="101874" y="0"/>
                        <a:pt x="91206" y="0"/>
                      </a:cubicBezTo>
                      <a:cubicBezTo>
                        <a:pt x="80538" y="0"/>
                        <a:pt x="69870" y="1524"/>
                        <a:pt x="60726" y="5334"/>
                      </a:cubicBezTo>
                      <a:cubicBezTo>
                        <a:pt x="49296" y="9144"/>
                        <a:pt x="39390" y="14478"/>
                        <a:pt x="30246" y="21336"/>
                      </a:cubicBezTo>
                      <a:cubicBezTo>
                        <a:pt x="27198" y="23622"/>
                        <a:pt x="25674" y="26670"/>
                        <a:pt x="24912" y="29718"/>
                      </a:cubicBezTo>
                      <a:lnTo>
                        <a:pt x="528" y="140208"/>
                      </a:lnTo>
                      <a:cubicBezTo>
                        <a:pt x="-1758" y="148590"/>
                        <a:pt x="3576" y="157734"/>
                        <a:pt x="12720" y="159258"/>
                      </a:cubicBezTo>
                      <a:cubicBezTo>
                        <a:pt x="13482" y="159258"/>
                        <a:pt x="14244" y="159258"/>
                        <a:pt x="15006" y="159258"/>
                      </a:cubicBezTo>
                      <a:cubicBezTo>
                        <a:pt x="21864" y="159258"/>
                        <a:pt x="27960" y="154686"/>
                        <a:pt x="30246" y="147066"/>
                      </a:cubicBezTo>
                      <a:lnTo>
                        <a:pt x="53106" y="45720"/>
                      </a:lnTo>
                      <a:lnTo>
                        <a:pt x="53106" y="99822"/>
                      </a:lnTo>
                      <a:lnTo>
                        <a:pt x="30246" y="213360"/>
                      </a:lnTo>
                      <a:lnTo>
                        <a:pt x="53106" y="213360"/>
                      </a:lnTo>
                      <a:lnTo>
                        <a:pt x="53106" y="342900"/>
                      </a:lnTo>
                      <a:lnTo>
                        <a:pt x="83586" y="342900"/>
                      </a:lnTo>
                      <a:lnTo>
                        <a:pt x="83586" y="213360"/>
                      </a:lnTo>
                      <a:lnTo>
                        <a:pt x="98826" y="213360"/>
                      </a:lnTo>
                      <a:lnTo>
                        <a:pt x="98826" y="342900"/>
                      </a:lnTo>
                      <a:lnTo>
                        <a:pt x="129306" y="342900"/>
                      </a:lnTo>
                      <a:lnTo>
                        <a:pt x="129306" y="213360"/>
                      </a:lnTo>
                      <a:lnTo>
                        <a:pt x="152166" y="213360"/>
                      </a:lnTo>
                      <a:lnTo>
                        <a:pt x="129306" y="99822"/>
                      </a:lnTo>
                      <a:lnTo>
                        <a:pt x="129306" y="45720"/>
                      </a:lnTo>
                      <a:lnTo>
                        <a:pt x="152166" y="147828"/>
                      </a:lnTo>
                      <a:cubicBezTo>
                        <a:pt x="153690" y="154686"/>
                        <a:pt x="159786" y="160020"/>
                        <a:pt x="166644" y="160020"/>
                      </a:cubicBezTo>
                      <a:lnTo>
                        <a:pt x="166644" y="160020"/>
                      </a:lnTo>
                      <a:cubicBezTo>
                        <a:pt x="173502" y="160020"/>
                        <a:pt x="179598" y="155448"/>
                        <a:pt x="181122" y="147828"/>
                      </a:cubicBezTo>
                      <a:lnTo>
                        <a:pt x="205506" y="45720"/>
                      </a:lnTo>
                      <a:lnTo>
                        <a:pt x="205506" y="167640"/>
                      </a:lnTo>
                      <a:lnTo>
                        <a:pt x="205506" y="342900"/>
                      </a:lnTo>
                      <a:lnTo>
                        <a:pt x="235986" y="342900"/>
                      </a:lnTo>
                      <a:lnTo>
                        <a:pt x="235986" y="167640"/>
                      </a:lnTo>
                      <a:lnTo>
                        <a:pt x="251226" y="167640"/>
                      </a:lnTo>
                      <a:lnTo>
                        <a:pt x="251226" y="342900"/>
                      </a:lnTo>
                      <a:lnTo>
                        <a:pt x="281706" y="342900"/>
                      </a:lnTo>
                      <a:lnTo>
                        <a:pt x="281706" y="167640"/>
                      </a:lnTo>
                      <a:lnTo>
                        <a:pt x="281706" y="45720"/>
                      </a:lnTo>
                      <a:lnTo>
                        <a:pt x="304566" y="147828"/>
                      </a:lnTo>
                      <a:cubicBezTo>
                        <a:pt x="306090" y="154686"/>
                        <a:pt x="312186" y="160020"/>
                        <a:pt x="319806" y="160020"/>
                      </a:cubicBezTo>
                      <a:cubicBezTo>
                        <a:pt x="319806" y="160020"/>
                        <a:pt x="319806" y="160020"/>
                        <a:pt x="319806" y="160020"/>
                      </a:cubicBezTo>
                      <a:lnTo>
                        <a:pt x="319806" y="160020"/>
                      </a:lnTo>
                      <a:cubicBezTo>
                        <a:pt x="326664" y="160020"/>
                        <a:pt x="332760" y="155448"/>
                        <a:pt x="334284" y="147828"/>
                      </a:cubicBezTo>
                      <a:lnTo>
                        <a:pt x="357906" y="45720"/>
                      </a:lnTo>
                      <a:lnTo>
                        <a:pt x="357906" y="100584"/>
                      </a:lnTo>
                      <a:lnTo>
                        <a:pt x="335046" y="213360"/>
                      </a:lnTo>
                      <a:lnTo>
                        <a:pt x="357906" y="213360"/>
                      </a:lnTo>
                      <a:lnTo>
                        <a:pt x="357906" y="342900"/>
                      </a:lnTo>
                      <a:lnTo>
                        <a:pt x="388386" y="342900"/>
                      </a:lnTo>
                      <a:lnTo>
                        <a:pt x="388386" y="213360"/>
                      </a:lnTo>
                      <a:lnTo>
                        <a:pt x="403626" y="213360"/>
                      </a:lnTo>
                      <a:lnTo>
                        <a:pt x="403626" y="342900"/>
                      </a:lnTo>
                      <a:lnTo>
                        <a:pt x="434106" y="342900"/>
                      </a:lnTo>
                      <a:lnTo>
                        <a:pt x="434106" y="213360"/>
                      </a:lnTo>
                      <a:lnTo>
                        <a:pt x="456966" y="213360"/>
                      </a:lnTo>
                      <a:lnTo>
                        <a:pt x="434106" y="99060"/>
                      </a:lnTo>
                      <a:lnTo>
                        <a:pt x="434106" y="45720"/>
                      </a:lnTo>
                      <a:lnTo>
                        <a:pt x="456966" y="147828"/>
                      </a:lnTo>
                      <a:cubicBezTo>
                        <a:pt x="458490" y="154686"/>
                        <a:pt x="464586" y="160020"/>
                        <a:pt x="472206" y="160020"/>
                      </a:cubicBezTo>
                      <a:cubicBezTo>
                        <a:pt x="472206" y="160020"/>
                        <a:pt x="472206" y="160020"/>
                        <a:pt x="472206" y="160020"/>
                      </a:cubicBezTo>
                      <a:lnTo>
                        <a:pt x="472206" y="160020"/>
                      </a:lnTo>
                      <a:cubicBezTo>
                        <a:pt x="472206" y="160020"/>
                        <a:pt x="472206" y="160020"/>
                        <a:pt x="472206" y="160020"/>
                      </a:cubicBezTo>
                      <a:cubicBezTo>
                        <a:pt x="479064" y="160020"/>
                        <a:pt x="485160" y="155448"/>
                        <a:pt x="487446" y="147828"/>
                      </a:cubicBezTo>
                      <a:lnTo>
                        <a:pt x="510306" y="45720"/>
                      </a:lnTo>
                      <a:lnTo>
                        <a:pt x="510306" y="167640"/>
                      </a:lnTo>
                      <a:lnTo>
                        <a:pt x="510306" y="342900"/>
                      </a:lnTo>
                      <a:lnTo>
                        <a:pt x="540786" y="342900"/>
                      </a:lnTo>
                      <a:lnTo>
                        <a:pt x="540786" y="167640"/>
                      </a:lnTo>
                      <a:lnTo>
                        <a:pt x="556026" y="167640"/>
                      </a:lnTo>
                      <a:lnTo>
                        <a:pt x="556026" y="342900"/>
                      </a:lnTo>
                      <a:lnTo>
                        <a:pt x="586506" y="342900"/>
                      </a:lnTo>
                      <a:lnTo>
                        <a:pt x="586506" y="167640"/>
                      </a:lnTo>
                      <a:lnTo>
                        <a:pt x="586506" y="45720"/>
                      </a:lnTo>
                      <a:lnTo>
                        <a:pt x="609366" y="147828"/>
                      </a:lnTo>
                      <a:cubicBezTo>
                        <a:pt x="610890" y="154686"/>
                        <a:pt x="616986" y="160020"/>
                        <a:pt x="624606" y="160020"/>
                      </a:cubicBezTo>
                      <a:cubicBezTo>
                        <a:pt x="626130" y="160020"/>
                        <a:pt x="628416" y="160020"/>
                        <a:pt x="629940" y="159258"/>
                      </a:cubicBezTo>
                      <a:cubicBezTo>
                        <a:pt x="636798" y="156210"/>
                        <a:pt x="640608" y="148590"/>
                        <a:pt x="639084" y="140970"/>
                      </a:cubicBezTo>
                      <a:close/>
                    </a:path>
                  </a:pathLst>
                </a:custGeom>
                <a:solidFill>
                  <a:srgbClr val="000000"/>
                </a:solidFill>
                <a:ln w="7541" cap="flat">
                  <a:noFill/>
                  <a:prstDash val="solid"/>
                  <a:miter/>
                </a:ln>
              </p:spPr>
              <p:txBody>
                <a:bodyPr rtlCol="0" anchor="ctr"/>
                <a:lstStyle/>
                <a:p>
                  <a:endParaRPr lang="en-CA"/>
                </a:p>
              </p:txBody>
            </p:sp>
          </p:grpSp>
          <p:pic>
            <p:nvPicPr>
              <p:cNvPr id="7" name="Graphic 6" descr="Man with cane with solid fill">
                <a:extLst>
                  <a:ext uri="{FF2B5EF4-FFF2-40B4-BE49-F238E27FC236}">
                    <a16:creationId xmlns:a16="http://schemas.microsoft.com/office/drawing/2014/main" id="{B98234BC-3597-4F8E-B831-93C59DF5B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8272" y="2466416"/>
                <a:ext cx="548640" cy="548640"/>
              </a:xfrm>
              <a:prstGeom prst="rect">
                <a:avLst/>
              </a:prstGeom>
            </p:spPr>
          </p:pic>
          <p:grpSp>
            <p:nvGrpSpPr>
              <p:cNvPr id="16" name="Graphic 8" descr="Family with boy with solid fill">
                <a:extLst>
                  <a:ext uri="{FF2B5EF4-FFF2-40B4-BE49-F238E27FC236}">
                    <a16:creationId xmlns:a16="http://schemas.microsoft.com/office/drawing/2014/main" id="{A03DC00F-F20B-63AA-190B-81F42DCDC401}"/>
                  </a:ext>
                </a:extLst>
              </p:cNvPr>
              <p:cNvGrpSpPr/>
              <p:nvPr/>
            </p:nvGrpSpPr>
            <p:grpSpPr>
              <a:xfrm>
                <a:off x="7814006" y="1776193"/>
                <a:ext cx="654931" cy="609600"/>
                <a:chOff x="6106516" y="885726"/>
                <a:chExt cx="654931" cy="609600"/>
              </a:xfrm>
              <a:solidFill>
                <a:srgbClr val="000000"/>
              </a:solidFill>
            </p:grpSpPr>
            <p:sp>
              <p:nvSpPr>
                <p:cNvPr id="18" name="Freeform: Shape 17">
                  <a:extLst>
                    <a:ext uri="{FF2B5EF4-FFF2-40B4-BE49-F238E27FC236}">
                      <a16:creationId xmlns:a16="http://schemas.microsoft.com/office/drawing/2014/main" id="{2BE58742-56E6-14E5-D70F-3DF7B007DCC0}"/>
                    </a:ext>
                  </a:extLst>
                </p:cNvPr>
                <p:cNvSpPr/>
                <p:nvPr/>
              </p:nvSpPr>
              <p:spPr>
                <a:xfrm>
                  <a:off x="6189977" y="885726"/>
                  <a:ext cx="106680" cy="106680"/>
                </a:xfrm>
                <a:custGeom>
                  <a:avLst/>
                  <a:gdLst>
                    <a:gd name="connsiteX0" fmla="*/ 106680 w 106680"/>
                    <a:gd name="connsiteY0" fmla="*/ 53340 h 106680"/>
                    <a:gd name="connsiteX1" fmla="*/ 53340 w 106680"/>
                    <a:gd name="connsiteY1" fmla="*/ 106680 h 106680"/>
                    <a:gd name="connsiteX2" fmla="*/ 0 w 106680"/>
                    <a:gd name="connsiteY2" fmla="*/ 53340 h 106680"/>
                    <a:gd name="connsiteX3" fmla="*/ 53340 w 106680"/>
                    <a:gd name="connsiteY3" fmla="*/ 0 h 106680"/>
                    <a:gd name="connsiteX4" fmla="*/ 106680 w 106680"/>
                    <a:gd name="connsiteY4" fmla="*/ 53340 h 10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 h="106680">
                      <a:moveTo>
                        <a:pt x="106680" y="53340"/>
                      </a:moveTo>
                      <a:cubicBezTo>
                        <a:pt x="106680" y="82799"/>
                        <a:pt x="82799" y="106680"/>
                        <a:pt x="53340" y="106680"/>
                      </a:cubicBezTo>
                      <a:cubicBezTo>
                        <a:pt x="23881" y="106680"/>
                        <a:pt x="0" y="82799"/>
                        <a:pt x="0" y="53340"/>
                      </a:cubicBezTo>
                      <a:cubicBezTo>
                        <a:pt x="0" y="23881"/>
                        <a:pt x="23881" y="0"/>
                        <a:pt x="53340" y="0"/>
                      </a:cubicBezTo>
                      <a:cubicBezTo>
                        <a:pt x="82799" y="0"/>
                        <a:pt x="106680" y="23881"/>
                        <a:pt x="106680" y="53340"/>
                      </a:cubicBezTo>
                      <a:close/>
                    </a:path>
                  </a:pathLst>
                </a:custGeom>
                <a:solidFill>
                  <a:srgbClr val="000000"/>
                </a:solidFill>
                <a:ln w="7541" cap="flat">
                  <a:noFill/>
                  <a:prstDash val="solid"/>
                  <a:miter/>
                </a:ln>
              </p:spPr>
              <p:txBody>
                <a:bodyPr rtlCol="0" anchor="ctr"/>
                <a:lstStyle/>
                <a:p>
                  <a:endParaRPr lang="en-CA"/>
                </a:p>
              </p:txBody>
            </p:sp>
            <p:sp>
              <p:nvSpPr>
                <p:cNvPr id="20" name="Freeform: Shape 19">
                  <a:extLst>
                    <a:ext uri="{FF2B5EF4-FFF2-40B4-BE49-F238E27FC236}">
                      <a16:creationId xmlns:a16="http://schemas.microsoft.com/office/drawing/2014/main" id="{8FC95C20-59F8-72FB-AFAF-9DB2FF5E6261}"/>
                    </a:ext>
                  </a:extLst>
                </p:cNvPr>
                <p:cNvSpPr/>
                <p:nvPr/>
              </p:nvSpPr>
              <p:spPr>
                <a:xfrm>
                  <a:off x="6418577" y="885726"/>
                  <a:ext cx="106680" cy="106680"/>
                </a:xfrm>
                <a:custGeom>
                  <a:avLst/>
                  <a:gdLst>
                    <a:gd name="connsiteX0" fmla="*/ 106680 w 106680"/>
                    <a:gd name="connsiteY0" fmla="*/ 53340 h 106680"/>
                    <a:gd name="connsiteX1" fmla="*/ 53340 w 106680"/>
                    <a:gd name="connsiteY1" fmla="*/ 106680 h 106680"/>
                    <a:gd name="connsiteX2" fmla="*/ 0 w 106680"/>
                    <a:gd name="connsiteY2" fmla="*/ 53340 h 106680"/>
                    <a:gd name="connsiteX3" fmla="*/ 53340 w 106680"/>
                    <a:gd name="connsiteY3" fmla="*/ 0 h 106680"/>
                    <a:gd name="connsiteX4" fmla="*/ 106680 w 106680"/>
                    <a:gd name="connsiteY4" fmla="*/ 53340 h 10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 h="106680">
                      <a:moveTo>
                        <a:pt x="106680" y="53340"/>
                      </a:moveTo>
                      <a:cubicBezTo>
                        <a:pt x="106680" y="82799"/>
                        <a:pt x="82799" y="106680"/>
                        <a:pt x="53340" y="106680"/>
                      </a:cubicBezTo>
                      <a:cubicBezTo>
                        <a:pt x="23881" y="106680"/>
                        <a:pt x="0" y="82799"/>
                        <a:pt x="0" y="53340"/>
                      </a:cubicBezTo>
                      <a:cubicBezTo>
                        <a:pt x="0" y="23881"/>
                        <a:pt x="23881" y="0"/>
                        <a:pt x="53340" y="0"/>
                      </a:cubicBezTo>
                      <a:cubicBezTo>
                        <a:pt x="82799" y="0"/>
                        <a:pt x="106680" y="23881"/>
                        <a:pt x="106680" y="53340"/>
                      </a:cubicBezTo>
                      <a:close/>
                    </a:path>
                  </a:pathLst>
                </a:custGeom>
                <a:solidFill>
                  <a:srgbClr val="000000"/>
                </a:solidFill>
                <a:ln w="7541" cap="flat">
                  <a:noFill/>
                  <a:prstDash val="solid"/>
                  <a:miter/>
                </a:ln>
              </p:spPr>
              <p:txBody>
                <a:bodyPr rtlCol="0" anchor="ctr"/>
                <a:lstStyle/>
                <a:p>
                  <a:endParaRPr lang="en-CA"/>
                </a:p>
              </p:txBody>
            </p:sp>
            <p:sp>
              <p:nvSpPr>
                <p:cNvPr id="22" name="Freeform: Shape 21">
                  <a:extLst>
                    <a:ext uri="{FF2B5EF4-FFF2-40B4-BE49-F238E27FC236}">
                      <a16:creationId xmlns:a16="http://schemas.microsoft.com/office/drawing/2014/main" id="{A8C21722-20C1-6E2F-3CB8-440982345E58}"/>
                    </a:ext>
                  </a:extLst>
                </p:cNvPr>
                <p:cNvSpPr/>
                <p:nvPr/>
              </p:nvSpPr>
              <p:spPr>
                <a:xfrm>
                  <a:off x="6639557" y="1213386"/>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rgbClr val="000000"/>
                </a:solidFill>
                <a:ln w="7541" cap="flat">
                  <a:noFill/>
                  <a:prstDash val="solid"/>
                  <a:miter/>
                </a:ln>
              </p:spPr>
              <p:txBody>
                <a:bodyPr rtlCol="0" anchor="ctr"/>
                <a:lstStyle/>
                <a:p>
                  <a:endParaRPr lang="en-CA"/>
                </a:p>
              </p:txBody>
            </p:sp>
            <p:sp>
              <p:nvSpPr>
                <p:cNvPr id="24" name="Freeform: Shape 23">
                  <a:extLst>
                    <a:ext uri="{FF2B5EF4-FFF2-40B4-BE49-F238E27FC236}">
                      <a16:creationId xmlns:a16="http://schemas.microsoft.com/office/drawing/2014/main" id="{3DA469CB-378D-7D84-0CC2-9CDAC1CB6A26}"/>
                    </a:ext>
                  </a:extLst>
                </p:cNvPr>
                <p:cNvSpPr/>
                <p:nvPr/>
              </p:nvSpPr>
              <p:spPr>
                <a:xfrm>
                  <a:off x="6106516" y="1007646"/>
                  <a:ext cx="654931" cy="487680"/>
                </a:xfrm>
                <a:custGeom>
                  <a:avLst/>
                  <a:gdLst>
                    <a:gd name="connsiteX0" fmla="*/ 653437 w 654931"/>
                    <a:gd name="connsiteY0" fmla="*/ 382524 h 487680"/>
                    <a:gd name="connsiteX1" fmla="*/ 626767 w 654931"/>
                    <a:gd name="connsiteY1" fmla="*/ 318516 h 487680"/>
                    <a:gd name="connsiteX2" fmla="*/ 587143 w 654931"/>
                    <a:gd name="connsiteY2" fmla="*/ 291084 h 487680"/>
                    <a:gd name="connsiteX3" fmla="*/ 571141 w 654931"/>
                    <a:gd name="connsiteY3" fmla="*/ 289560 h 487680"/>
                    <a:gd name="connsiteX4" fmla="*/ 533041 w 654931"/>
                    <a:gd name="connsiteY4" fmla="*/ 289560 h 487680"/>
                    <a:gd name="connsiteX5" fmla="*/ 501037 w 654931"/>
                    <a:gd name="connsiteY5" fmla="*/ 235458 h 487680"/>
                    <a:gd name="connsiteX6" fmla="*/ 501799 w 654931"/>
                    <a:gd name="connsiteY6" fmla="*/ 224028 h 487680"/>
                    <a:gd name="connsiteX7" fmla="*/ 465985 w 654931"/>
                    <a:gd name="connsiteY7" fmla="*/ 44196 h 487680"/>
                    <a:gd name="connsiteX8" fmla="*/ 411883 w 654931"/>
                    <a:gd name="connsiteY8" fmla="*/ 8382 h 487680"/>
                    <a:gd name="connsiteX9" fmla="*/ 364639 w 654931"/>
                    <a:gd name="connsiteY9" fmla="*/ 0 h 487680"/>
                    <a:gd name="connsiteX10" fmla="*/ 317395 w 654931"/>
                    <a:gd name="connsiteY10" fmla="*/ 8382 h 487680"/>
                    <a:gd name="connsiteX11" fmla="*/ 263293 w 654931"/>
                    <a:gd name="connsiteY11" fmla="*/ 44196 h 487680"/>
                    <a:gd name="connsiteX12" fmla="*/ 251101 w 654931"/>
                    <a:gd name="connsiteY12" fmla="*/ 112014 h 487680"/>
                    <a:gd name="connsiteX13" fmla="*/ 237385 w 654931"/>
                    <a:gd name="connsiteY13" fmla="*/ 44196 h 487680"/>
                    <a:gd name="connsiteX14" fmla="*/ 183283 w 654931"/>
                    <a:gd name="connsiteY14" fmla="*/ 8382 h 487680"/>
                    <a:gd name="connsiteX15" fmla="*/ 136039 w 654931"/>
                    <a:gd name="connsiteY15" fmla="*/ 0 h 487680"/>
                    <a:gd name="connsiteX16" fmla="*/ 88795 w 654931"/>
                    <a:gd name="connsiteY16" fmla="*/ 8382 h 487680"/>
                    <a:gd name="connsiteX17" fmla="*/ 34693 w 654931"/>
                    <a:gd name="connsiteY17" fmla="*/ 44196 h 487680"/>
                    <a:gd name="connsiteX18" fmla="*/ 403 w 654931"/>
                    <a:gd name="connsiteY18" fmla="*/ 224028 h 487680"/>
                    <a:gd name="connsiteX19" fmla="*/ 18691 w 654931"/>
                    <a:gd name="connsiteY19" fmla="*/ 250698 h 487680"/>
                    <a:gd name="connsiteX20" fmla="*/ 22501 w 654931"/>
                    <a:gd name="connsiteY20" fmla="*/ 251460 h 487680"/>
                    <a:gd name="connsiteX21" fmla="*/ 44599 w 654931"/>
                    <a:gd name="connsiteY21" fmla="*/ 233172 h 487680"/>
                    <a:gd name="connsiteX22" fmla="*/ 75841 w 654931"/>
                    <a:gd name="connsiteY22" fmla="*/ 78486 h 487680"/>
                    <a:gd name="connsiteX23" fmla="*/ 75841 w 654931"/>
                    <a:gd name="connsiteY23" fmla="*/ 487680 h 487680"/>
                    <a:gd name="connsiteX24" fmla="*/ 121561 w 654931"/>
                    <a:gd name="connsiteY24" fmla="*/ 487680 h 487680"/>
                    <a:gd name="connsiteX25" fmla="*/ 121561 w 654931"/>
                    <a:gd name="connsiteY25" fmla="*/ 251460 h 487680"/>
                    <a:gd name="connsiteX26" fmla="*/ 152041 w 654931"/>
                    <a:gd name="connsiteY26" fmla="*/ 251460 h 487680"/>
                    <a:gd name="connsiteX27" fmla="*/ 152041 w 654931"/>
                    <a:gd name="connsiteY27" fmla="*/ 487680 h 487680"/>
                    <a:gd name="connsiteX28" fmla="*/ 197761 w 654931"/>
                    <a:gd name="connsiteY28" fmla="*/ 487680 h 487680"/>
                    <a:gd name="connsiteX29" fmla="*/ 197761 w 654931"/>
                    <a:gd name="connsiteY29" fmla="*/ 78486 h 487680"/>
                    <a:gd name="connsiteX30" fmla="*/ 229003 w 654931"/>
                    <a:gd name="connsiteY30" fmla="*/ 233172 h 487680"/>
                    <a:gd name="connsiteX31" fmla="*/ 251101 w 654931"/>
                    <a:gd name="connsiteY31" fmla="*/ 251460 h 487680"/>
                    <a:gd name="connsiteX32" fmla="*/ 251101 w 654931"/>
                    <a:gd name="connsiteY32" fmla="*/ 251460 h 487680"/>
                    <a:gd name="connsiteX33" fmla="*/ 273199 w 654931"/>
                    <a:gd name="connsiteY33" fmla="*/ 233172 h 487680"/>
                    <a:gd name="connsiteX34" fmla="*/ 304441 w 654931"/>
                    <a:gd name="connsiteY34" fmla="*/ 78486 h 487680"/>
                    <a:gd name="connsiteX35" fmla="*/ 304441 w 654931"/>
                    <a:gd name="connsiteY35" fmla="*/ 161544 h 487680"/>
                    <a:gd name="connsiteX36" fmla="*/ 275485 w 654931"/>
                    <a:gd name="connsiteY36" fmla="*/ 305562 h 487680"/>
                    <a:gd name="connsiteX37" fmla="*/ 304441 w 654931"/>
                    <a:gd name="connsiteY37" fmla="*/ 305562 h 487680"/>
                    <a:gd name="connsiteX38" fmla="*/ 304441 w 654931"/>
                    <a:gd name="connsiteY38" fmla="*/ 487680 h 487680"/>
                    <a:gd name="connsiteX39" fmla="*/ 350161 w 654931"/>
                    <a:gd name="connsiteY39" fmla="*/ 487680 h 487680"/>
                    <a:gd name="connsiteX40" fmla="*/ 350161 w 654931"/>
                    <a:gd name="connsiteY40" fmla="*/ 304800 h 487680"/>
                    <a:gd name="connsiteX41" fmla="*/ 380641 w 654931"/>
                    <a:gd name="connsiteY41" fmla="*/ 304800 h 487680"/>
                    <a:gd name="connsiteX42" fmla="*/ 380641 w 654931"/>
                    <a:gd name="connsiteY42" fmla="*/ 487680 h 487680"/>
                    <a:gd name="connsiteX43" fmla="*/ 426361 w 654931"/>
                    <a:gd name="connsiteY43" fmla="*/ 487680 h 487680"/>
                    <a:gd name="connsiteX44" fmla="*/ 426361 w 654931"/>
                    <a:gd name="connsiteY44" fmla="*/ 305562 h 487680"/>
                    <a:gd name="connsiteX45" fmla="*/ 455317 w 654931"/>
                    <a:gd name="connsiteY45" fmla="*/ 305562 h 487680"/>
                    <a:gd name="connsiteX46" fmla="*/ 426361 w 654931"/>
                    <a:gd name="connsiteY46" fmla="*/ 161544 h 487680"/>
                    <a:gd name="connsiteX47" fmla="*/ 426361 w 654931"/>
                    <a:gd name="connsiteY47" fmla="*/ 78486 h 487680"/>
                    <a:gd name="connsiteX48" fmla="*/ 457603 w 654931"/>
                    <a:gd name="connsiteY48" fmla="*/ 233172 h 487680"/>
                    <a:gd name="connsiteX49" fmla="*/ 475129 w 654931"/>
                    <a:gd name="connsiteY49" fmla="*/ 250698 h 487680"/>
                    <a:gd name="connsiteX50" fmla="*/ 533041 w 654931"/>
                    <a:gd name="connsiteY50" fmla="*/ 348996 h 487680"/>
                    <a:gd name="connsiteX51" fmla="*/ 533041 w 654931"/>
                    <a:gd name="connsiteY51" fmla="*/ 487680 h 487680"/>
                    <a:gd name="connsiteX52" fmla="*/ 563521 w 654931"/>
                    <a:gd name="connsiteY52" fmla="*/ 487680 h 487680"/>
                    <a:gd name="connsiteX53" fmla="*/ 563521 w 654931"/>
                    <a:gd name="connsiteY53" fmla="*/ 396240 h 487680"/>
                    <a:gd name="connsiteX54" fmla="*/ 578761 w 654931"/>
                    <a:gd name="connsiteY54" fmla="*/ 396240 h 487680"/>
                    <a:gd name="connsiteX55" fmla="*/ 578761 w 654931"/>
                    <a:gd name="connsiteY55" fmla="*/ 487680 h 487680"/>
                    <a:gd name="connsiteX56" fmla="*/ 609241 w 654931"/>
                    <a:gd name="connsiteY56" fmla="*/ 487680 h 487680"/>
                    <a:gd name="connsiteX57" fmla="*/ 609241 w 654931"/>
                    <a:gd name="connsiteY57" fmla="*/ 355092 h 487680"/>
                    <a:gd name="connsiteX58" fmla="*/ 626005 w 654931"/>
                    <a:gd name="connsiteY58" fmla="*/ 394716 h 487680"/>
                    <a:gd name="connsiteX59" fmla="*/ 639721 w 654931"/>
                    <a:gd name="connsiteY59" fmla="*/ 403860 h 487680"/>
                    <a:gd name="connsiteX60" fmla="*/ 645817 w 654931"/>
                    <a:gd name="connsiteY60" fmla="*/ 402336 h 487680"/>
                    <a:gd name="connsiteX61" fmla="*/ 653437 w 654931"/>
                    <a:gd name="connsiteY61" fmla="*/ 382524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54931" h="487680">
                      <a:moveTo>
                        <a:pt x="653437" y="382524"/>
                      </a:moveTo>
                      <a:lnTo>
                        <a:pt x="626767" y="318516"/>
                      </a:lnTo>
                      <a:cubicBezTo>
                        <a:pt x="617623" y="305562"/>
                        <a:pt x="603145" y="295656"/>
                        <a:pt x="587143" y="291084"/>
                      </a:cubicBezTo>
                      <a:cubicBezTo>
                        <a:pt x="582571" y="290322"/>
                        <a:pt x="576475" y="289560"/>
                        <a:pt x="571141" y="289560"/>
                      </a:cubicBezTo>
                      <a:lnTo>
                        <a:pt x="533041" y="289560"/>
                      </a:lnTo>
                      <a:lnTo>
                        <a:pt x="501037" y="235458"/>
                      </a:lnTo>
                      <a:cubicBezTo>
                        <a:pt x="501799" y="231648"/>
                        <a:pt x="502561" y="227838"/>
                        <a:pt x="501799" y="224028"/>
                      </a:cubicBezTo>
                      <a:lnTo>
                        <a:pt x="465985" y="44196"/>
                      </a:lnTo>
                      <a:cubicBezTo>
                        <a:pt x="451507" y="28194"/>
                        <a:pt x="433219" y="16002"/>
                        <a:pt x="411883" y="8382"/>
                      </a:cubicBezTo>
                      <a:cubicBezTo>
                        <a:pt x="397405" y="3048"/>
                        <a:pt x="381403" y="0"/>
                        <a:pt x="364639" y="0"/>
                      </a:cubicBezTo>
                      <a:cubicBezTo>
                        <a:pt x="347875" y="0"/>
                        <a:pt x="332635" y="3048"/>
                        <a:pt x="317395" y="8382"/>
                      </a:cubicBezTo>
                      <a:cubicBezTo>
                        <a:pt x="296821" y="16002"/>
                        <a:pt x="278533" y="28194"/>
                        <a:pt x="263293" y="44196"/>
                      </a:cubicBezTo>
                      <a:lnTo>
                        <a:pt x="251101" y="112014"/>
                      </a:lnTo>
                      <a:lnTo>
                        <a:pt x="237385" y="44196"/>
                      </a:lnTo>
                      <a:cubicBezTo>
                        <a:pt x="222907" y="28194"/>
                        <a:pt x="204619" y="16002"/>
                        <a:pt x="183283" y="8382"/>
                      </a:cubicBezTo>
                      <a:cubicBezTo>
                        <a:pt x="168805" y="3048"/>
                        <a:pt x="152803" y="0"/>
                        <a:pt x="136039" y="0"/>
                      </a:cubicBezTo>
                      <a:cubicBezTo>
                        <a:pt x="119275" y="0"/>
                        <a:pt x="104035" y="3048"/>
                        <a:pt x="88795" y="8382"/>
                      </a:cubicBezTo>
                      <a:cubicBezTo>
                        <a:pt x="68221" y="16002"/>
                        <a:pt x="49933" y="28194"/>
                        <a:pt x="34693" y="44196"/>
                      </a:cubicBezTo>
                      <a:lnTo>
                        <a:pt x="403" y="224028"/>
                      </a:lnTo>
                      <a:cubicBezTo>
                        <a:pt x="-1883" y="236220"/>
                        <a:pt x="5737" y="248412"/>
                        <a:pt x="18691" y="250698"/>
                      </a:cubicBezTo>
                      <a:cubicBezTo>
                        <a:pt x="19453" y="251460"/>
                        <a:pt x="20977" y="251460"/>
                        <a:pt x="22501" y="251460"/>
                      </a:cubicBezTo>
                      <a:cubicBezTo>
                        <a:pt x="33169" y="251460"/>
                        <a:pt x="43075" y="243840"/>
                        <a:pt x="44599" y="233172"/>
                      </a:cubicBezTo>
                      <a:lnTo>
                        <a:pt x="75841" y="78486"/>
                      </a:lnTo>
                      <a:lnTo>
                        <a:pt x="75841" y="487680"/>
                      </a:lnTo>
                      <a:lnTo>
                        <a:pt x="121561" y="487680"/>
                      </a:lnTo>
                      <a:lnTo>
                        <a:pt x="121561" y="251460"/>
                      </a:lnTo>
                      <a:lnTo>
                        <a:pt x="152041" y="251460"/>
                      </a:lnTo>
                      <a:lnTo>
                        <a:pt x="152041" y="487680"/>
                      </a:lnTo>
                      <a:lnTo>
                        <a:pt x="197761" y="487680"/>
                      </a:lnTo>
                      <a:lnTo>
                        <a:pt x="197761" y="78486"/>
                      </a:lnTo>
                      <a:lnTo>
                        <a:pt x="229003" y="233172"/>
                      </a:lnTo>
                      <a:cubicBezTo>
                        <a:pt x="230527" y="243840"/>
                        <a:pt x="240433" y="251460"/>
                        <a:pt x="251101" y="251460"/>
                      </a:cubicBezTo>
                      <a:lnTo>
                        <a:pt x="251101" y="251460"/>
                      </a:lnTo>
                      <a:cubicBezTo>
                        <a:pt x="261769" y="251460"/>
                        <a:pt x="271675" y="243840"/>
                        <a:pt x="273199" y="233172"/>
                      </a:cubicBezTo>
                      <a:lnTo>
                        <a:pt x="304441" y="78486"/>
                      </a:lnTo>
                      <a:lnTo>
                        <a:pt x="304441" y="161544"/>
                      </a:lnTo>
                      <a:lnTo>
                        <a:pt x="275485" y="305562"/>
                      </a:lnTo>
                      <a:lnTo>
                        <a:pt x="304441" y="305562"/>
                      </a:lnTo>
                      <a:lnTo>
                        <a:pt x="304441" y="487680"/>
                      </a:lnTo>
                      <a:lnTo>
                        <a:pt x="350161" y="487680"/>
                      </a:lnTo>
                      <a:lnTo>
                        <a:pt x="350161" y="304800"/>
                      </a:lnTo>
                      <a:lnTo>
                        <a:pt x="380641" y="304800"/>
                      </a:lnTo>
                      <a:lnTo>
                        <a:pt x="380641" y="487680"/>
                      </a:lnTo>
                      <a:lnTo>
                        <a:pt x="426361" y="487680"/>
                      </a:lnTo>
                      <a:lnTo>
                        <a:pt x="426361" y="305562"/>
                      </a:lnTo>
                      <a:lnTo>
                        <a:pt x="455317" y="305562"/>
                      </a:lnTo>
                      <a:lnTo>
                        <a:pt x="426361" y="161544"/>
                      </a:lnTo>
                      <a:lnTo>
                        <a:pt x="426361" y="78486"/>
                      </a:lnTo>
                      <a:lnTo>
                        <a:pt x="457603" y="233172"/>
                      </a:lnTo>
                      <a:cubicBezTo>
                        <a:pt x="459127" y="242316"/>
                        <a:pt x="466747" y="249174"/>
                        <a:pt x="475129" y="250698"/>
                      </a:cubicBezTo>
                      <a:lnTo>
                        <a:pt x="533041" y="348996"/>
                      </a:lnTo>
                      <a:lnTo>
                        <a:pt x="533041" y="487680"/>
                      </a:lnTo>
                      <a:lnTo>
                        <a:pt x="563521" y="487680"/>
                      </a:lnTo>
                      <a:lnTo>
                        <a:pt x="563521" y="396240"/>
                      </a:lnTo>
                      <a:lnTo>
                        <a:pt x="578761" y="396240"/>
                      </a:lnTo>
                      <a:lnTo>
                        <a:pt x="578761" y="487680"/>
                      </a:lnTo>
                      <a:lnTo>
                        <a:pt x="609241" y="487680"/>
                      </a:lnTo>
                      <a:lnTo>
                        <a:pt x="609241" y="355092"/>
                      </a:lnTo>
                      <a:lnTo>
                        <a:pt x="626005" y="394716"/>
                      </a:lnTo>
                      <a:cubicBezTo>
                        <a:pt x="628291" y="400812"/>
                        <a:pt x="634387" y="403860"/>
                        <a:pt x="639721" y="403860"/>
                      </a:cubicBezTo>
                      <a:cubicBezTo>
                        <a:pt x="642007" y="403860"/>
                        <a:pt x="643531" y="403860"/>
                        <a:pt x="645817" y="402336"/>
                      </a:cubicBezTo>
                      <a:cubicBezTo>
                        <a:pt x="653437" y="399288"/>
                        <a:pt x="657247" y="390144"/>
                        <a:pt x="653437" y="382524"/>
                      </a:cubicBezTo>
                      <a:close/>
                    </a:path>
                  </a:pathLst>
                </a:custGeom>
                <a:solidFill>
                  <a:srgbClr val="000000"/>
                </a:solidFill>
                <a:ln w="7541" cap="flat">
                  <a:noFill/>
                  <a:prstDash val="solid"/>
                  <a:miter/>
                </a:ln>
              </p:spPr>
              <p:txBody>
                <a:bodyPr rtlCol="0" anchor="ctr"/>
                <a:lstStyle/>
                <a:p>
                  <a:endParaRPr lang="en-CA"/>
                </a:p>
              </p:txBody>
            </p:sp>
          </p:grpSp>
        </p:grpSp>
        <p:grpSp>
          <p:nvGrpSpPr>
            <p:cNvPr id="15" name="Group 14">
              <a:extLst>
                <a:ext uri="{FF2B5EF4-FFF2-40B4-BE49-F238E27FC236}">
                  <a16:creationId xmlns:a16="http://schemas.microsoft.com/office/drawing/2014/main" id="{C13984DB-7CAA-6057-C79E-5643935E4B58}"/>
                </a:ext>
              </a:extLst>
            </p:cNvPr>
            <p:cNvGrpSpPr/>
            <p:nvPr/>
          </p:nvGrpSpPr>
          <p:grpSpPr>
            <a:xfrm>
              <a:off x="6230757" y="1344863"/>
              <a:ext cx="3931290" cy="4168274"/>
              <a:chOff x="3527927" y="1634679"/>
              <a:chExt cx="3931290" cy="4168274"/>
            </a:xfrm>
          </p:grpSpPr>
          <p:grpSp>
            <p:nvGrpSpPr>
              <p:cNvPr id="41" name="Group 40">
                <a:extLst>
                  <a:ext uri="{FF2B5EF4-FFF2-40B4-BE49-F238E27FC236}">
                    <a16:creationId xmlns:a16="http://schemas.microsoft.com/office/drawing/2014/main" id="{C6606C19-F3DE-2054-9BB4-4C2FBF6B0EB6}"/>
                  </a:ext>
                </a:extLst>
              </p:cNvPr>
              <p:cNvGrpSpPr/>
              <p:nvPr/>
            </p:nvGrpSpPr>
            <p:grpSpPr>
              <a:xfrm>
                <a:off x="4875232" y="3516140"/>
                <a:ext cx="1147816" cy="822305"/>
                <a:chOff x="8052317" y="2367186"/>
                <a:chExt cx="1147816" cy="822305"/>
              </a:xfrm>
            </p:grpSpPr>
            <p:sp>
              <p:nvSpPr>
                <p:cNvPr id="40" name="Oval 39">
                  <a:extLst>
                    <a:ext uri="{FF2B5EF4-FFF2-40B4-BE49-F238E27FC236}">
                      <a16:creationId xmlns:a16="http://schemas.microsoft.com/office/drawing/2014/main" id="{E7067D66-77A5-E800-4747-BCAAE4AEF186}"/>
                    </a:ext>
                  </a:extLst>
                </p:cNvPr>
                <p:cNvSpPr/>
                <p:nvPr/>
              </p:nvSpPr>
              <p:spPr>
                <a:xfrm>
                  <a:off x="8171025" y="2401625"/>
                  <a:ext cx="852375" cy="767673"/>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A14F2DE6-F851-D920-CCB6-CCEB624C944E}"/>
                    </a:ext>
                  </a:extLst>
                </p:cNvPr>
                <p:cNvSpPr txBox="1"/>
                <p:nvPr/>
              </p:nvSpPr>
              <p:spPr>
                <a:xfrm>
                  <a:off x="8052317" y="2367186"/>
                  <a:ext cx="1147816" cy="822305"/>
                </a:xfrm>
                <a:prstGeom prst="ellipse">
                  <a:avLst/>
                </a:prstGeom>
                <a:noFill/>
              </p:spPr>
              <p:txBody>
                <a:bodyPr wrap="square" rtlCol="0">
                  <a:spAutoFit/>
                </a:bodyPr>
                <a:lstStyle/>
                <a:p>
                  <a:pPr algn="ctr"/>
                  <a:r>
                    <a:rPr lang="en-US" sz="1600" b="1" dirty="0"/>
                    <a:t>One Health</a:t>
                  </a:r>
                  <a:endParaRPr lang="en-CA" sz="1600" b="1" dirty="0"/>
                </a:p>
              </p:txBody>
            </p:sp>
          </p:grpSp>
          <p:sp>
            <p:nvSpPr>
              <p:cNvPr id="42" name="TextBox 41">
                <a:extLst>
                  <a:ext uri="{FF2B5EF4-FFF2-40B4-BE49-F238E27FC236}">
                    <a16:creationId xmlns:a16="http://schemas.microsoft.com/office/drawing/2014/main" id="{C556A34B-D26F-6FAC-8E57-B61DAF14814F}"/>
                  </a:ext>
                </a:extLst>
              </p:cNvPr>
              <p:cNvSpPr txBox="1"/>
              <p:nvPr/>
            </p:nvSpPr>
            <p:spPr>
              <a:xfrm>
                <a:off x="4861738" y="1634679"/>
                <a:ext cx="1329464" cy="307777"/>
              </a:xfrm>
              <a:prstGeom prst="rect">
                <a:avLst/>
              </a:prstGeom>
              <a:noFill/>
            </p:spPr>
            <p:txBody>
              <a:bodyPr wrap="square" rtlCol="0" anchor="ctr">
                <a:spAutoFit/>
              </a:bodyPr>
              <a:lstStyle/>
              <a:p>
                <a:r>
                  <a:rPr lang="en-US" sz="1400" b="1" dirty="0"/>
                  <a:t>Human Health</a:t>
                </a:r>
                <a:endParaRPr lang="en-CA" sz="1400" b="1" dirty="0"/>
              </a:p>
            </p:txBody>
          </p:sp>
          <p:grpSp>
            <p:nvGrpSpPr>
              <p:cNvPr id="10" name="Group 9">
                <a:extLst>
                  <a:ext uri="{FF2B5EF4-FFF2-40B4-BE49-F238E27FC236}">
                    <a16:creationId xmlns:a16="http://schemas.microsoft.com/office/drawing/2014/main" id="{64F2C384-F747-F87C-0218-D6C069DFD556}"/>
                  </a:ext>
                </a:extLst>
              </p:cNvPr>
              <p:cNvGrpSpPr/>
              <p:nvPr/>
            </p:nvGrpSpPr>
            <p:grpSpPr>
              <a:xfrm>
                <a:off x="5367917" y="3399709"/>
                <a:ext cx="2091300" cy="2370812"/>
                <a:chOff x="5367917" y="3399709"/>
                <a:chExt cx="2091300" cy="2370812"/>
              </a:xfrm>
            </p:grpSpPr>
            <p:sp>
              <p:nvSpPr>
                <p:cNvPr id="13" name="Oval 12">
                  <a:extLst>
                    <a:ext uri="{FF2B5EF4-FFF2-40B4-BE49-F238E27FC236}">
                      <a16:creationId xmlns:a16="http://schemas.microsoft.com/office/drawing/2014/main" id="{131AB9A5-2739-B46B-D8DB-E044A70F5953}"/>
                    </a:ext>
                  </a:extLst>
                </p:cNvPr>
                <p:cNvSpPr/>
                <p:nvPr/>
              </p:nvSpPr>
              <p:spPr>
                <a:xfrm>
                  <a:off x="5367917" y="3399709"/>
                  <a:ext cx="2091300" cy="20283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29" name="Graphic 28" descr="Cactus with solid fill">
                  <a:extLst>
                    <a:ext uri="{FF2B5EF4-FFF2-40B4-BE49-F238E27FC236}">
                      <a16:creationId xmlns:a16="http://schemas.microsoft.com/office/drawing/2014/main" id="{72587D45-8675-91BE-A3B4-FD5D935852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59682" y="4161256"/>
                  <a:ext cx="805628" cy="805628"/>
                </a:xfrm>
                <a:prstGeom prst="rect">
                  <a:avLst/>
                </a:prstGeom>
              </p:spPr>
            </p:pic>
            <p:pic>
              <p:nvPicPr>
                <p:cNvPr id="31" name="Graphic 30" descr="Bonsai with solid fill">
                  <a:extLst>
                    <a:ext uri="{FF2B5EF4-FFF2-40B4-BE49-F238E27FC236}">
                      <a16:creationId xmlns:a16="http://schemas.microsoft.com/office/drawing/2014/main" id="{B69FA19C-46E7-CF7A-58A8-479B6B030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35511" y="3579155"/>
                  <a:ext cx="731520" cy="731520"/>
                </a:xfrm>
                <a:prstGeom prst="rect">
                  <a:avLst/>
                </a:prstGeom>
              </p:spPr>
            </p:pic>
            <p:pic>
              <p:nvPicPr>
                <p:cNvPr id="33" name="Graphic 32" descr="Palm tree with solid fill">
                  <a:extLst>
                    <a:ext uri="{FF2B5EF4-FFF2-40B4-BE49-F238E27FC236}">
                      <a16:creationId xmlns:a16="http://schemas.microsoft.com/office/drawing/2014/main" id="{C6B1C962-5476-963C-704F-79E718EFE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37642" y="4498044"/>
                  <a:ext cx="731520" cy="731520"/>
                </a:xfrm>
                <a:prstGeom prst="rect">
                  <a:avLst/>
                </a:prstGeom>
              </p:spPr>
            </p:pic>
            <p:pic>
              <p:nvPicPr>
                <p:cNvPr id="35" name="Graphic 34" descr="Plant with solid fill">
                  <a:extLst>
                    <a:ext uri="{FF2B5EF4-FFF2-40B4-BE49-F238E27FC236}">
                      <a16:creationId xmlns:a16="http://schemas.microsoft.com/office/drawing/2014/main" id="{9823FD90-D1A6-3863-8404-0804127278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51273" y="3753335"/>
                  <a:ext cx="731520" cy="731520"/>
                </a:xfrm>
                <a:prstGeom prst="rect">
                  <a:avLst/>
                </a:prstGeom>
              </p:spPr>
            </p:pic>
            <p:pic>
              <p:nvPicPr>
                <p:cNvPr id="37" name="Graphic 36" descr="Deciduous tree with solid fill">
                  <a:extLst>
                    <a:ext uri="{FF2B5EF4-FFF2-40B4-BE49-F238E27FC236}">
                      <a16:creationId xmlns:a16="http://schemas.microsoft.com/office/drawing/2014/main" id="{6FEB6FE6-3094-86E5-2EAC-4EEA1973045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5776" y="4488453"/>
                  <a:ext cx="731520" cy="731520"/>
                </a:xfrm>
                <a:prstGeom prst="rect">
                  <a:avLst/>
                </a:prstGeom>
              </p:spPr>
            </p:pic>
            <p:sp>
              <p:nvSpPr>
                <p:cNvPr id="44" name="TextBox 43">
                  <a:extLst>
                    <a:ext uri="{FF2B5EF4-FFF2-40B4-BE49-F238E27FC236}">
                      <a16:creationId xmlns:a16="http://schemas.microsoft.com/office/drawing/2014/main" id="{B7A09103-50E6-C1BB-8E03-D9D51F55D098}"/>
                    </a:ext>
                  </a:extLst>
                </p:cNvPr>
                <p:cNvSpPr txBox="1"/>
                <p:nvPr/>
              </p:nvSpPr>
              <p:spPr>
                <a:xfrm>
                  <a:off x="5486342" y="5462744"/>
                  <a:ext cx="1924572" cy="307777"/>
                </a:xfrm>
                <a:prstGeom prst="rect">
                  <a:avLst/>
                </a:prstGeom>
                <a:noFill/>
              </p:spPr>
              <p:txBody>
                <a:bodyPr wrap="square" rtlCol="0" anchor="ctr">
                  <a:spAutoFit/>
                </a:bodyPr>
                <a:lstStyle/>
                <a:p>
                  <a:r>
                    <a:rPr lang="en-US" sz="1400" b="1" dirty="0"/>
                    <a:t>Environmental Health</a:t>
                  </a:r>
                  <a:endParaRPr lang="en-CA" sz="1400" b="1" dirty="0"/>
                </a:p>
              </p:txBody>
            </p:sp>
          </p:grpSp>
          <p:grpSp>
            <p:nvGrpSpPr>
              <p:cNvPr id="14" name="Group 13">
                <a:extLst>
                  <a:ext uri="{FF2B5EF4-FFF2-40B4-BE49-F238E27FC236}">
                    <a16:creationId xmlns:a16="http://schemas.microsoft.com/office/drawing/2014/main" id="{D9BE2634-C52F-70D9-1832-95DC410FDA3B}"/>
                  </a:ext>
                </a:extLst>
              </p:cNvPr>
              <p:cNvGrpSpPr/>
              <p:nvPr/>
            </p:nvGrpSpPr>
            <p:grpSpPr>
              <a:xfrm>
                <a:off x="3527927" y="3467403"/>
                <a:ext cx="2091300" cy="2335550"/>
                <a:chOff x="3527927" y="3467403"/>
                <a:chExt cx="2091300" cy="2335550"/>
              </a:xfrm>
            </p:grpSpPr>
            <p:sp>
              <p:nvSpPr>
                <p:cNvPr id="12" name="Oval 11">
                  <a:extLst>
                    <a:ext uri="{FF2B5EF4-FFF2-40B4-BE49-F238E27FC236}">
                      <a16:creationId xmlns:a16="http://schemas.microsoft.com/office/drawing/2014/main" id="{7F46FF79-AF78-5817-17A2-AD925A3758ED}"/>
                    </a:ext>
                  </a:extLst>
                </p:cNvPr>
                <p:cNvSpPr/>
                <p:nvPr/>
              </p:nvSpPr>
              <p:spPr>
                <a:xfrm>
                  <a:off x="3527927" y="3467403"/>
                  <a:ext cx="2091300" cy="20283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17" name="Graphic 16" descr="Bats with solid fill">
                  <a:extLst>
                    <a:ext uri="{FF2B5EF4-FFF2-40B4-BE49-F238E27FC236}">
                      <a16:creationId xmlns:a16="http://schemas.microsoft.com/office/drawing/2014/main" id="{AF1A5BA0-9456-06AD-0540-82CF8429C5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52460" y="3858082"/>
                  <a:ext cx="731520" cy="731520"/>
                </a:xfrm>
                <a:prstGeom prst="rect">
                  <a:avLst/>
                </a:prstGeom>
              </p:spPr>
            </p:pic>
            <p:pic>
              <p:nvPicPr>
                <p:cNvPr id="19" name="Graphic 18" descr="Penguin with solid fill">
                  <a:extLst>
                    <a:ext uri="{FF2B5EF4-FFF2-40B4-BE49-F238E27FC236}">
                      <a16:creationId xmlns:a16="http://schemas.microsoft.com/office/drawing/2014/main" id="{5FA14B5C-80ED-8BCF-F8E0-6EDACDE32C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65154" y="4414950"/>
                  <a:ext cx="731520" cy="731520"/>
                </a:xfrm>
                <a:prstGeom prst="rect">
                  <a:avLst/>
                </a:prstGeom>
              </p:spPr>
            </p:pic>
            <p:pic>
              <p:nvPicPr>
                <p:cNvPr id="21" name="Graphic 20" descr="Rabbit with solid fill">
                  <a:extLst>
                    <a:ext uri="{FF2B5EF4-FFF2-40B4-BE49-F238E27FC236}">
                      <a16:creationId xmlns:a16="http://schemas.microsoft.com/office/drawing/2014/main" id="{B6824E70-EE7F-4CA3-4281-0C627682F86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83564" y="4149554"/>
                  <a:ext cx="731520" cy="731520"/>
                </a:xfrm>
                <a:prstGeom prst="rect">
                  <a:avLst/>
                </a:prstGeom>
              </p:spPr>
            </p:pic>
            <p:pic>
              <p:nvPicPr>
                <p:cNvPr id="23" name="Graphic 22" descr="Beaver with solid fill">
                  <a:extLst>
                    <a:ext uri="{FF2B5EF4-FFF2-40B4-BE49-F238E27FC236}">
                      <a16:creationId xmlns:a16="http://schemas.microsoft.com/office/drawing/2014/main" id="{CA1F4B90-3B3A-ADF9-9797-B0F07C0B583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21539" y="4789732"/>
                  <a:ext cx="731520" cy="731520"/>
                </a:xfrm>
                <a:prstGeom prst="rect">
                  <a:avLst/>
                </a:prstGeom>
              </p:spPr>
            </p:pic>
            <p:pic>
              <p:nvPicPr>
                <p:cNvPr id="25" name="Graphic 24" descr="Duck with solid fill">
                  <a:extLst>
                    <a:ext uri="{FF2B5EF4-FFF2-40B4-BE49-F238E27FC236}">
                      <a16:creationId xmlns:a16="http://schemas.microsoft.com/office/drawing/2014/main" id="{6DDC7F3F-5847-23C5-EF38-AE306383E69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262682" y="3709506"/>
                  <a:ext cx="731520" cy="731520"/>
                </a:xfrm>
                <a:prstGeom prst="rect">
                  <a:avLst/>
                </a:prstGeom>
              </p:spPr>
            </p:pic>
            <p:pic>
              <p:nvPicPr>
                <p:cNvPr id="27" name="Graphic 26" descr="Pig with solid fill">
                  <a:extLst>
                    <a:ext uri="{FF2B5EF4-FFF2-40B4-BE49-F238E27FC236}">
                      <a16:creationId xmlns:a16="http://schemas.microsoft.com/office/drawing/2014/main" id="{9069DB49-A741-6581-4196-F864FBD3432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597492" y="4456743"/>
                  <a:ext cx="731520" cy="731520"/>
                </a:xfrm>
                <a:prstGeom prst="rect">
                  <a:avLst/>
                </a:prstGeom>
              </p:spPr>
            </p:pic>
            <p:sp>
              <p:nvSpPr>
                <p:cNvPr id="45" name="TextBox 44">
                  <a:extLst>
                    <a:ext uri="{FF2B5EF4-FFF2-40B4-BE49-F238E27FC236}">
                      <a16:creationId xmlns:a16="http://schemas.microsoft.com/office/drawing/2014/main" id="{B804AE1F-BFDE-A838-53D2-68A7F04558D6}"/>
                    </a:ext>
                  </a:extLst>
                </p:cNvPr>
                <p:cNvSpPr txBox="1"/>
                <p:nvPr/>
              </p:nvSpPr>
              <p:spPr>
                <a:xfrm>
                  <a:off x="3908845" y="5495176"/>
                  <a:ext cx="1329464" cy="307777"/>
                </a:xfrm>
                <a:prstGeom prst="rect">
                  <a:avLst/>
                </a:prstGeom>
                <a:noFill/>
              </p:spPr>
              <p:txBody>
                <a:bodyPr wrap="square" rtlCol="0" anchor="ctr">
                  <a:spAutoFit/>
                </a:bodyPr>
                <a:lstStyle/>
                <a:p>
                  <a:r>
                    <a:rPr lang="en-US" sz="1400" b="1" dirty="0"/>
                    <a:t>Animal Health</a:t>
                  </a:r>
                  <a:endParaRPr lang="en-CA" sz="1400" b="1" dirty="0"/>
                </a:p>
              </p:txBody>
            </p:sp>
          </p:grpSp>
          <p:sp>
            <p:nvSpPr>
              <p:cNvPr id="11" name="Oval 10">
                <a:extLst>
                  <a:ext uri="{FF2B5EF4-FFF2-40B4-BE49-F238E27FC236}">
                    <a16:creationId xmlns:a16="http://schemas.microsoft.com/office/drawing/2014/main" id="{4C3D7812-F9CA-DF21-2A9C-278E193BFF48}"/>
                  </a:ext>
                </a:extLst>
              </p:cNvPr>
              <p:cNvSpPr/>
              <p:nvPr/>
            </p:nvSpPr>
            <p:spPr>
              <a:xfrm>
                <a:off x="4392992" y="1920724"/>
                <a:ext cx="2091300" cy="202837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grpSp>
      </p:grpSp>
    </p:spTree>
    <p:extLst>
      <p:ext uri="{BB962C8B-B14F-4D97-AF65-F5344CB8AC3E}">
        <p14:creationId xmlns:p14="http://schemas.microsoft.com/office/powerpoint/2010/main" val="61529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904A-EEE2-FD44-B567-29B0FC798826}"/>
              </a:ext>
            </a:extLst>
          </p:cNvPr>
          <p:cNvSpPr>
            <a:spLocks noGrp="1"/>
          </p:cNvSpPr>
          <p:nvPr>
            <p:ph type="title"/>
          </p:nvPr>
        </p:nvSpPr>
        <p:spPr/>
        <p:txBody>
          <a:bodyPr>
            <a:normAutofit/>
          </a:bodyPr>
          <a:lstStyle/>
          <a:p>
            <a:r>
              <a:rPr lang="en-US" dirty="0"/>
              <a:t>Eco </a:t>
            </a:r>
            <a:r>
              <a:rPr lang="en-US" dirty="0" err="1"/>
              <a:t>Health</a:t>
            </a:r>
            <a:r>
              <a:rPr lang="en-US" sz="2000" dirty="0" err="1"/>
              <a:t>EcoHealth</a:t>
            </a:r>
            <a:r>
              <a:rPr lang="en-US" sz="2000" dirty="0"/>
              <a:t> “is an approach that integrates natural and social sciences to understand and manage ecosystems and the interactions among human, animal, and environmental health</a:t>
            </a:r>
            <a:endParaRPr lang="en-CA" dirty="0"/>
          </a:p>
        </p:txBody>
      </p:sp>
      <p:grpSp>
        <p:nvGrpSpPr>
          <p:cNvPr id="56" name="Group 55">
            <a:extLst>
              <a:ext uri="{FF2B5EF4-FFF2-40B4-BE49-F238E27FC236}">
                <a16:creationId xmlns:a16="http://schemas.microsoft.com/office/drawing/2014/main" id="{F75761F8-D9CB-43FA-6AB1-425D2CF12A42}"/>
              </a:ext>
            </a:extLst>
          </p:cNvPr>
          <p:cNvGrpSpPr/>
          <p:nvPr/>
        </p:nvGrpSpPr>
        <p:grpSpPr>
          <a:xfrm>
            <a:off x="3914738" y="2180462"/>
            <a:ext cx="3749040" cy="3749040"/>
            <a:chOff x="3145481" y="1725681"/>
            <a:chExt cx="3749040" cy="3749040"/>
          </a:xfrm>
        </p:grpSpPr>
        <p:grpSp>
          <p:nvGrpSpPr>
            <p:cNvPr id="41" name="Group 40">
              <a:extLst>
                <a:ext uri="{FF2B5EF4-FFF2-40B4-BE49-F238E27FC236}">
                  <a16:creationId xmlns:a16="http://schemas.microsoft.com/office/drawing/2014/main" id="{C6606C19-F3DE-2054-9BB4-4C2FBF6B0EB6}"/>
                </a:ext>
              </a:extLst>
            </p:cNvPr>
            <p:cNvGrpSpPr/>
            <p:nvPr/>
          </p:nvGrpSpPr>
          <p:grpSpPr>
            <a:xfrm>
              <a:off x="3145481" y="1725681"/>
              <a:ext cx="3749040" cy="3749040"/>
              <a:chOff x="8171025" y="2401625"/>
              <a:chExt cx="852375" cy="767673"/>
            </a:xfrm>
          </p:grpSpPr>
          <p:sp>
            <p:nvSpPr>
              <p:cNvPr id="40" name="Oval 39">
                <a:extLst>
                  <a:ext uri="{FF2B5EF4-FFF2-40B4-BE49-F238E27FC236}">
                    <a16:creationId xmlns:a16="http://schemas.microsoft.com/office/drawing/2014/main" id="{E7067D66-77A5-E800-4747-BCAAE4AEF186}"/>
                  </a:ext>
                </a:extLst>
              </p:cNvPr>
              <p:cNvSpPr/>
              <p:nvPr/>
            </p:nvSpPr>
            <p:spPr>
              <a:xfrm>
                <a:off x="8171025" y="2401625"/>
                <a:ext cx="852375" cy="767673"/>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A14F2DE6-F851-D920-CCB6-CCEB624C944E}"/>
                  </a:ext>
                </a:extLst>
              </p:cNvPr>
              <p:cNvSpPr txBox="1"/>
              <p:nvPr/>
            </p:nvSpPr>
            <p:spPr>
              <a:xfrm>
                <a:off x="8418984" y="3057804"/>
                <a:ext cx="356457" cy="100882"/>
              </a:xfrm>
              <a:prstGeom prst="ellipse">
                <a:avLst/>
              </a:prstGeom>
              <a:noFill/>
            </p:spPr>
            <p:txBody>
              <a:bodyPr wrap="square" rtlCol="0">
                <a:spAutoFit/>
              </a:bodyPr>
              <a:lstStyle/>
              <a:p>
                <a:pPr algn="ctr"/>
                <a:r>
                  <a:rPr lang="en-US" sz="1600" b="1" dirty="0"/>
                  <a:t>Eco Health</a:t>
                </a:r>
                <a:endParaRPr lang="en-CA" sz="1600" b="1" dirty="0"/>
              </a:p>
            </p:txBody>
          </p:sp>
        </p:grpSp>
        <p:pic>
          <p:nvPicPr>
            <p:cNvPr id="9" name="Graphic 8" descr="Family with boy with solid fill">
              <a:extLst>
                <a:ext uri="{FF2B5EF4-FFF2-40B4-BE49-F238E27FC236}">
                  <a16:creationId xmlns:a16="http://schemas.microsoft.com/office/drawing/2014/main" id="{2E8AEE5C-4F31-FBD6-50EF-F6A79CBF6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5918" y="2197008"/>
              <a:ext cx="731520" cy="731520"/>
            </a:xfrm>
            <a:prstGeom prst="rect">
              <a:avLst/>
            </a:prstGeom>
          </p:spPr>
        </p:pic>
        <p:sp>
          <p:nvSpPr>
            <p:cNvPr id="11" name="Oval 10">
              <a:extLst>
                <a:ext uri="{FF2B5EF4-FFF2-40B4-BE49-F238E27FC236}">
                  <a16:creationId xmlns:a16="http://schemas.microsoft.com/office/drawing/2014/main" id="{4C3D7812-F9CA-DF21-2A9C-278E193BFF48}"/>
                </a:ext>
              </a:extLst>
            </p:cNvPr>
            <p:cNvSpPr/>
            <p:nvPr/>
          </p:nvSpPr>
          <p:spPr>
            <a:xfrm>
              <a:off x="4496726" y="2107367"/>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2" name="Oval 11">
              <a:extLst>
                <a:ext uri="{FF2B5EF4-FFF2-40B4-BE49-F238E27FC236}">
                  <a16:creationId xmlns:a16="http://schemas.microsoft.com/office/drawing/2014/main" id="{7F46FF79-AF78-5817-17A2-AD925A3758ED}"/>
                </a:ext>
              </a:extLst>
            </p:cNvPr>
            <p:cNvSpPr/>
            <p:nvPr/>
          </p:nvSpPr>
          <p:spPr>
            <a:xfrm>
              <a:off x="3718747" y="3503579"/>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3" name="Oval 12">
              <a:extLst>
                <a:ext uri="{FF2B5EF4-FFF2-40B4-BE49-F238E27FC236}">
                  <a16:creationId xmlns:a16="http://schemas.microsoft.com/office/drawing/2014/main" id="{131AB9A5-2739-B46B-D8DB-E044A70F5953}"/>
                </a:ext>
              </a:extLst>
            </p:cNvPr>
            <p:cNvSpPr/>
            <p:nvPr/>
          </p:nvSpPr>
          <p:spPr>
            <a:xfrm>
              <a:off x="5360991" y="3494469"/>
              <a:ext cx="914400" cy="9144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25" name="Graphic 24" descr="Duck with solid fill">
              <a:extLst>
                <a:ext uri="{FF2B5EF4-FFF2-40B4-BE49-F238E27FC236}">
                  <a16:creationId xmlns:a16="http://schemas.microsoft.com/office/drawing/2014/main" id="{6DDC7F3F-5847-23C5-EF38-AE306383E6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41689" y="3600201"/>
              <a:ext cx="731520" cy="731520"/>
            </a:xfrm>
            <a:prstGeom prst="rect">
              <a:avLst/>
            </a:prstGeom>
          </p:spPr>
        </p:pic>
        <p:pic>
          <p:nvPicPr>
            <p:cNvPr id="37" name="Graphic 36" descr="Deciduous tree with solid fill">
              <a:extLst>
                <a:ext uri="{FF2B5EF4-FFF2-40B4-BE49-F238E27FC236}">
                  <a16:creationId xmlns:a16="http://schemas.microsoft.com/office/drawing/2014/main" id="{6FEB6FE6-3094-86E5-2EAC-4EEA197304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6600" y="3566344"/>
              <a:ext cx="731520" cy="731520"/>
            </a:xfrm>
            <a:prstGeom prst="rect">
              <a:avLst/>
            </a:prstGeom>
          </p:spPr>
        </p:pic>
        <p:sp>
          <p:nvSpPr>
            <p:cNvPr id="42" name="TextBox 41">
              <a:extLst>
                <a:ext uri="{FF2B5EF4-FFF2-40B4-BE49-F238E27FC236}">
                  <a16:creationId xmlns:a16="http://schemas.microsoft.com/office/drawing/2014/main" id="{C556A34B-D26F-6FAC-8E57-B61DAF14814F}"/>
                </a:ext>
              </a:extLst>
            </p:cNvPr>
            <p:cNvSpPr txBox="1"/>
            <p:nvPr/>
          </p:nvSpPr>
          <p:spPr>
            <a:xfrm>
              <a:off x="4355269" y="1787310"/>
              <a:ext cx="1329464" cy="307777"/>
            </a:xfrm>
            <a:prstGeom prst="rect">
              <a:avLst/>
            </a:prstGeom>
            <a:noFill/>
          </p:spPr>
          <p:txBody>
            <a:bodyPr wrap="square" rtlCol="0" anchor="ctr">
              <a:spAutoFit/>
            </a:bodyPr>
            <a:lstStyle/>
            <a:p>
              <a:r>
                <a:rPr lang="en-US" sz="1400" b="1" dirty="0"/>
                <a:t>Human Health</a:t>
              </a:r>
              <a:endParaRPr lang="en-CA" sz="1400" b="1" dirty="0"/>
            </a:p>
          </p:txBody>
        </p:sp>
        <p:sp>
          <p:nvSpPr>
            <p:cNvPr id="44" name="TextBox 43">
              <a:extLst>
                <a:ext uri="{FF2B5EF4-FFF2-40B4-BE49-F238E27FC236}">
                  <a16:creationId xmlns:a16="http://schemas.microsoft.com/office/drawing/2014/main" id="{B7A09103-50E6-C1BB-8E03-D9D51F55D098}"/>
                </a:ext>
              </a:extLst>
            </p:cNvPr>
            <p:cNvSpPr txBox="1"/>
            <p:nvPr/>
          </p:nvSpPr>
          <p:spPr>
            <a:xfrm>
              <a:off x="4883603" y="4378941"/>
              <a:ext cx="1869175" cy="307777"/>
            </a:xfrm>
            <a:prstGeom prst="rect">
              <a:avLst/>
            </a:prstGeom>
            <a:noFill/>
          </p:spPr>
          <p:txBody>
            <a:bodyPr wrap="square" rtlCol="0" anchor="ctr">
              <a:spAutoFit/>
            </a:bodyPr>
            <a:lstStyle/>
            <a:p>
              <a:r>
                <a:rPr lang="en-US" sz="1400" b="1" dirty="0"/>
                <a:t>Environmental Health</a:t>
              </a:r>
              <a:endParaRPr lang="en-CA" sz="1400" b="1" dirty="0"/>
            </a:p>
          </p:txBody>
        </p:sp>
        <p:sp>
          <p:nvSpPr>
            <p:cNvPr id="45" name="TextBox 44">
              <a:extLst>
                <a:ext uri="{FF2B5EF4-FFF2-40B4-BE49-F238E27FC236}">
                  <a16:creationId xmlns:a16="http://schemas.microsoft.com/office/drawing/2014/main" id="{B804AE1F-BFDE-A838-53D2-68A7F04558D6}"/>
                </a:ext>
              </a:extLst>
            </p:cNvPr>
            <p:cNvSpPr txBox="1"/>
            <p:nvPr/>
          </p:nvSpPr>
          <p:spPr>
            <a:xfrm>
              <a:off x="3477368" y="4361664"/>
              <a:ext cx="1252758" cy="307777"/>
            </a:xfrm>
            <a:prstGeom prst="rect">
              <a:avLst/>
            </a:prstGeom>
            <a:noFill/>
          </p:spPr>
          <p:txBody>
            <a:bodyPr wrap="square" rtlCol="0" anchor="ctr">
              <a:spAutoFit/>
            </a:bodyPr>
            <a:lstStyle/>
            <a:p>
              <a:r>
                <a:rPr lang="en-US" sz="1400" b="1" dirty="0"/>
                <a:t>Animal Health</a:t>
              </a:r>
            </a:p>
          </p:txBody>
        </p:sp>
        <p:sp>
          <p:nvSpPr>
            <p:cNvPr id="50" name="Arrow: Left-Right 49">
              <a:extLst>
                <a:ext uri="{FF2B5EF4-FFF2-40B4-BE49-F238E27FC236}">
                  <a16:creationId xmlns:a16="http://schemas.microsoft.com/office/drawing/2014/main" id="{674A2733-92D9-CF8C-5C54-58B8A6D6920F}"/>
                </a:ext>
              </a:extLst>
            </p:cNvPr>
            <p:cNvSpPr/>
            <p:nvPr/>
          </p:nvSpPr>
          <p:spPr>
            <a:xfrm rot="18000000">
              <a:off x="4115168" y="3182077"/>
              <a:ext cx="731520" cy="81412"/>
            </a:xfrm>
            <a:prstGeom prst="lef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Arrow: Left-Right 50">
              <a:extLst>
                <a:ext uri="{FF2B5EF4-FFF2-40B4-BE49-F238E27FC236}">
                  <a16:creationId xmlns:a16="http://schemas.microsoft.com/office/drawing/2014/main" id="{EAA7C143-816B-93DB-718F-D6256DFB2E65}"/>
                </a:ext>
              </a:extLst>
            </p:cNvPr>
            <p:cNvSpPr/>
            <p:nvPr/>
          </p:nvSpPr>
          <p:spPr>
            <a:xfrm rot="3600000">
              <a:off x="5100840" y="3174792"/>
              <a:ext cx="731520" cy="81412"/>
            </a:xfrm>
            <a:prstGeom prst="lef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Arrow: Left-Right 51">
              <a:extLst>
                <a:ext uri="{FF2B5EF4-FFF2-40B4-BE49-F238E27FC236}">
                  <a16:creationId xmlns:a16="http://schemas.microsoft.com/office/drawing/2014/main" id="{D85F9CED-0AE9-455E-0CE8-DF7762EDCF70}"/>
                </a:ext>
              </a:extLst>
            </p:cNvPr>
            <p:cNvSpPr/>
            <p:nvPr/>
          </p:nvSpPr>
          <p:spPr>
            <a:xfrm>
              <a:off x="4629471" y="3910963"/>
              <a:ext cx="731520" cy="81412"/>
            </a:xfrm>
            <a:prstGeom prst="lef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68349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124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Health</vt:lpstr>
      <vt:lpstr>Eco HealthEcoHealth “is an approach that integrates natural and social sciences to understand and manage ecosystems and the interactions among human, animal, and environmental health</vt:lpstr>
      <vt:lpstr>Planetary Health Planetary Health “is the achievement of the highest attainable standard of health, well-being, and equity worldwide through judicious attention to the human systems—political, economic, and social—that shape the future of humanity and the Earth’s natural systems that define the safe environmental limits within which humanity can flourish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Byomkesh Talukder</dc:creator>
  <cp:lastModifiedBy>Mohammadali Tofighi</cp:lastModifiedBy>
  <cp:revision>20</cp:revision>
  <dcterms:created xsi:type="dcterms:W3CDTF">2023-10-10T01:21:35Z</dcterms:created>
  <dcterms:modified xsi:type="dcterms:W3CDTF">2023-11-01T12:51:16Z</dcterms:modified>
</cp:coreProperties>
</file>