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E5D-26E4-4F5A-AC23-15389DB11924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4B70-381E-4644-A4B4-E06843831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E5D-26E4-4F5A-AC23-15389DB11924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4B70-381E-4644-A4B4-E06843831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E5D-26E4-4F5A-AC23-15389DB11924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4B70-381E-4644-A4B4-E06843831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E5D-26E4-4F5A-AC23-15389DB11924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4B70-381E-4644-A4B4-E06843831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E5D-26E4-4F5A-AC23-15389DB11924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4B70-381E-4644-A4B4-E06843831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E5D-26E4-4F5A-AC23-15389DB11924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4B70-381E-4644-A4B4-E06843831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E5D-26E4-4F5A-AC23-15389DB11924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4B70-381E-4644-A4B4-E06843831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E5D-26E4-4F5A-AC23-15389DB11924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4B70-381E-4644-A4B4-E06843831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E5D-26E4-4F5A-AC23-15389DB11924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4B70-381E-4644-A4B4-E06843831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E5D-26E4-4F5A-AC23-15389DB11924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4B70-381E-4644-A4B4-E06843831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4E5D-26E4-4F5A-AC23-15389DB11924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4B70-381E-4644-A4B4-E06843831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4E5D-26E4-4F5A-AC23-15389DB11924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84B70-381E-4644-A4B4-E06843831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Ekuivalensi </a:t>
            </a:r>
            <a:r>
              <a:rPr lang="it-IT" b="1" i="1" dirty="0" smtClean="0"/>
              <a:t>NFA KE DFA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*YANI*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i-FI" dirty="0"/>
              <a:t>	</a:t>
            </a:r>
            <a:r>
              <a:rPr lang="fi-FI" dirty="0" smtClean="0"/>
              <a:t>e</a:t>
            </a:r>
            <a:r>
              <a:rPr lang="fi-FI" dirty="0"/>
              <a:t>. Selanjutnya kita telusuri </a:t>
            </a:r>
            <a:r>
              <a:rPr lang="fi-FI" i="1" dirty="0"/>
              <a:t>state Ø, yaitu :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i="1" dirty="0"/>
              <a:t>state Ø </a:t>
            </a:r>
            <a:r>
              <a:rPr lang="en-US" i="1" dirty="0" err="1"/>
              <a:t>mendapat</a:t>
            </a:r>
            <a:r>
              <a:rPr lang="en-US" i="1" dirty="0"/>
              <a:t> input 0 </a:t>
            </a:r>
            <a:r>
              <a:rPr lang="en-US" i="1" dirty="0" err="1"/>
              <a:t>dan</a:t>
            </a:r>
            <a:r>
              <a:rPr lang="en-US" i="1" dirty="0"/>
              <a:t> 1 </a:t>
            </a:r>
            <a:r>
              <a:rPr lang="en-US" i="1" dirty="0" err="1"/>
              <a:t>maka</a:t>
            </a:r>
            <a:r>
              <a:rPr lang="en-US" i="1" dirty="0"/>
              <a:t> </a:t>
            </a:r>
            <a:r>
              <a:rPr lang="en-US" i="1" dirty="0" err="1"/>
              <a:t>tetap</a:t>
            </a:r>
            <a:r>
              <a:rPr lang="en-US" i="1" dirty="0"/>
              <a:t> </a:t>
            </a:r>
            <a:r>
              <a:rPr lang="en-US" i="1" dirty="0" err="1"/>
              <a:t>menghasilkan</a:t>
            </a:r>
            <a:r>
              <a:rPr lang="en-US" i="1" dirty="0"/>
              <a:t> Ø</a:t>
            </a:r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diagram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8240" t="39762" r="42427" b="12619"/>
          <a:stretch>
            <a:fillRect/>
          </a:stretch>
        </p:blipFill>
        <p:spPr bwMode="auto">
          <a:xfrm>
            <a:off x="2362200" y="4114800"/>
            <a:ext cx="441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lain, </a:t>
            </a:r>
            <a:r>
              <a:rPr lang="en-US" dirty="0" err="1" smtClean="0"/>
              <a:t>buatlah</a:t>
            </a:r>
            <a:r>
              <a:rPr lang="en-US" dirty="0" smtClean="0"/>
              <a:t> DFA </a:t>
            </a:r>
            <a:r>
              <a:rPr lang="en-US" dirty="0" err="1" smtClean="0"/>
              <a:t>dari</a:t>
            </a:r>
            <a:r>
              <a:rPr lang="en-US" dirty="0" smtClean="0"/>
              <a:t> NFA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8508" t="19286" r="34129" b="24762"/>
          <a:stretch>
            <a:fillRect/>
          </a:stretch>
        </p:blipFill>
        <p:spPr bwMode="auto">
          <a:xfrm>
            <a:off x="609600" y="2494721"/>
            <a:ext cx="7391400" cy="367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i="1" dirty="0" smtClean="0"/>
              <a:t>Deterministic Finite Automata yang </a:t>
            </a:r>
            <a:r>
              <a:rPr lang="en-US" i="1" dirty="0" err="1" smtClean="0"/>
              <a:t>ekuivalen</a:t>
            </a:r>
            <a:r>
              <a:rPr lang="en-US" i="1" dirty="0" smtClean="0"/>
              <a:t> </a:t>
            </a:r>
            <a:r>
              <a:rPr lang="en-US" i="1" dirty="0" err="1" smtClean="0"/>
              <a:t>adalah</a:t>
            </a:r>
            <a:r>
              <a:rPr lang="en-US" i="1" dirty="0" smtClean="0"/>
              <a:t> </a:t>
            </a:r>
            <a:r>
              <a:rPr lang="en-US" i="1" dirty="0" err="1" smtClean="0"/>
              <a:t>sebagai</a:t>
            </a:r>
            <a:r>
              <a:rPr lang="en-US" i="1" dirty="0" smtClean="0"/>
              <a:t> </a:t>
            </a:r>
            <a:r>
              <a:rPr lang="en-US" i="1" dirty="0" err="1" smtClean="0"/>
              <a:t>berikut</a:t>
            </a:r>
            <a:r>
              <a:rPr lang="en-US" i="1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7317" t="28809" r="29561" b="18048"/>
          <a:stretch>
            <a:fillRect/>
          </a:stretch>
        </p:blipFill>
        <p:spPr bwMode="auto">
          <a:xfrm>
            <a:off x="1905000" y="2971800"/>
            <a:ext cx="6248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Dari sebuah mesin </a:t>
            </a:r>
            <a:r>
              <a:rPr lang="it-IT" i="1" dirty="0"/>
              <a:t>Non-Deterministic Finite Automata dapat dibuat mesin </a:t>
            </a:r>
            <a:r>
              <a:rPr lang="it-IT" i="1" dirty="0" smtClean="0"/>
              <a:t>Deterministic </a:t>
            </a:r>
            <a:r>
              <a:rPr lang="en-US" i="1" dirty="0" smtClean="0"/>
              <a:t>Finite </a:t>
            </a:r>
            <a:r>
              <a:rPr lang="en-US" i="1" dirty="0"/>
              <a:t>Automata-</a:t>
            </a:r>
            <a:r>
              <a:rPr lang="en-US" i="1" dirty="0" err="1"/>
              <a:t>nya</a:t>
            </a:r>
            <a:r>
              <a:rPr lang="en-US" i="1" dirty="0"/>
              <a:t> yang </a:t>
            </a:r>
            <a:r>
              <a:rPr lang="en-US" i="1" dirty="0" err="1"/>
              <a:t>ekuivalen</a:t>
            </a:r>
            <a:r>
              <a:rPr lang="en-US" i="1" dirty="0"/>
              <a:t> (</a:t>
            </a:r>
            <a:r>
              <a:rPr lang="en-US" i="1" dirty="0" err="1"/>
              <a:t>bersesuaian</a:t>
            </a:r>
            <a:r>
              <a:rPr lang="en-US" i="1" dirty="0" smtClean="0"/>
              <a:t>). </a:t>
            </a:r>
          </a:p>
          <a:p>
            <a:r>
              <a:rPr lang="en-US" i="1" dirty="0" err="1" smtClean="0"/>
              <a:t>Ekuivalen</a:t>
            </a:r>
            <a:r>
              <a:rPr lang="en-US" i="1" dirty="0" smtClean="0"/>
              <a:t> </a:t>
            </a:r>
            <a:r>
              <a:rPr lang="en-US" i="1" dirty="0" err="1"/>
              <a:t>di</a:t>
            </a:r>
            <a:r>
              <a:rPr lang="en-US" i="1" dirty="0"/>
              <a:t> </a:t>
            </a:r>
            <a:r>
              <a:rPr lang="en-US" i="1" dirty="0" err="1"/>
              <a:t>sini</a:t>
            </a:r>
            <a:r>
              <a:rPr lang="en-US" i="1" dirty="0"/>
              <a:t> </a:t>
            </a:r>
            <a:r>
              <a:rPr lang="en-US" i="1" dirty="0" err="1"/>
              <a:t>artinya</a:t>
            </a:r>
            <a:r>
              <a:rPr lang="en-US" i="1" dirty="0"/>
              <a:t> </a:t>
            </a:r>
            <a:r>
              <a:rPr lang="en-US" i="1" dirty="0" err="1" smtClean="0"/>
              <a:t>mampu</a:t>
            </a:r>
            <a:r>
              <a:rPr lang="en-US" i="1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Sebagai contoh, akan dibuat </a:t>
            </a:r>
            <a:r>
              <a:rPr lang="it-IT" i="1" dirty="0"/>
              <a:t>Deterministic Finite Automata dari Non-Deterministic </a:t>
            </a:r>
            <a:r>
              <a:rPr lang="it-IT" i="1" dirty="0" smtClean="0"/>
              <a:t>Finite </a:t>
            </a:r>
            <a:r>
              <a:rPr lang="en-US" i="1" dirty="0" smtClean="0"/>
              <a:t>Automata </a:t>
            </a:r>
            <a:r>
              <a:rPr lang="en-US" i="1" dirty="0" err="1"/>
              <a:t>berikut</a:t>
            </a:r>
            <a:r>
              <a:rPr lang="en-US" i="1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9845" t="34048" r="43364" b="31666"/>
          <a:stretch>
            <a:fillRect/>
          </a:stretch>
        </p:blipFill>
        <p:spPr bwMode="auto">
          <a:xfrm>
            <a:off x="1295400" y="3657600"/>
            <a:ext cx="4648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LANGKAH </a:t>
            </a:r>
            <a:r>
              <a:rPr lang="en-US" dirty="0" err="1" smtClean="0"/>
              <a:t>LANGKAH</a:t>
            </a:r>
            <a:r>
              <a:rPr lang="en-US" dirty="0" smtClean="0"/>
              <a:t> EKUIVALENSI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langkah-langkahnya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it-IT" dirty="0" smtClean="0"/>
              <a:t>Buatlah </a:t>
            </a:r>
            <a:r>
              <a:rPr lang="it-IT" dirty="0"/>
              <a:t>tabel transisi dari diagram transisi di atas</a:t>
            </a:r>
            <a:r>
              <a:rPr lang="it-IT" dirty="0" smtClean="0"/>
              <a:t>.</a:t>
            </a:r>
          </a:p>
          <a:p>
            <a:pPr marL="514350" indent="-514350">
              <a:buNone/>
            </a:pPr>
            <a:r>
              <a:rPr lang="it-IT" dirty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962400"/>
          <a:ext cx="6096000" cy="11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{q 0 ,q1}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{q1 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{q 0 ,q1}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LANGKAH </a:t>
            </a:r>
            <a:r>
              <a:rPr lang="en-US" dirty="0" err="1" smtClean="0"/>
              <a:t>LANGKAH</a:t>
            </a:r>
            <a:r>
              <a:rPr lang="en-US" dirty="0" smtClean="0"/>
              <a:t> EKUIVALENSI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dirty="0" smtClean="0"/>
              <a:t>2. Buatlah </a:t>
            </a:r>
            <a:r>
              <a:rPr lang="it-IT" dirty="0"/>
              <a:t>diagram transisi untuk </a:t>
            </a:r>
            <a:r>
              <a:rPr lang="it-IT" i="1" dirty="0"/>
              <a:t>finite state automata dari tabel transisi di atas.</a:t>
            </a:r>
          </a:p>
          <a:p>
            <a:pPr>
              <a:buNone/>
            </a:pPr>
            <a:r>
              <a:rPr lang="it-IT" dirty="0" smtClean="0"/>
              <a:t>	a</a:t>
            </a:r>
            <a:r>
              <a:rPr lang="it-IT" dirty="0"/>
              <a:t>. Kita mulai dari state awal yaitu </a:t>
            </a:r>
            <a:r>
              <a:rPr lang="it-IT" dirty="0" smtClean="0"/>
              <a:t>q0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endParaRPr lang="it-IT" dirty="0"/>
          </a:p>
          <a:p>
            <a:endParaRPr lang="en-US" i="1" dirty="0" smtClean="0"/>
          </a:p>
          <a:p>
            <a:r>
              <a:rPr lang="en-US" i="1" dirty="0" err="1" smtClean="0"/>
              <a:t>Catatan</a:t>
            </a:r>
            <a:r>
              <a:rPr lang="en-US" i="1" dirty="0" smtClean="0"/>
              <a:t> </a:t>
            </a:r>
            <a:r>
              <a:rPr lang="en-US" i="1" dirty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state </a:t>
            </a:r>
            <a:r>
              <a:rPr lang="en-US" i="1" dirty="0" err="1"/>
              <a:t>kita</a:t>
            </a:r>
            <a:r>
              <a:rPr lang="en-US" i="1" dirty="0"/>
              <a:t> </a:t>
            </a:r>
            <a:r>
              <a:rPr lang="en-US" i="1" dirty="0" err="1"/>
              <a:t>tuliskan</a:t>
            </a:r>
            <a:r>
              <a:rPr lang="en-US" i="1" dirty="0"/>
              <a:t> </a:t>
            </a:r>
            <a:r>
              <a:rPr lang="en-US" i="1" dirty="0" err="1" smtClean="0"/>
              <a:t>sebagai</a:t>
            </a:r>
            <a:r>
              <a:rPr lang="en-US" i="1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/>
              <a:t>state</a:t>
            </a:r>
            <a:endParaRPr lang="it-IT" dirty="0" smtClean="0"/>
          </a:p>
          <a:p>
            <a:pPr>
              <a:buNone/>
            </a:pPr>
            <a:r>
              <a:rPr lang="it-IT" dirty="0"/>
              <a:t>	</a:t>
            </a:r>
            <a:r>
              <a:rPr lang="it-IT" dirty="0" smtClean="0"/>
              <a:t>	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3466" t="39048" r="61504" b="49285"/>
          <a:stretch>
            <a:fillRect/>
          </a:stretch>
        </p:blipFill>
        <p:spPr bwMode="auto">
          <a:xfrm>
            <a:off x="2209800" y="2895600"/>
            <a:ext cx="2057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LANGKAH </a:t>
            </a:r>
            <a:r>
              <a:rPr lang="en-US" dirty="0" err="1" smtClean="0"/>
              <a:t>LANGKAH</a:t>
            </a:r>
            <a:r>
              <a:rPr lang="en-US" dirty="0" smtClean="0"/>
              <a:t> EKUIVALENSI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b</a:t>
            </a:r>
            <a:r>
              <a:rPr lang="en-US" dirty="0"/>
              <a:t>. </a:t>
            </a:r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telusuri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q 0 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i="1" dirty="0"/>
              <a:t>state q 0 </a:t>
            </a:r>
            <a:r>
              <a:rPr lang="en-US" i="1" dirty="0" err="1"/>
              <a:t>mendapat</a:t>
            </a:r>
            <a:r>
              <a:rPr lang="en-US" i="1" dirty="0"/>
              <a:t> input 0 </a:t>
            </a:r>
            <a:r>
              <a:rPr lang="en-US" i="1" dirty="0" err="1"/>
              <a:t>menjadi</a:t>
            </a:r>
            <a:r>
              <a:rPr lang="en-US" i="1" dirty="0"/>
              <a:t> state {</a:t>
            </a:r>
            <a:r>
              <a:rPr lang="en-US" i="1" dirty="0" smtClean="0"/>
              <a:t>q0 </a:t>
            </a:r>
            <a:r>
              <a:rPr lang="en-US" i="1" dirty="0"/>
              <a:t>,q1 }</a:t>
            </a:r>
          </a:p>
          <a:p>
            <a:pPr lvl="1"/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i="1" dirty="0"/>
              <a:t>state q 0 </a:t>
            </a:r>
            <a:r>
              <a:rPr lang="en-US" i="1" dirty="0" err="1"/>
              <a:t>mendapat</a:t>
            </a:r>
            <a:r>
              <a:rPr lang="en-US" i="1" dirty="0"/>
              <a:t> input 1 </a:t>
            </a:r>
            <a:r>
              <a:rPr lang="en-US" i="1" dirty="0" err="1"/>
              <a:t>menjadi</a:t>
            </a:r>
            <a:r>
              <a:rPr lang="en-US" i="1" dirty="0"/>
              <a:t> state {</a:t>
            </a:r>
            <a:r>
              <a:rPr lang="en-US" i="1" dirty="0" smtClean="0"/>
              <a:t>q1}, </a:t>
            </a:r>
            <a:r>
              <a:rPr lang="en-US" i="1" dirty="0" err="1"/>
              <a:t>seperti</a:t>
            </a:r>
            <a:r>
              <a:rPr lang="en-US" i="1" dirty="0"/>
              <a:t> yang </a:t>
            </a:r>
            <a:r>
              <a:rPr lang="en-US" i="1" dirty="0" err="1"/>
              <a:t>tampak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gbr</a:t>
            </a:r>
            <a:r>
              <a:rPr lang="en-US" i="1" dirty="0" smtClean="0"/>
              <a:t>.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4928" t="52143" r="36941" b="7857"/>
          <a:stretch>
            <a:fillRect/>
          </a:stretch>
        </p:blipFill>
        <p:spPr bwMode="auto">
          <a:xfrm>
            <a:off x="1905000" y="4648200"/>
            <a:ext cx="441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LANGKAH </a:t>
            </a:r>
            <a:r>
              <a:rPr lang="en-US" dirty="0" err="1" smtClean="0"/>
              <a:t>LANGKAH</a:t>
            </a:r>
            <a:r>
              <a:rPr lang="en-US" dirty="0" smtClean="0"/>
              <a:t> EKUIVALENSI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None/>
            </a:pPr>
            <a:r>
              <a:rPr lang="fi-FI" dirty="0" smtClean="0"/>
              <a:t>	c</a:t>
            </a:r>
            <a:r>
              <a:rPr lang="fi-FI" dirty="0"/>
              <a:t>. Selanjutnya kita telusuri untuk </a:t>
            </a:r>
            <a:r>
              <a:rPr lang="fi-FI" i="1" dirty="0"/>
              <a:t>state q1 , yaitu :</a:t>
            </a:r>
          </a:p>
          <a:p>
            <a:pPr lvl="1"/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i="1" dirty="0"/>
              <a:t>state q1 </a:t>
            </a:r>
            <a:r>
              <a:rPr lang="en-US" i="1" dirty="0" err="1"/>
              <a:t>mendapat</a:t>
            </a:r>
            <a:r>
              <a:rPr lang="en-US" i="1" dirty="0"/>
              <a:t> input 0 </a:t>
            </a:r>
            <a:r>
              <a:rPr lang="en-US" i="1" dirty="0" err="1"/>
              <a:t>maka</a:t>
            </a:r>
            <a:r>
              <a:rPr lang="en-US" i="1" dirty="0"/>
              <a:t> </a:t>
            </a:r>
            <a:r>
              <a:rPr lang="en-US" i="1" dirty="0" err="1"/>
              <a:t>menjadi</a:t>
            </a:r>
            <a:r>
              <a:rPr lang="en-US" i="1" dirty="0"/>
              <a:t> state Ø</a:t>
            </a:r>
          </a:p>
          <a:p>
            <a:pPr lvl="1"/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i="1" dirty="0"/>
              <a:t>state q1 </a:t>
            </a:r>
            <a:r>
              <a:rPr lang="en-US" i="1" dirty="0" err="1"/>
              <a:t>mendapat</a:t>
            </a:r>
            <a:r>
              <a:rPr lang="en-US" i="1" dirty="0"/>
              <a:t> input 1 </a:t>
            </a:r>
            <a:r>
              <a:rPr lang="en-US" i="1" dirty="0" err="1"/>
              <a:t>maka</a:t>
            </a:r>
            <a:r>
              <a:rPr lang="en-US" i="1" dirty="0"/>
              <a:t> </a:t>
            </a:r>
            <a:r>
              <a:rPr lang="en-US" i="1" dirty="0" err="1"/>
              <a:t>menjadi</a:t>
            </a:r>
            <a:r>
              <a:rPr lang="en-US" i="1" dirty="0"/>
              <a:t> state {q 0 ,q1 }, </a:t>
            </a:r>
            <a:r>
              <a:rPr lang="en-US" i="1" dirty="0" err="1"/>
              <a:t>sehingga</a:t>
            </a:r>
            <a:r>
              <a:rPr lang="en-US" i="1" dirty="0"/>
              <a:t> </a:t>
            </a:r>
            <a:r>
              <a:rPr lang="en-US" i="1" dirty="0" err="1" smtClean="0"/>
              <a:t>diperoleh</a:t>
            </a:r>
            <a:r>
              <a:rPr lang="en-US" i="1" dirty="0" smtClean="0"/>
              <a:t> </a:t>
            </a:r>
            <a:r>
              <a:rPr lang="en-US" dirty="0" err="1" smtClean="0"/>
              <a:t>gbr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1986" t="45476" r="31068" b="15000"/>
          <a:stretch>
            <a:fillRect/>
          </a:stretch>
        </p:blipFill>
        <p:spPr bwMode="auto">
          <a:xfrm>
            <a:off x="1676400" y="4724400"/>
            <a:ext cx="4038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LANGKAH </a:t>
            </a:r>
            <a:r>
              <a:rPr lang="en-US" dirty="0" err="1" smtClean="0"/>
              <a:t>LANGKAH</a:t>
            </a:r>
            <a:r>
              <a:rPr lang="en-US" dirty="0" smtClean="0"/>
              <a:t> EKUIVALENSI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d</a:t>
            </a:r>
            <a:r>
              <a:rPr lang="en-US" dirty="0"/>
              <a:t>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telusuri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state {</a:t>
            </a:r>
            <a:r>
              <a:rPr lang="en-US" i="1" dirty="0" smtClean="0"/>
              <a:t>q0 </a:t>
            </a:r>
            <a:r>
              <a:rPr lang="en-US" i="1" dirty="0"/>
              <a:t>,q1 }, yang </a:t>
            </a:r>
            <a:r>
              <a:rPr lang="en-US" i="1" dirty="0" err="1"/>
              <a:t>merupakan</a:t>
            </a:r>
            <a:r>
              <a:rPr lang="en-US" i="1" dirty="0"/>
              <a:t> </a:t>
            </a:r>
            <a:r>
              <a:rPr lang="en-US" i="1" dirty="0" err="1"/>
              <a:t>penggabungan</a:t>
            </a:r>
            <a:r>
              <a:rPr lang="en-US" i="1" dirty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state q0 </a:t>
            </a:r>
            <a:r>
              <a:rPr lang="en-US" i="1" dirty="0" err="1"/>
              <a:t>dan</a:t>
            </a:r>
            <a:r>
              <a:rPr lang="en-US" i="1" dirty="0"/>
              <a:t> state q1 , </a:t>
            </a:r>
            <a:r>
              <a:rPr lang="en-US" i="1" dirty="0" err="1"/>
              <a:t>sehingga</a:t>
            </a:r>
            <a:r>
              <a:rPr lang="en-US" i="1" dirty="0"/>
              <a:t> </a:t>
            </a:r>
            <a:r>
              <a:rPr lang="en-US" i="1" dirty="0" err="1"/>
              <a:t>hasil</a:t>
            </a:r>
            <a:r>
              <a:rPr lang="en-US" i="1" dirty="0"/>
              <a:t> state {</a:t>
            </a:r>
            <a:r>
              <a:rPr lang="en-US" i="1" dirty="0" smtClean="0"/>
              <a:t>q0 </a:t>
            </a:r>
            <a:r>
              <a:rPr lang="en-US" i="1" dirty="0"/>
              <a:t>,q1 </a:t>
            </a:r>
            <a:r>
              <a:rPr lang="en-US" i="1" dirty="0" smtClean="0"/>
              <a:t>} </a:t>
            </a:r>
            <a:r>
              <a:rPr lang="en-US" i="1" dirty="0" err="1" smtClean="0"/>
              <a:t>merupakan</a:t>
            </a:r>
            <a:r>
              <a:rPr lang="en-US" i="1" dirty="0" smtClean="0"/>
              <a:t> </a:t>
            </a:r>
            <a:r>
              <a:rPr lang="en-US" i="1" dirty="0" err="1"/>
              <a:t>penggabungan</a:t>
            </a:r>
            <a:r>
              <a:rPr lang="en-US" i="1" dirty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i="1" dirty="0"/>
              <a:t>state </a:t>
            </a:r>
            <a:r>
              <a:rPr lang="en-US" i="1" dirty="0" smtClean="0"/>
              <a:t>q0 </a:t>
            </a:r>
            <a:r>
              <a:rPr lang="en-US" i="1" dirty="0" err="1"/>
              <a:t>dan</a:t>
            </a:r>
            <a:r>
              <a:rPr lang="en-US" i="1" dirty="0"/>
              <a:t> state q1 .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i="1" dirty="0"/>
              <a:t>state </a:t>
            </a:r>
            <a:r>
              <a:rPr lang="en-US" i="1" dirty="0" smtClean="0"/>
              <a:t>q0 </a:t>
            </a:r>
            <a:r>
              <a:rPr lang="en-US" i="1" dirty="0" err="1"/>
              <a:t>mendapat</a:t>
            </a:r>
            <a:r>
              <a:rPr lang="en-US" i="1" dirty="0"/>
              <a:t> input 0 </a:t>
            </a:r>
            <a:r>
              <a:rPr lang="en-US" i="1" dirty="0" err="1"/>
              <a:t>menjadi</a:t>
            </a:r>
            <a:r>
              <a:rPr lang="en-US" i="1" dirty="0"/>
              <a:t> state {</a:t>
            </a:r>
            <a:r>
              <a:rPr lang="en-US" i="1" dirty="0" smtClean="0"/>
              <a:t>q0 </a:t>
            </a:r>
            <a:r>
              <a:rPr lang="en-US" i="1" dirty="0"/>
              <a:t>,q1 }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i="1" dirty="0"/>
              <a:t>state q1 </a:t>
            </a:r>
            <a:r>
              <a:rPr lang="en-US" i="1" dirty="0" err="1"/>
              <a:t>mendapat</a:t>
            </a:r>
            <a:r>
              <a:rPr lang="en-US" i="1" dirty="0"/>
              <a:t> input 0 </a:t>
            </a:r>
            <a:r>
              <a:rPr lang="en-US" i="1" dirty="0" err="1"/>
              <a:t>maka</a:t>
            </a:r>
            <a:r>
              <a:rPr lang="en-US" i="1" dirty="0"/>
              <a:t> </a:t>
            </a:r>
            <a:r>
              <a:rPr lang="en-US" i="1" dirty="0" err="1" smtClean="0"/>
              <a:t>menjadi</a:t>
            </a:r>
            <a:r>
              <a:rPr lang="en-US" i="1" dirty="0" smtClean="0"/>
              <a:t> state </a:t>
            </a:r>
            <a:r>
              <a:rPr lang="en-US" i="1" dirty="0"/>
              <a:t>Ø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state {</a:t>
            </a:r>
            <a:r>
              <a:rPr lang="en-US" i="1" dirty="0" smtClean="0"/>
              <a:t>q0 </a:t>
            </a:r>
            <a:r>
              <a:rPr lang="en-US" i="1" dirty="0"/>
              <a:t>,q1 } </a:t>
            </a:r>
            <a:r>
              <a:rPr lang="en-US" i="1" dirty="0" err="1"/>
              <a:t>mendapat</a:t>
            </a:r>
            <a:r>
              <a:rPr lang="en-US" i="1" dirty="0"/>
              <a:t> input 0 </a:t>
            </a:r>
            <a:r>
              <a:rPr lang="en-US" i="1" dirty="0" err="1"/>
              <a:t>menjadi</a:t>
            </a:r>
            <a:r>
              <a:rPr lang="en-US" i="1" dirty="0"/>
              <a:t> state {</a:t>
            </a:r>
            <a:r>
              <a:rPr lang="en-US" i="1" dirty="0" smtClean="0"/>
              <a:t>q0 </a:t>
            </a:r>
            <a:r>
              <a:rPr lang="en-US" i="1" dirty="0"/>
              <a:t>,q1 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i="1" dirty="0"/>
              <a:t>state </a:t>
            </a:r>
            <a:r>
              <a:rPr lang="en-US" i="1" dirty="0" smtClean="0"/>
              <a:t>q0 </a:t>
            </a:r>
            <a:r>
              <a:rPr lang="en-US" i="1" dirty="0" err="1"/>
              <a:t>mendapat</a:t>
            </a:r>
            <a:r>
              <a:rPr lang="en-US" i="1" dirty="0"/>
              <a:t> input 1 </a:t>
            </a:r>
            <a:r>
              <a:rPr lang="en-US" i="1" dirty="0" err="1"/>
              <a:t>menjadi</a:t>
            </a:r>
            <a:r>
              <a:rPr lang="en-US" i="1" dirty="0"/>
              <a:t> state {q1 }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i="1" dirty="0"/>
              <a:t>state q1 </a:t>
            </a:r>
            <a:r>
              <a:rPr lang="en-US" i="1" dirty="0" err="1"/>
              <a:t>mendapat</a:t>
            </a:r>
            <a:r>
              <a:rPr lang="en-US" i="1" dirty="0"/>
              <a:t> input 1 </a:t>
            </a:r>
            <a:r>
              <a:rPr lang="en-US" i="1" dirty="0" err="1"/>
              <a:t>maka</a:t>
            </a:r>
            <a:r>
              <a:rPr lang="en-US" i="1" dirty="0"/>
              <a:t> </a:t>
            </a:r>
            <a:r>
              <a:rPr lang="en-US" i="1" dirty="0" err="1"/>
              <a:t>menjadi</a:t>
            </a:r>
            <a:r>
              <a:rPr lang="en-US" i="1" dirty="0"/>
              <a:t> state {</a:t>
            </a:r>
            <a:r>
              <a:rPr lang="en-US" i="1" dirty="0" smtClean="0"/>
              <a:t>q0 </a:t>
            </a:r>
            <a:r>
              <a:rPr lang="en-US" i="1" dirty="0"/>
              <a:t>,q1 }</a:t>
            </a:r>
          </a:p>
          <a:p>
            <a:pPr>
              <a:buNone/>
            </a:pPr>
            <a:r>
              <a:rPr lang="en-US" dirty="0" smtClean="0"/>
              <a:t> 	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state {</a:t>
            </a:r>
            <a:r>
              <a:rPr lang="en-US" i="1" dirty="0" smtClean="0"/>
              <a:t>q0 </a:t>
            </a:r>
            <a:r>
              <a:rPr lang="en-US" i="1" dirty="0"/>
              <a:t>,q1 } </a:t>
            </a:r>
            <a:r>
              <a:rPr lang="en-US" i="1" dirty="0" err="1"/>
              <a:t>mendapat</a:t>
            </a:r>
            <a:r>
              <a:rPr lang="en-US" i="1" dirty="0"/>
              <a:t> input 0 </a:t>
            </a:r>
            <a:r>
              <a:rPr lang="en-US" i="1" dirty="0" err="1"/>
              <a:t>menjadi</a:t>
            </a:r>
            <a:r>
              <a:rPr lang="en-US" i="1" dirty="0"/>
              <a:t> state {</a:t>
            </a:r>
            <a:r>
              <a:rPr lang="en-US" i="1" dirty="0" smtClean="0"/>
              <a:t>q0 </a:t>
            </a:r>
            <a:r>
              <a:rPr lang="en-US" i="1" dirty="0"/>
              <a:t>,q1 }</a:t>
            </a:r>
          </a:p>
          <a:p>
            <a:r>
              <a:rPr lang="en-US" dirty="0" err="1"/>
              <a:t>Maka</a:t>
            </a:r>
            <a:r>
              <a:rPr lang="en-US" dirty="0"/>
              <a:t> diagram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9845" t="35476" r="38657" b="16429"/>
          <a:stretch>
            <a:fillRect/>
          </a:stretch>
        </p:blipFill>
        <p:spPr bwMode="auto">
          <a:xfrm>
            <a:off x="6096000" y="4648200"/>
            <a:ext cx="3048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136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Ekuivalensi NFA KE DFA</vt:lpstr>
      <vt:lpstr>PENDAHULUAN</vt:lpstr>
      <vt:lpstr>CONTOH</vt:lpstr>
      <vt:lpstr>LANGKAH LANGKAH EKUIVALENSI</vt:lpstr>
      <vt:lpstr>LANGKAH LANGKAH EKUIVALENSI</vt:lpstr>
      <vt:lpstr>LANGKAH LANGKAH EKUIVALENSI</vt:lpstr>
      <vt:lpstr>LANGKAH LANGKAH EKUIVALENSI</vt:lpstr>
      <vt:lpstr>LANGKAH LANGKAH EKUIVALENSI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Ekuivalensi NFA KE DFA</dc:title>
  <dc:creator>Eko</dc:creator>
  <cp:lastModifiedBy>Eko</cp:lastModifiedBy>
  <cp:revision>8</cp:revision>
  <dcterms:created xsi:type="dcterms:W3CDTF">2014-03-17T06:44:23Z</dcterms:created>
  <dcterms:modified xsi:type="dcterms:W3CDTF">2014-03-20T03:00:22Z</dcterms:modified>
</cp:coreProperties>
</file>