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BBFF229-962D-4B0E-B3EC-8BFCBB42C77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9F54E5-E260-464B-8FAD-210E531A3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PENYEDERHANAAN TATA BAHASA BEBAS KONTEKS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*YANI*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i="1" dirty="0"/>
              <a:t>useless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 smtClean="0"/>
              <a:t>sebagai</a:t>
            </a:r>
            <a:r>
              <a:rPr lang="en-US" i="1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A → D</a:t>
            </a:r>
          </a:p>
          <a:p>
            <a:r>
              <a:rPr lang="en-US" dirty="0"/>
              <a:t>C → bb</a:t>
            </a:r>
          </a:p>
          <a:p>
            <a:r>
              <a:rPr lang="en-US" dirty="0"/>
              <a:t>E → </a:t>
            </a:r>
            <a:r>
              <a:rPr lang="en-US" dirty="0" err="1"/>
              <a:t>aEa</a:t>
            </a:r>
            <a:endParaRPr lang="en-US" dirty="0"/>
          </a:p>
          <a:p>
            <a:r>
              <a:rPr lang="en-US" dirty="0"/>
              <a:t>B → 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Aa</a:t>
            </a:r>
            <a:r>
              <a:rPr lang="en-US" dirty="0"/>
              <a:t> | B</a:t>
            </a:r>
          </a:p>
          <a:p>
            <a:r>
              <a:rPr lang="en-US" dirty="0"/>
              <a:t>A →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B → 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aAb</a:t>
            </a:r>
            <a:r>
              <a:rPr lang="en-US" dirty="0"/>
              <a:t> | </a:t>
            </a:r>
            <a:r>
              <a:rPr lang="en-US" dirty="0" err="1"/>
              <a:t>cEB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dBE</a:t>
            </a:r>
            <a:r>
              <a:rPr lang="en-US" dirty="0"/>
              <a:t> | </a:t>
            </a:r>
            <a:r>
              <a:rPr lang="en-US" dirty="0" err="1"/>
              <a:t>eeC</a:t>
            </a:r>
            <a:endParaRPr lang="en-US" dirty="0"/>
          </a:p>
          <a:p>
            <a:r>
              <a:rPr lang="en-US" dirty="0"/>
              <a:t>B → ff</a:t>
            </a:r>
          </a:p>
          <a:p>
            <a:r>
              <a:rPr lang="en-US" dirty="0"/>
              <a:t>C → </a:t>
            </a:r>
            <a:r>
              <a:rPr lang="en-US" dirty="0" err="1"/>
              <a:t>ae</a:t>
            </a:r>
            <a:endParaRPr lang="en-US" dirty="0"/>
          </a:p>
          <a:p>
            <a:r>
              <a:rPr lang="en-US" dirty="0"/>
              <a:t>D → 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S → </a:t>
            </a:r>
            <a:r>
              <a:rPr lang="en-US" dirty="0" err="1"/>
              <a:t>cEB</a:t>
            </a:r>
            <a:r>
              <a:rPr lang="en-US" dirty="0"/>
              <a:t>, 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A → </a:t>
            </a:r>
            <a:r>
              <a:rPr lang="en-US" dirty="0" err="1"/>
              <a:t>dBE</a:t>
            </a:r>
            <a:r>
              <a:rPr lang="en-US" dirty="0"/>
              <a:t>, 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sv-SE" dirty="0" smtClean="0"/>
              <a:t>	3</a:t>
            </a:r>
            <a:r>
              <a:rPr lang="sv-SE" dirty="0"/>
              <a:t>. D → h, tidak dapat dicapai melalui penurunan manapun sehingga redundan.</a:t>
            </a:r>
          </a:p>
          <a:p>
            <a:pPr>
              <a:buNone/>
            </a:pPr>
            <a:r>
              <a:rPr lang="en-US" dirty="0" smtClean="0"/>
              <a:t>	4</a:t>
            </a:r>
            <a:r>
              <a:rPr lang="en-US" dirty="0"/>
              <a:t>. B → ff, </a:t>
            </a:r>
            <a:r>
              <a:rPr lang="en-US" dirty="0" err="1"/>
              <a:t>karena</a:t>
            </a:r>
            <a:r>
              <a:rPr lang="en-US" dirty="0"/>
              <a:t> S → </a:t>
            </a:r>
            <a:r>
              <a:rPr lang="en-US" dirty="0" err="1"/>
              <a:t>cEB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 → </a:t>
            </a:r>
            <a:r>
              <a:rPr lang="en-US" dirty="0" err="1"/>
              <a:t>dBE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i="1" dirty="0"/>
              <a:t>useless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cEB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dBE</a:t>
            </a:r>
            <a:endParaRPr lang="en-US" dirty="0"/>
          </a:p>
          <a:p>
            <a:r>
              <a:rPr lang="en-US" dirty="0"/>
              <a:t>D → h</a:t>
            </a:r>
          </a:p>
          <a:p>
            <a:r>
              <a:rPr lang="en-US" dirty="0"/>
              <a:t>B → ff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aAb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eeC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ae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bcD</a:t>
            </a:r>
            <a:r>
              <a:rPr lang="en-US" dirty="0"/>
              <a:t> | </a:t>
            </a:r>
            <a:r>
              <a:rPr lang="en-US" dirty="0" err="1"/>
              <a:t>dAC</a:t>
            </a:r>
            <a:endParaRPr lang="en-US" dirty="0"/>
          </a:p>
          <a:p>
            <a:r>
              <a:rPr lang="en-US" dirty="0"/>
              <a:t>B → e |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bCb</a:t>
            </a:r>
            <a:r>
              <a:rPr lang="en-US" dirty="0"/>
              <a:t> | </a:t>
            </a:r>
            <a:r>
              <a:rPr lang="en-US" dirty="0" err="1"/>
              <a:t>adF</a:t>
            </a:r>
            <a:r>
              <a:rPr lang="en-US" dirty="0"/>
              <a:t> |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F → </a:t>
            </a:r>
            <a:r>
              <a:rPr lang="en-US" dirty="0" err="1"/>
              <a:t>cFB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F → </a:t>
            </a:r>
            <a:r>
              <a:rPr lang="en-US" dirty="0" err="1"/>
              <a:t>cFB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smtClean="0"/>
              <a:t>terminal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A → </a:t>
            </a:r>
            <a:r>
              <a:rPr lang="en-US" dirty="0" err="1"/>
              <a:t>bcD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endParaRPr lang="en-US" dirty="0"/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/>
              <a:t>. A → </a:t>
            </a:r>
            <a:r>
              <a:rPr lang="en-US" dirty="0" err="1"/>
              <a:t>dAC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terminal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4</a:t>
            </a:r>
            <a:r>
              <a:rPr lang="en-US" dirty="0"/>
              <a:t>.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no. 2 </a:t>
            </a:r>
            <a:r>
              <a:rPr lang="en-US" dirty="0" err="1"/>
              <a:t>dan</a:t>
            </a:r>
            <a:r>
              <a:rPr lang="en-US" dirty="0"/>
              <a:t> no.3, </a:t>
            </a:r>
            <a:r>
              <a:rPr lang="en-US" dirty="0" err="1"/>
              <a:t>maka</a:t>
            </a:r>
            <a:r>
              <a:rPr lang="en-US" dirty="0"/>
              <a:t> B →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5</a:t>
            </a:r>
            <a:r>
              <a:rPr lang="en-US" dirty="0"/>
              <a:t>. C → </a:t>
            </a:r>
            <a:r>
              <a:rPr lang="en-US" dirty="0" err="1"/>
              <a:t>adF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F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B → e</a:t>
            </a:r>
          </a:p>
          <a:p>
            <a:r>
              <a:rPr lang="en-US" dirty="0"/>
              <a:t>C → </a:t>
            </a:r>
            <a:r>
              <a:rPr lang="en-US" dirty="0" err="1"/>
              <a:t>bCb</a:t>
            </a:r>
            <a:r>
              <a:rPr lang="en-US" dirty="0"/>
              <a:t> | </a:t>
            </a:r>
            <a:r>
              <a:rPr lang="en-US" dirty="0" err="1"/>
              <a:t>ab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lain,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aBD</a:t>
            </a:r>
            <a:endParaRPr lang="en-US" dirty="0"/>
          </a:p>
          <a:p>
            <a:r>
              <a:rPr lang="en-US" dirty="0"/>
              <a:t>B → </a:t>
            </a:r>
            <a:r>
              <a:rPr lang="en-US" dirty="0" err="1"/>
              <a:t>cD</a:t>
            </a:r>
            <a:r>
              <a:rPr lang="en-US" dirty="0"/>
              <a:t> |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D → </a:t>
            </a:r>
            <a:r>
              <a:rPr lang="en-US" dirty="0" err="1"/>
              <a:t>ef</a:t>
            </a:r>
            <a:endParaRPr lang="en-US" dirty="0"/>
          </a:p>
          <a:p>
            <a:r>
              <a:rPr lang="en-US" dirty="0"/>
              <a:t>A → Ed</a:t>
            </a:r>
          </a:p>
          <a:p>
            <a:r>
              <a:rPr lang="en-US" dirty="0"/>
              <a:t>F → dc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A → Ed, 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no.1 </a:t>
            </a:r>
            <a:r>
              <a:rPr lang="en-US" dirty="0" err="1"/>
              <a:t>maka</a:t>
            </a:r>
            <a:r>
              <a:rPr lang="en-US" dirty="0"/>
              <a:t> B →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3</a:t>
            </a:r>
            <a:r>
              <a:rPr lang="en-US" dirty="0"/>
              <a:t>. F → dc,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aBD</a:t>
            </a:r>
            <a:endParaRPr lang="en-US" dirty="0"/>
          </a:p>
          <a:p>
            <a:r>
              <a:rPr lang="en-US" dirty="0"/>
              <a:t>B → </a:t>
            </a:r>
            <a:r>
              <a:rPr lang="en-US" dirty="0" err="1"/>
              <a:t>cD</a:t>
            </a:r>
            <a:endParaRPr lang="en-US" dirty="0"/>
          </a:p>
          <a:p>
            <a:r>
              <a:rPr lang="en-US" dirty="0"/>
              <a:t>D → </a:t>
            </a:r>
            <a:r>
              <a:rPr lang="en-US" dirty="0" err="1"/>
              <a:t>ef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PENYEDERHANAAN TATA BAHASA BEBAS KONTEKS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kerumitan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:</a:t>
            </a:r>
          </a:p>
          <a:p>
            <a:r>
              <a:rPr lang="en-US" dirty="0"/>
              <a:t>S → AB | a</a:t>
            </a:r>
          </a:p>
          <a:p>
            <a:r>
              <a:rPr lang="en-US" dirty="0"/>
              <a:t>A → a</a:t>
            </a:r>
          </a:p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/>
              <a:t>produksi</a:t>
            </a:r>
            <a:r>
              <a:rPr lang="en-US" dirty="0"/>
              <a:t> S → AB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Soal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Hilangkanlah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i="1" dirty="0"/>
              <a:t>useless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tata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bebas</a:t>
            </a:r>
            <a:r>
              <a:rPr lang="en-US" i="1" dirty="0"/>
              <a:t> </a:t>
            </a:r>
            <a:r>
              <a:rPr lang="en-US" i="1" dirty="0" err="1" smtClean="0"/>
              <a:t>konteks</a:t>
            </a:r>
            <a:r>
              <a:rPr lang="en-US" i="1" dirty="0" smtClean="0"/>
              <a:t> </a:t>
            </a:r>
            <a:r>
              <a:rPr lang="en-US" dirty="0" err="1" smtClean="0"/>
              <a:t>berikut</a:t>
            </a:r>
            <a:endParaRPr lang="en-US" dirty="0"/>
          </a:p>
          <a:p>
            <a:r>
              <a:rPr lang="en-US" dirty="0"/>
              <a:t>S → AB | CA</a:t>
            </a:r>
          </a:p>
          <a:p>
            <a:r>
              <a:rPr lang="en-US" dirty="0"/>
              <a:t>B → BC | AB</a:t>
            </a:r>
          </a:p>
          <a:p>
            <a:r>
              <a:rPr lang="en-US" dirty="0"/>
              <a:t>A → a</a:t>
            </a:r>
          </a:p>
          <a:p>
            <a:r>
              <a:rPr lang="en-US" dirty="0"/>
              <a:t>C → </a:t>
            </a:r>
            <a:r>
              <a:rPr lang="en-US" dirty="0" err="1"/>
              <a:t>aB</a:t>
            </a:r>
            <a:r>
              <a:rPr lang="en-US" dirty="0"/>
              <a:t> | b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i="1" dirty="0"/>
              <a:t>useless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tata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bebas</a:t>
            </a:r>
            <a:r>
              <a:rPr lang="en-US" i="1" dirty="0"/>
              <a:t> </a:t>
            </a:r>
            <a:r>
              <a:rPr lang="en-US" i="1" dirty="0" err="1"/>
              <a:t>konteks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aS</a:t>
            </a:r>
            <a:r>
              <a:rPr lang="en-US" dirty="0"/>
              <a:t> | A | C</a:t>
            </a:r>
          </a:p>
          <a:p>
            <a:r>
              <a:rPr lang="en-US" dirty="0"/>
              <a:t>A → a</a:t>
            </a:r>
          </a:p>
          <a:p>
            <a:r>
              <a:rPr lang="en-US" dirty="0"/>
              <a:t>B → </a:t>
            </a:r>
            <a:r>
              <a:rPr lang="en-US" dirty="0" err="1"/>
              <a:t>aa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aCb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i="1" dirty="0"/>
              <a:t>useless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tata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bebas</a:t>
            </a:r>
            <a:r>
              <a:rPr lang="en-US" i="1" dirty="0"/>
              <a:t> </a:t>
            </a:r>
            <a:r>
              <a:rPr lang="en-US" i="1" dirty="0" err="1"/>
              <a:t>konteks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.</a:t>
            </a:r>
          </a:p>
          <a:p>
            <a:r>
              <a:rPr lang="en-US" dirty="0"/>
              <a:t>S →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az-Cyrl-AZ" dirty="0"/>
              <a:t>є</a:t>
            </a:r>
          </a:p>
          <a:p>
            <a:r>
              <a:rPr lang="en-US" dirty="0"/>
              <a:t>B → </a:t>
            </a:r>
            <a:r>
              <a:rPr lang="en-US" dirty="0" err="1"/>
              <a:t>bA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Unit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Penghilangan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Unit</a:t>
            </a:r>
          </a:p>
          <a:p>
            <a:r>
              <a:rPr lang="en-US" dirty="0" err="1"/>
              <a:t>Produksi</a:t>
            </a:r>
            <a:r>
              <a:rPr lang="en-US" dirty="0"/>
              <a:t> unit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: A → B, C → D.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unit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kerumitan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.</a:t>
            </a:r>
          </a:p>
          <a:p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unit.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Unit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Sb</a:t>
            </a:r>
            <a:endParaRPr lang="en-US" dirty="0"/>
          </a:p>
          <a:p>
            <a:r>
              <a:rPr lang="en-US" dirty="0"/>
              <a:t>S → C</a:t>
            </a:r>
          </a:p>
          <a:p>
            <a:r>
              <a:rPr lang="en-US" dirty="0"/>
              <a:t>C → D</a:t>
            </a:r>
          </a:p>
          <a:p>
            <a:r>
              <a:rPr lang="en-US" dirty="0"/>
              <a:t>C → </a:t>
            </a:r>
            <a:r>
              <a:rPr lang="en-US" dirty="0" err="1"/>
              <a:t>ef</a:t>
            </a:r>
            <a:endParaRPr lang="en-US" dirty="0"/>
          </a:p>
          <a:p>
            <a:r>
              <a:rPr lang="en-US" dirty="0"/>
              <a:t>D → </a:t>
            </a:r>
            <a:r>
              <a:rPr lang="en-US" dirty="0" err="1"/>
              <a:t>dd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- 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Langkah-langkahnya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fi-FI" dirty="0" smtClean="0"/>
              <a:t>	1</a:t>
            </a:r>
            <a:r>
              <a:rPr lang="fi-FI" dirty="0"/>
              <a:t>. Kita lihat untuk S → C</a:t>
            </a:r>
          </a:p>
          <a:p>
            <a:r>
              <a:rPr lang="en-US" dirty="0"/>
              <a:t>C → D </a:t>
            </a:r>
            <a:r>
              <a:rPr lang="en-US" dirty="0" err="1"/>
              <a:t>lalu</a:t>
            </a:r>
            <a:r>
              <a:rPr lang="en-US" dirty="0"/>
              <a:t> D → 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C → </a:t>
            </a:r>
            <a:r>
              <a:rPr lang="en-US" dirty="0" err="1"/>
              <a:t>dd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ef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/>
              <a:t>S → 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 → </a:t>
            </a:r>
            <a:r>
              <a:rPr lang="en-US" dirty="0" err="1"/>
              <a:t>dd</a:t>
            </a:r>
            <a:r>
              <a:rPr lang="en-US" dirty="0"/>
              <a:t> | </a:t>
            </a:r>
            <a:r>
              <a:rPr lang="en-US" dirty="0" err="1"/>
              <a:t>ef</a:t>
            </a:r>
            <a:endParaRPr lang="en-US" dirty="0"/>
          </a:p>
          <a:p>
            <a:pPr>
              <a:buNone/>
            </a:pPr>
            <a:r>
              <a:rPr lang="fi-FI" dirty="0" smtClean="0"/>
              <a:t>	2</a:t>
            </a:r>
            <a:r>
              <a:rPr lang="fi-FI" dirty="0"/>
              <a:t>. Kita lihat untuk C → D</a:t>
            </a:r>
          </a:p>
          <a:p>
            <a:r>
              <a:rPr lang="en-US" dirty="0"/>
              <a:t>C → D </a:t>
            </a:r>
            <a:r>
              <a:rPr lang="en-US" dirty="0" err="1"/>
              <a:t>lalu</a:t>
            </a:r>
            <a:r>
              <a:rPr lang="en-US" dirty="0"/>
              <a:t> D → 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C → </a:t>
            </a:r>
            <a:r>
              <a:rPr lang="en-US" dirty="0" err="1"/>
              <a:t>dd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/>
              <a:t>C → 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 → </a:t>
            </a:r>
            <a:r>
              <a:rPr lang="en-US" dirty="0" err="1"/>
              <a:t>dd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Sb</a:t>
            </a:r>
            <a:endParaRPr lang="en-US" dirty="0"/>
          </a:p>
          <a:p>
            <a:r>
              <a:rPr lang="en-US" dirty="0"/>
              <a:t>S → </a:t>
            </a:r>
            <a:r>
              <a:rPr lang="en-US" dirty="0" err="1"/>
              <a:t>dd</a:t>
            </a:r>
            <a:r>
              <a:rPr lang="en-US" dirty="0"/>
              <a:t> | </a:t>
            </a:r>
            <a:r>
              <a:rPr lang="en-US" dirty="0" err="1"/>
              <a:t>ef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dd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 smtClean="0"/>
              <a:t>ef</a:t>
            </a:r>
            <a:endParaRPr lang="en-US" dirty="0" smtClean="0"/>
          </a:p>
          <a:p>
            <a:r>
              <a:rPr lang="en-US" dirty="0"/>
              <a:t>D → </a:t>
            </a:r>
            <a:r>
              <a:rPr lang="en-US" dirty="0" err="1"/>
              <a:t>dd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lain,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:</a:t>
            </a:r>
          </a:p>
          <a:p>
            <a:r>
              <a:rPr lang="en-US" dirty="0"/>
              <a:t>S → A</a:t>
            </a:r>
          </a:p>
          <a:p>
            <a:r>
              <a:rPr lang="en-US" dirty="0"/>
              <a:t>S → </a:t>
            </a:r>
            <a:r>
              <a:rPr lang="en-US" dirty="0" err="1"/>
              <a:t>Aa</a:t>
            </a:r>
            <a:endParaRPr lang="en-US" dirty="0"/>
          </a:p>
          <a:p>
            <a:r>
              <a:rPr lang="en-US" dirty="0"/>
              <a:t>A → B</a:t>
            </a:r>
          </a:p>
          <a:p>
            <a:r>
              <a:rPr lang="en-US" dirty="0"/>
              <a:t>B → C</a:t>
            </a:r>
          </a:p>
          <a:p>
            <a:r>
              <a:rPr lang="en-US" dirty="0"/>
              <a:t>B → b</a:t>
            </a:r>
          </a:p>
          <a:p>
            <a:r>
              <a:rPr lang="en-US" dirty="0"/>
              <a:t>C → D</a:t>
            </a:r>
          </a:p>
          <a:p>
            <a:r>
              <a:rPr lang="en-US" dirty="0"/>
              <a:t>C →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D → 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Penggantian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S → A</a:t>
            </a:r>
          </a:p>
          <a:p>
            <a:r>
              <a:rPr lang="en-US" dirty="0" err="1"/>
              <a:t>Untuk</a:t>
            </a:r>
            <a:r>
              <a:rPr lang="en-US" dirty="0"/>
              <a:t> S → A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S → b | </a:t>
            </a:r>
            <a:r>
              <a:rPr lang="en-US" dirty="0" err="1"/>
              <a:t>ab</a:t>
            </a:r>
            <a:endParaRPr lang="en-US" dirty="0"/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A → B</a:t>
            </a:r>
          </a:p>
          <a:p>
            <a:r>
              <a:rPr lang="en-US" dirty="0" err="1"/>
              <a:t>Untuk</a:t>
            </a:r>
            <a:r>
              <a:rPr lang="en-US" dirty="0"/>
              <a:t> A →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A → b | </a:t>
            </a:r>
            <a:r>
              <a:rPr lang="en-US" dirty="0" err="1"/>
              <a:t>ab</a:t>
            </a:r>
            <a:endParaRPr lang="en-US" dirty="0"/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/>
              <a:t>. B → C</a:t>
            </a:r>
          </a:p>
          <a:p>
            <a:r>
              <a:rPr lang="en-US" dirty="0" err="1"/>
              <a:t>Untuk</a:t>
            </a:r>
            <a:r>
              <a:rPr lang="en-US" dirty="0"/>
              <a:t> B → C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B → b |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B → b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B → </a:t>
            </a:r>
            <a:r>
              <a:rPr lang="en-US" dirty="0" err="1"/>
              <a:t>ab</a:t>
            </a:r>
            <a:endParaRPr lang="en-US" dirty="0"/>
          </a:p>
          <a:p>
            <a:pPr>
              <a:buNone/>
            </a:pPr>
            <a:r>
              <a:rPr lang="en-US" dirty="0" smtClean="0"/>
              <a:t>	4</a:t>
            </a:r>
            <a:r>
              <a:rPr lang="en-US" dirty="0"/>
              <a:t>. C → D</a:t>
            </a:r>
          </a:p>
          <a:p>
            <a:r>
              <a:rPr lang="en-US" dirty="0" err="1"/>
              <a:t>Untuk</a:t>
            </a:r>
            <a:r>
              <a:rPr lang="en-US" dirty="0"/>
              <a:t> C → 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C → b |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C →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C → 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r>
              <a:rPr lang="en-US" dirty="0"/>
              <a:t> | b</a:t>
            </a:r>
          </a:p>
          <a:p>
            <a:r>
              <a:rPr lang="en-US" dirty="0"/>
              <a:t>S → </a:t>
            </a:r>
            <a:r>
              <a:rPr lang="en-US" dirty="0" err="1"/>
              <a:t>Aa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ab</a:t>
            </a:r>
            <a:r>
              <a:rPr lang="en-US" dirty="0"/>
              <a:t> | b</a:t>
            </a:r>
          </a:p>
          <a:p>
            <a:r>
              <a:rPr lang="en-US" dirty="0"/>
              <a:t>B →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B → b</a:t>
            </a:r>
          </a:p>
          <a:p>
            <a:r>
              <a:rPr lang="en-US" dirty="0"/>
              <a:t>C → </a:t>
            </a:r>
            <a:r>
              <a:rPr lang="en-US" dirty="0" smtClean="0"/>
              <a:t>b</a:t>
            </a:r>
          </a:p>
          <a:p>
            <a:r>
              <a:rPr lang="en-US" dirty="0"/>
              <a:t>C →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D → 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lain,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Cba</a:t>
            </a:r>
            <a:r>
              <a:rPr lang="en-US" dirty="0"/>
              <a:t> | D</a:t>
            </a:r>
          </a:p>
          <a:p>
            <a:r>
              <a:rPr lang="en-US" dirty="0"/>
              <a:t>A → </a:t>
            </a:r>
            <a:r>
              <a:rPr lang="en-US" dirty="0" err="1"/>
              <a:t>bbC</a:t>
            </a:r>
            <a:endParaRPr lang="en-US" dirty="0"/>
          </a:p>
          <a:p>
            <a:r>
              <a:rPr lang="en-US" dirty="0"/>
              <a:t>B → Sc | </a:t>
            </a:r>
            <a:r>
              <a:rPr lang="en-US" dirty="0" err="1"/>
              <a:t>ddd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eA</a:t>
            </a:r>
            <a:r>
              <a:rPr lang="en-US" dirty="0"/>
              <a:t> | f | C</a:t>
            </a:r>
          </a:p>
          <a:p>
            <a:r>
              <a:rPr lang="en-US" dirty="0"/>
              <a:t>D → E | SABC</a:t>
            </a:r>
          </a:p>
          <a:p>
            <a:r>
              <a:rPr lang="en-US" dirty="0"/>
              <a:t>E → </a:t>
            </a:r>
            <a:r>
              <a:rPr lang="en-US" dirty="0" err="1"/>
              <a:t>gh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PENYEDERHANAAN TATA BAHASA BEBAS KONTEKS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A</a:t>
            </a:r>
          </a:p>
          <a:p>
            <a:r>
              <a:rPr lang="en-US" dirty="0"/>
              <a:t>A → B</a:t>
            </a:r>
          </a:p>
          <a:p>
            <a:r>
              <a:rPr lang="en-US" dirty="0"/>
              <a:t>B → </a:t>
            </a:r>
            <a:r>
              <a:rPr lang="en-US" dirty="0" smtClean="0"/>
              <a:t>C</a:t>
            </a:r>
          </a:p>
          <a:p>
            <a:r>
              <a:rPr lang="en-US" dirty="0"/>
              <a:t>C → D</a:t>
            </a:r>
          </a:p>
          <a:p>
            <a:r>
              <a:rPr lang="en-US" dirty="0"/>
              <a:t>D → a | 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berujung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 → a, </a:t>
            </a:r>
            <a:r>
              <a:rPr lang="en-US" dirty="0" err="1" smtClean="0"/>
              <a:t>produksi</a:t>
            </a:r>
            <a:r>
              <a:rPr lang="en-US" dirty="0" smtClean="0"/>
              <a:t> D </a:t>
            </a:r>
            <a:r>
              <a:rPr lang="en-US" dirty="0"/>
              <a:t>→ 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kerumitan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Penggantian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D → E </a:t>
            </a:r>
            <a:r>
              <a:rPr lang="en-US" dirty="0" err="1"/>
              <a:t>menjadi</a:t>
            </a:r>
            <a:r>
              <a:rPr lang="en-US" dirty="0"/>
              <a:t> D → </a:t>
            </a:r>
            <a:r>
              <a:rPr lang="en-US" dirty="0" err="1"/>
              <a:t>gh</a:t>
            </a:r>
            <a:endParaRPr lang="en-US" dirty="0"/>
          </a:p>
          <a:p>
            <a:pPr>
              <a:buNone/>
            </a:pPr>
            <a:r>
              <a:rPr lang="fi-FI" dirty="0" smtClean="0"/>
              <a:t>	2</a:t>
            </a:r>
            <a:r>
              <a:rPr lang="fi-FI" dirty="0"/>
              <a:t>. C → C, kita hapus</a:t>
            </a:r>
          </a:p>
          <a:p>
            <a:pPr>
              <a:buNone/>
            </a:pPr>
            <a:r>
              <a:rPr lang="pt-BR" dirty="0" smtClean="0"/>
              <a:t>	3</a:t>
            </a:r>
            <a:r>
              <a:rPr lang="pt-BR" dirty="0"/>
              <a:t>. S → D menjadi S → gh | SABC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Cba</a:t>
            </a:r>
            <a:r>
              <a:rPr lang="en-US" dirty="0"/>
              <a:t> | </a:t>
            </a:r>
            <a:r>
              <a:rPr lang="en-US" dirty="0" err="1"/>
              <a:t>gh</a:t>
            </a:r>
            <a:r>
              <a:rPr lang="en-US" dirty="0"/>
              <a:t> | SABC</a:t>
            </a:r>
          </a:p>
          <a:p>
            <a:r>
              <a:rPr lang="en-US" dirty="0"/>
              <a:t>A → </a:t>
            </a:r>
            <a:r>
              <a:rPr lang="en-US" dirty="0" err="1"/>
              <a:t>bbC</a:t>
            </a:r>
            <a:endParaRPr lang="en-US" dirty="0"/>
          </a:p>
          <a:p>
            <a:r>
              <a:rPr lang="en-US" dirty="0"/>
              <a:t>B → Sc | </a:t>
            </a:r>
            <a:r>
              <a:rPr lang="en-US" dirty="0" err="1"/>
              <a:t>ddd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eA</a:t>
            </a:r>
            <a:r>
              <a:rPr lang="en-US" dirty="0"/>
              <a:t> | f</a:t>
            </a:r>
          </a:p>
          <a:p>
            <a:r>
              <a:rPr lang="en-US" dirty="0"/>
              <a:t>D → </a:t>
            </a:r>
            <a:r>
              <a:rPr lang="en-US" dirty="0" err="1"/>
              <a:t>gh</a:t>
            </a:r>
            <a:r>
              <a:rPr lang="en-US" dirty="0"/>
              <a:t> | SABC</a:t>
            </a:r>
          </a:p>
          <a:p>
            <a:r>
              <a:rPr lang="en-US" dirty="0"/>
              <a:t>E → </a:t>
            </a:r>
            <a:r>
              <a:rPr lang="en-US" dirty="0" err="1"/>
              <a:t>gh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Soal</a:t>
            </a:r>
            <a:r>
              <a:rPr lang="en-US" dirty="0"/>
              <a:t> :</a:t>
            </a:r>
          </a:p>
          <a:p>
            <a:r>
              <a:rPr lang="en-US" dirty="0"/>
              <a:t>1. </a:t>
            </a:r>
            <a:r>
              <a:rPr lang="en-US" dirty="0" err="1"/>
              <a:t>Hilangkanlah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unit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Aa</a:t>
            </a:r>
            <a:r>
              <a:rPr lang="en-US" dirty="0"/>
              <a:t> | B</a:t>
            </a:r>
          </a:p>
          <a:p>
            <a:r>
              <a:rPr lang="en-US" dirty="0"/>
              <a:t>B → A | bb</a:t>
            </a:r>
          </a:p>
          <a:p>
            <a:r>
              <a:rPr lang="en-US" dirty="0"/>
              <a:t>A → a | </a:t>
            </a:r>
            <a:r>
              <a:rPr lang="en-US" dirty="0" err="1"/>
              <a:t>bc</a:t>
            </a:r>
            <a:r>
              <a:rPr lang="en-US" dirty="0"/>
              <a:t> |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unit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AbaC</a:t>
            </a:r>
            <a:r>
              <a:rPr lang="en-US" dirty="0"/>
              <a:t> | </a:t>
            </a:r>
            <a:r>
              <a:rPr lang="en-US" dirty="0" err="1"/>
              <a:t>BaC</a:t>
            </a:r>
            <a:r>
              <a:rPr lang="en-US" dirty="0"/>
              <a:t> | </a:t>
            </a:r>
            <a:r>
              <a:rPr lang="en-US" dirty="0" err="1"/>
              <a:t>AaC</a:t>
            </a:r>
            <a:r>
              <a:rPr lang="en-US" dirty="0"/>
              <a:t> | </a:t>
            </a:r>
            <a:r>
              <a:rPr lang="en-US" dirty="0" err="1"/>
              <a:t>Aba</a:t>
            </a:r>
            <a:r>
              <a:rPr lang="en-US" dirty="0"/>
              <a:t> | </a:t>
            </a:r>
            <a:r>
              <a:rPr lang="en-US" dirty="0" err="1"/>
              <a:t>aC</a:t>
            </a:r>
            <a:r>
              <a:rPr lang="en-US" dirty="0"/>
              <a:t> |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n-US" dirty="0" err="1"/>
              <a:t>Ba</a:t>
            </a:r>
            <a:r>
              <a:rPr lang="en-US" dirty="0"/>
              <a:t> |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/>
              <a:t>A → B | C | BC</a:t>
            </a:r>
          </a:p>
          <a:p>
            <a:r>
              <a:rPr lang="en-US" dirty="0"/>
              <a:t>B → b</a:t>
            </a:r>
          </a:p>
          <a:p>
            <a:r>
              <a:rPr lang="en-US" dirty="0"/>
              <a:t>C → D</a:t>
            </a:r>
          </a:p>
          <a:p>
            <a:r>
              <a:rPr lang="en-US" dirty="0"/>
              <a:t>D → 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</a:t>
            </a:r>
            <a:r>
              <a:rPr lang="az-Cyrl-AZ" b="1" dirty="0" smtClean="0"/>
              <a:t>є</a:t>
            </a:r>
            <a:br>
              <a:rPr lang="az-Cyrl-AZ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Penghilangan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</a:t>
            </a:r>
            <a:r>
              <a:rPr lang="az-Cyrl-AZ" b="1" dirty="0"/>
              <a:t>є</a:t>
            </a:r>
          </a:p>
          <a:p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az-Cyrl-AZ" dirty="0"/>
              <a:t>є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:</a:t>
            </a:r>
          </a:p>
          <a:p>
            <a:r>
              <a:rPr lang="el-GR" dirty="0"/>
              <a:t>α → </a:t>
            </a:r>
            <a:r>
              <a:rPr lang="az-Cyrl-AZ" dirty="0"/>
              <a:t>є</a:t>
            </a:r>
          </a:p>
          <a:p>
            <a:r>
              <a:rPr lang="nn-NO" dirty="0"/>
              <a:t>atau bisa dianggap sebagai produksi kosong (</a:t>
            </a:r>
            <a:r>
              <a:rPr lang="nn-NO" i="1" dirty="0"/>
              <a:t>empty). Penghilangan produksi є dilakukan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endParaRPr lang="en-US" dirty="0"/>
          </a:p>
          <a:p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az-Cyrl-AZ" dirty="0"/>
              <a:t>є,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/>
              <a:t>nullable</a:t>
            </a:r>
            <a:r>
              <a:rPr lang="en-US" i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</a:t>
            </a:r>
            <a:r>
              <a:rPr lang="az-Cyrl-AZ" b="1" dirty="0" smtClean="0"/>
              <a:t>є</a:t>
            </a:r>
            <a:br>
              <a:rPr lang="az-Cyrl-AZ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penggantiannya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bcAd</a:t>
            </a:r>
            <a:endParaRPr lang="en-US" dirty="0"/>
          </a:p>
          <a:p>
            <a:r>
              <a:rPr lang="en-US" dirty="0"/>
              <a:t>A → </a:t>
            </a:r>
            <a:r>
              <a:rPr lang="az-Cyrl-AZ" dirty="0"/>
              <a:t>є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A </a:t>
            </a:r>
            <a:r>
              <a:rPr lang="en-US" i="1" dirty="0" err="1"/>
              <a:t>nullable</a:t>
            </a:r>
            <a:r>
              <a:rPr lang="en-US" i="1" dirty="0"/>
              <a:t>, </a:t>
            </a:r>
            <a:r>
              <a:rPr lang="en-US" i="1" dirty="0" err="1"/>
              <a:t>serta</a:t>
            </a:r>
            <a:r>
              <a:rPr lang="en-US" i="1" dirty="0"/>
              <a:t> A → </a:t>
            </a:r>
            <a:r>
              <a:rPr lang="az-Cyrl-AZ" i="1" dirty="0"/>
              <a:t>є </a:t>
            </a:r>
            <a:r>
              <a:rPr lang="en-US" i="1" dirty="0" err="1"/>
              <a:t>satu-satunya</a:t>
            </a:r>
            <a:r>
              <a:rPr lang="en-US" i="1" dirty="0"/>
              <a:t> </a:t>
            </a:r>
            <a:r>
              <a:rPr lang="en-US" i="1" dirty="0" err="1"/>
              <a:t>produksi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A,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variabel</a:t>
            </a:r>
            <a:r>
              <a:rPr lang="en-US" i="1" dirty="0"/>
              <a:t> </a:t>
            </a:r>
            <a:r>
              <a:rPr lang="en-US" i="1" dirty="0" smtClean="0"/>
              <a:t>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ditiadakan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bcd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</a:t>
            </a:r>
            <a:r>
              <a:rPr lang="az-Cyrl-AZ" b="1" dirty="0" smtClean="0"/>
              <a:t>є</a:t>
            </a:r>
            <a:br>
              <a:rPr lang="az-Cyrl-AZ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kasusnya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bcAd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bd</a:t>
            </a:r>
            <a:r>
              <a:rPr lang="en-US" dirty="0"/>
              <a:t> | </a:t>
            </a:r>
            <a:r>
              <a:rPr lang="az-Cyrl-AZ" dirty="0"/>
              <a:t>є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A </a:t>
            </a:r>
            <a:r>
              <a:rPr lang="en-US" i="1" dirty="0" err="1"/>
              <a:t>nullable</a:t>
            </a:r>
            <a:r>
              <a:rPr lang="en-US" i="1" dirty="0"/>
              <a:t>, </a:t>
            </a:r>
            <a:r>
              <a:rPr lang="en-US" i="1" dirty="0" err="1"/>
              <a:t>tetapi</a:t>
            </a:r>
            <a:r>
              <a:rPr lang="en-US" i="1" dirty="0"/>
              <a:t> A → </a:t>
            </a:r>
            <a:r>
              <a:rPr lang="az-Cyrl-AZ" i="1" dirty="0"/>
              <a:t>є </a:t>
            </a:r>
            <a:r>
              <a:rPr lang="en-US" i="1" dirty="0" err="1"/>
              <a:t>bukan</a:t>
            </a:r>
            <a:r>
              <a:rPr lang="en-US" i="1" dirty="0"/>
              <a:t> </a:t>
            </a:r>
            <a:r>
              <a:rPr lang="en-US" i="1" dirty="0" err="1"/>
              <a:t>satu-satunya</a:t>
            </a:r>
            <a:r>
              <a:rPr lang="en-US" i="1" dirty="0"/>
              <a:t> </a:t>
            </a:r>
            <a:r>
              <a:rPr lang="en-US" i="1" dirty="0" err="1"/>
              <a:t>produksi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A,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penyederhanaan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bcAd</a:t>
            </a:r>
            <a:r>
              <a:rPr lang="en-US" dirty="0"/>
              <a:t> | </a:t>
            </a:r>
            <a:r>
              <a:rPr lang="en-US" dirty="0" err="1"/>
              <a:t>bcd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bd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Contoh, terdapat tata bahasa bebas konteks :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r>
              <a:rPr lang="en-US" dirty="0"/>
              <a:t> | </a:t>
            </a:r>
            <a:r>
              <a:rPr lang="en-US" dirty="0" err="1"/>
              <a:t>Cd</a:t>
            </a:r>
            <a:endParaRPr lang="en-US" dirty="0"/>
          </a:p>
          <a:p>
            <a:r>
              <a:rPr lang="en-US" dirty="0"/>
              <a:t>A → d</a:t>
            </a:r>
          </a:p>
          <a:p>
            <a:r>
              <a:rPr lang="en-US" dirty="0"/>
              <a:t>C → </a:t>
            </a:r>
            <a:r>
              <a:rPr lang="az-Cyrl-AZ" dirty="0"/>
              <a:t>є</a:t>
            </a:r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variabel</a:t>
            </a:r>
            <a:r>
              <a:rPr lang="en-US" i="1" dirty="0"/>
              <a:t> C.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penurunan</a:t>
            </a:r>
            <a:r>
              <a:rPr lang="en-US" i="1" dirty="0"/>
              <a:t> C → </a:t>
            </a:r>
            <a:r>
              <a:rPr lang="az-Cyrl-AZ" i="1" dirty="0"/>
              <a:t>є </a:t>
            </a:r>
            <a:r>
              <a:rPr lang="en-US" i="1" dirty="0" err="1"/>
              <a:t>merupakan</a:t>
            </a:r>
            <a:endParaRPr lang="en-US" i="1" dirty="0"/>
          </a:p>
          <a:p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S →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smtClean="0"/>
              <a:t>menjadi</a:t>
            </a:r>
            <a:r>
              <a:rPr lang="en-US" dirty="0" smtClean="0"/>
              <a:t> </a:t>
            </a:r>
            <a:r>
              <a:rPr lang="en-US" dirty="0"/>
              <a:t>S → d. </a:t>
            </a:r>
            <a:r>
              <a:rPr lang="en-US" dirty="0" err="1"/>
              <a:t>Kemudian</a:t>
            </a:r>
            <a:endParaRPr lang="en-US" dirty="0"/>
          </a:p>
          <a:p>
            <a:r>
              <a:rPr lang="fi-FI" dirty="0"/>
              <a:t>produksi C → є kita hapus.</a:t>
            </a:r>
          </a:p>
          <a:p>
            <a:r>
              <a:rPr lang="en-US" dirty="0"/>
              <a:t>Tata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r>
              <a:rPr lang="en-US" dirty="0"/>
              <a:t> | d</a:t>
            </a:r>
          </a:p>
          <a:p>
            <a:r>
              <a:rPr lang="en-US" dirty="0"/>
              <a:t>A → 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dA</a:t>
            </a:r>
            <a:r>
              <a:rPr lang="en-US" dirty="0" smtClean="0"/>
              <a:t> | </a:t>
            </a:r>
            <a:r>
              <a:rPr lang="en-US" dirty="0" err="1" smtClean="0"/>
              <a:t>Bd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en-US" dirty="0" err="1" smtClean="0"/>
              <a:t>bc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B → c</a:t>
            </a:r>
          </a:p>
          <a:p>
            <a:r>
              <a:rPr lang="it-IT" dirty="0" smtClean="0"/>
              <a:t>Variabel yang </a:t>
            </a:r>
            <a:r>
              <a:rPr lang="it-IT" i="1" dirty="0" smtClean="0"/>
              <a:t>nullable adalah variabel A. A → є bukan penurunan satu-satunya dari A </a:t>
            </a:r>
            <a:r>
              <a:rPr lang="en-US" dirty="0" smtClean="0"/>
              <a:t>(</a:t>
            </a:r>
            <a:r>
              <a:rPr lang="en-US" dirty="0" err="1" smtClean="0"/>
              <a:t>terdapat</a:t>
            </a:r>
            <a:r>
              <a:rPr lang="en-US" dirty="0" smtClean="0"/>
              <a:t> A → </a:t>
            </a:r>
            <a:r>
              <a:rPr lang="en-US" dirty="0" err="1" smtClean="0"/>
              <a:t>bc</a:t>
            </a:r>
            <a:r>
              <a:rPr lang="en-US" dirty="0" smtClean="0"/>
              <a:t>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S →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 → </a:t>
            </a:r>
            <a:r>
              <a:rPr lang="en-US" dirty="0" err="1" smtClean="0"/>
              <a:t>dA</a:t>
            </a:r>
            <a:r>
              <a:rPr lang="en-US" dirty="0" smtClean="0"/>
              <a:t> | d. A → </a:t>
            </a:r>
            <a:r>
              <a:rPr lang="az-Cyrl-AZ" dirty="0" smtClean="0"/>
              <a:t>є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dA</a:t>
            </a:r>
            <a:r>
              <a:rPr lang="en-US" dirty="0" smtClean="0"/>
              <a:t> | d | </a:t>
            </a:r>
            <a:r>
              <a:rPr lang="en-US" dirty="0" err="1" smtClean="0"/>
              <a:t>Bd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en-US" dirty="0" err="1" smtClean="0"/>
              <a:t>bc</a:t>
            </a:r>
            <a:endParaRPr lang="en-US" dirty="0" smtClean="0"/>
          </a:p>
          <a:p>
            <a:r>
              <a:rPr lang="en-US" dirty="0" smtClean="0"/>
              <a:t>B → c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AaCD</a:t>
            </a:r>
            <a:endParaRPr lang="en-US" dirty="0" smtClean="0"/>
          </a:p>
          <a:p>
            <a:r>
              <a:rPr lang="en-US" dirty="0" smtClean="0"/>
              <a:t>A → CD | AB</a:t>
            </a:r>
          </a:p>
          <a:p>
            <a:r>
              <a:rPr lang="en-US" dirty="0" smtClean="0"/>
              <a:t>B → b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C → d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D → </a:t>
            </a:r>
            <a:r>
              <a:rPr lang="az-Cyrl-AZ" dirty="0" smtClean="0"/>
              <a:t>є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i="1" dirty="0" err="1" smtClean="0"/>
              <a:t>nullable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B, C, D. </a:t>
            </a:r>
            <a:r>
              <a:rPr lang="en-US" i="1" dirty="0" err="1" smtClean="0"/>
              <a:t>Kemudian</a:t>
            </a:r>
            <a:r>
              <a:rPr lang="en-US" i="1" dirty="0" smtClean="0"/>
              <a:t> </a:t>
            </a:r>
            <a:r>
              <a:rPr lang="en-US" i="1" dirty="0" err="1" smtClean="0"/>
              <a:t>kita</a:t>
            </a:r>
            <a:r>
              <a:rPr lang="en-US" i="1" dirty="0" smtClean="0"/>
              <a:t> </a:t>
            </a:r>
            <a:r>
              <a:rPr lang="en-US" i="1" dirty="0" err="1" smtClean="0"/>
              <a:t>lihat</a:t>
            </a:r>
            <a:r>
              <a:rPr lang="en-US" i="1" dirty="0" smtClean="0"/>
              <a:t> A → CD,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i="1" dirty="0" err="1" smtClean="0"/>
              <a:t>nullable</a:t>
            </a:r>
            <a:r>
              <a:rPr lang="en-US" i="1" dirty="0" smtClean="0"/>
              <a:t>, </a:t>
            </a:r>
            <a:r>
              <a:rPr lang="en-US" i="1" dirty="0" err="1" smtClean="0"/>
              <a:t>karena</a:t>
            </a:r>
            <a:r>
              <a:rPr lang="en-US" i="1" dirty="0" smtClean="0"/>
              <a:t> D </a:t>
            </a:r>
            <a:r>
              <a:rPr lang="en-US" i="1" dirty="0" err="1" smtClean="0"/>
              <a:t>hanya</a:t>
            </a:r>
            <a:r>
              <a:rPr lang="en-US" i="1" dirty="0" smtClean="0"/>
              <a:t> </a:t>
            </a:r>
            <a:r>
              <a:rPr lang="en-US" i="1" dirty="0" err="1" smtClean="0"/>
              <a:t>memiliki</a:t>
            </a:r>
            <a:r>
              <a:rPr lang="en-US" i="1" dirty="0" smtClean="0"/>
              <a:t> </a:t>
            </a:r>
            <a:r>
              <a:rPr lang="en-US" i="1" dirty="0" err="1" smtClean="0"/>
              <a:t>penurunan</a:t>
            </a:r>
            <a:r>
              <a:rPr lang="en-US" i="1" dirty="0" smtClean="0"/>
              <a:t> D → </a:t>
            </a:r>
            <a:r>
              <a:rPr lang="az-Cyrl-AZ" i="1" dirty="0" smtClean="0"/>
              <a:t>є,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en-US" i="1" dirty="0" err="1" smtClean="0"/>
              <a:t>kita</a:t>
            </a:r>
            <a:r>
              <a:rPr lang="en-US" i="1" dirty="0" smtClean="0"/>
              <a:t> </a:t>
            </a:r>
            <a:r>
              <a:rPr lang="en-US" dirty="0" err="1" smtClean="0"/>
              <a:t>sederhanakan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:</a:t>
            </a:r>
          </a:p>
          <a:p>
            <a:r>
              <a:rPr lang="en-US" dirty="0" smtClean="0"/>
              <a:t>• S → </a:t>
            </a:r>
            <a:r>
              <a:rPr lang="en-US" dirty="0" err="1" smtClean="0"/>
              <a:t>AaCD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 → </a:t>
            </a:r>
            <a:r>
              <a:rPr lang="en-US" dirty="0" err="1" smtClean="0"/>
              <a:t>AaC</a:t>
            </a:r>
            <a:endParaRPr lang="en-US" dirty="0" smtClean="0"/>
          </a:p>
          <a:p>
            <a:r>
              <a:rPr lang="en-US" dirty="0" smtClean="0"/>
              <a:t>• A → CD </a:t>
            </a:r>
            <a:r>
              <a:rPr lang="en-US" dirty="0" err="1" smtClean="0"/>
              <a:t>menjadi</a:t>
            </a:r>
            <a:r>
              <a:rPr lang="en-US" dirty="0" smtClean="0"/>
              <a:t> A → C</a:t>
            </a:r>
          </a:p>
          <a:p>
            <a:r>
              <a:rPr lang="en-US" dirty="0" smtClean="0"/>
              <a:t>• D → </a:t>
            </a:r>
            <a:r>
              <a:rPr lang="az-Cyrl-AZ" dirty="0" smtClean="0"/>
              <a:t>є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B </a:t>
            </a:r>
            <a:r>
              <a:rPr lang="en-US" dirty="0" err="1" smtClean="0"/>
              <a:t>dan</a:t>
            </a:r>
            <a:r>
              <a:rPr lang="en-US" dirty="0" smtClean="0"/>
              <a:t> C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az-Cyrl-AZ" dirty="0" smtClean="0"/>
              <a:t>є,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fi-FI" dirty="0" smtClean="0"/>
              <a:t>penurunan, maka kita lakukan penggantian :</a:t>
            </a:r>
          </a:p>
          <a:p>
            <a:r>
              <a:rPr lang="pt-BR" dirty="0" smtClean="0"/>
              <a:t> A → AB menjadi A → AB | A | B</a:t>
            </a:r>
          </a:p>
          <a:p>
            <a:r>
              <a:rPr lang="en-US" dirty="0" smtClean="0"/>
              <a:t> S → </a:t>
            </a:r>
            <a:r>
              <a:rPr lang="en-US" dirty="0" err="1" smtClean="0"/>
              <a:t>AaC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 → </a:t>
            </a:r>
            <a:r>
              <a:rPr lang="en-US" dirty="0" err="1" smtClean="0"/>
              <a:t>AaC</a:t>
            </a:r>
            <a:r>
              <a:rPr lang="en-US" dirty="0" smtClean="0"/>
              <a:t> | </a:t>
            </a:r>
            <a:r>
              <a:rPr lang="en-US" dirty="0" err="1" smtClean="0"/>
              <a:t>aC</a:t>
            </a:r>
            <a:r>
              <a:rPr lang="en-US" dirty="0" smtClean="0"/>
              <a:t> | </a:t>
            </a:r>
            <a:r>
              <a:rPr lang="en-US" dirty="0" err="1" smtClean="0"/>
              <a:t>Aa</a:t>
            </a:r>
            <a:r>
              <a:rPr lang="en-US" dirty="0" smtClean="0"/>
              <a:t> | a</a:t>
            </a:r>
          </a:p>
          <a:p>
            <a:r>
              <a:rPr lang="en-US" dirty="0" smtClean="0"/>
              <a:t> B → </a:t>
            </a:r>
            <a:r>
              <a:rPr lang="az-Cyrl-AZ" dirty="0" smtClean="0"/>
              <a:t>є </a:t>
            </a:r>
            <a:r>
              <a:rPr lang="en-US" dirty="0" err="1" smtClean="0"/>
              <a:t>dan</a:t>
            </a:r>
            <a:r>
              <a:rPr lang="en-US" dirty="0" smtClean="0"/>
              <a:t> C → </a:t>
            </a:r>
            <a:r>
              <a:rPr lang="az-Cyrl-AZ" dirty="0" smtClean="0"/>
              <a:t>є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AaC</a:t>
            </a:r>
            <a:r>
              <a:rPr lang="en-US" dirty="0" smtClean="0"/>
              <a:t> | </a:t>
            </a:r>
            <a:r>
              <a:rPr lang="en-US" dirty="0" err="1" smtClean="0"/>
              <a:t>aC</a:t>
            </a:r>
            <a:r>
              <a:rPr lang="en-US" dirty="0" smtClean="0"/>
              <a:t> | </a:t>
            </a:r>
            <a:r>
              <a:rPr lang="en-US" dirty="0" err="1" smtClean="0"/>
              <a:t>Aa</a:t>
            </a:r>
            <a:r>
              <a:rPr lang="en-US" dirty="0" smtClean="0"/>
              <a:t> | a</a:t>
            </a:r>
          </a:p>
          <a:p>
            <a:r>
              <a:rPr lang="pt-BR" dirty="0" smtClean="0"/>
              <a:t>A → C | AB | A | B</a:t>
            </a:r>
          </a:p>
          <a:p>
            <a:r>
              <a:rPr lang="en-US" dirty="0" smtClean="0"/>
              <a:t>B → b</a:t>
            </a:r>
          </a:p>
          <a:p>
            <a:r>
              <a:rPr lang="en-US" dirty="0" smtClean="0"/>
              <a:t>C → 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LANGKAH – LANGKAH PENYEDERHANAAN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Suatu tata bahasa bebas konteks dapat disederhanakan dengan melakukan cara </a:t>
            </a:r>
            <a:r>
              <a:rPr lang="sv-SE" dirty="0" smtClean="0"/>
              <a:t>berikut </a:t>
            </a:r>
            <a:r>
              <a:rPr lang="en-US" dirty="0" err="1" smtClean="0"/>
              <a:t>ini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nn-NO" dirty="0" smtClean="0"/>
              <a:t>	1</a:t>
            </a:r>
            <a:r>
              <a:rPr lang="nn-NO" dirty="0"/>
              <a:t>. Penghilangan produksi </a:t>
            </a:r>
            <a:r>
              <a:rPr lang="nn-NO" i="1" dirty="0"/>
              <a:t>useless (tidak berguna)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unit.</a:t>
            </a:r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/>
              <a:t>.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az-Cyrl-AZ" dirty="0"/>
              <a:t>є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AB</a:t>
            </a:r>
          </a:p>
          <a:p>
            <a:r>
              <a:rPr lang="en-US" dirty="0" smtClean="0"/>
              <a:t>A → </a:t>
            </a:r>
            <a:r>
              <a:rPr lang="en-US" dirty="0" err="1" smtClean="0"/>
              <a:t>abB</a:t>
            </a:r>
            <a:r>
              <a:rPr lang="en-US" dirty="0" smtClean="0"/>
              <a:t> | </a:t>
            </a:r>
            <a:r>
              <a:rPr lang="en-US" dirty="0" err="1" smtClean="0"/>
              <a:t>aCa</a:t>
            </a:r>
            <a:r>
              <a:rPr lang="en-US" dirty="0" smtClean="0"/>
              <a:t>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B → </a:t>
            </a:r>
            <a:r>
              <a:rPr lang="en-US" dirty="0" err="1" smtClean="0"/>
              <a:t>bA</a:t>
            </a:r>
            <a:r>
              <a:rPr lang="en-US" dirty="0" smtClean="0"/>
              <a:t> | BB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C → </a:t>
            </a:r>
            <a:r>
              <a:rPr lang="az-Cyrl-AZ" dirty="0" smtClean="0"/>
              <a:t>є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i="1" dirty="0" err="1" smtClean="0"/>
              <a:t>nullable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A, B, </a:t>
            </a:r>
            <a:r>
              <a:rPr lang="en-US" i="1" dirty="0" err="1" smtClean="0"/>
              <a:t>dan</a:t>
            </a:r>
            <a:r>
              <a:rPr lang="en-US" i="1" dirty="0" smtClean="0"/>
              <a:t> C. Dari S → AB, </a:t>
            </a:r>
            <a:r>
              <a:rPr lang="en-US" i="1" dirty="0" err="1" smtClean="0"/>
              <a:t>maka</a:t>
            </a:r>
            <a:r>
              <a:rPr lang="en-US" i="1" dirty="0" smtClean="0"/>
              <a:t> S </a:t>
            </a:r>
            <a:r>
              <a:rPr lang="en-US" i="1" dirty="0" err="1" smtClean="0"/>
              <a:t>juga</a:t>
            </a:r>
            <a:r>
              <a:rPr lang="en-US" i="1" dirty="0" smtClean="0"/>
              <a:t> </a:t>
            </a:r>
            <a:r>
              <a:rPr lang="en-US" i="1" dirty="0" err="1" smtClean="0"/>
              <a:t>nullable</a:t>
            </a:r>
            <a:r>
              <a:rPr lang="en-US" i="1" dirty="0" smtClean="0"/>
              <a:t>. Kita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penggantian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AB </a:t>
            </a:r>
            <a:r>
              <a:rPr lang="en-US" dirty="0" err="1" smtClean="0"/>
              <a:t>menjadi</a:t>
            </a:r>
            <a:r>
              <a:rPr lang="en-US" dirty="0" smtClean="0"/>
              <a:t> S → AB | A | B</a:t>
            </a:r>
          </a:p>
          <a:p>
            <a:r>
              <a:rPr lang="it-IT" dirty="0" smtClean="0"/>
              <a:t>A → abB menjadi A → abB | ab</a:t>
            </a:r>
          </a:p>
          <a:p>
            <a:r>
              <a:rPr lang="pt-BR" dirty="0" smtClean="0"/>
              <a:t>A → aCa menjadi A → aa</a:t>
            </a:r>
          </a:p>
          <a:p>
            <a:r>
              <a:rPr lang="en-US" dirty="0" smtClean="0"/>
              <a:t>B →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B → </a:t>
            </a:r>
            <a:r>
              <a:rPr lang="en-US" dirty="0" err="1" smtClean="0"/>
              <a:t>bA</a:t>
            </a:r>
            <a:r>
              <a:rPr lang="en-US" dirty="0" smtClean="0"/>
              <a:t> | b</a:t>
            </a:r>
          </a:p>
          <a:p>
            <a:r>
              <a:rPr lang="en-US" dirty="0" smtClean="0"/>
              <a:t>B → BB </a:t>
            </a:r>
            <a:r>
              <a:rPr lang="en-US" dirty="0" err="1" smtClean="0"/>
              <a:t>menjadi</a:t>
            </a:r>
            <a:r>
              <a:rPr lang="en-US" dirty="0" smtClean="0"/>
              <a:t> B → BB | B</a:t>
            </a:r>
          </a:p>
          <a:p>
            <a:r>
              <a:rPr lang="en-US" dirty="0" smtClean="0"/>
              <a:t>C → </a:t>
            </a:r>
            <a:r>
              <a:rPr lang="az-Cyrl-AZ" dirty="0" smtClean="0"/>
              <a:t>є, </a:t>
            </a:r>
            <a:r>
              <a:rPr lang="en-US" dirty="0" smtClean="0"/>
              <a:t>B → </a:t>
            </a:r>
            <a:r>
              <a:rPr lang="az-Cyrl-AZ" dirty="0" smtClean="0"/>
              <a:t>є, </a:t>
            </a:r>
            <a:r>
              <a:rPr lang="en-US" dirty="0" err="1" smtClean="0"/>
              <a:t>dan</a:t>
            </a:r>
            <a:r>
              <a:rPr lang="en-US" dirty="0" smtClean="0"/>
              <a:t> A → </a:t>
            </a:r>
            <a:r>
              <a:rPr lang="az-Cyrl-AZ" dirty="0" smtClean="0"/>
              <a:t>є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AB | A | B</a:t>
            </a:r>
          </a:p>
          <a:p>
            <a:r>
              <a:rPr lang="en-US" dirty="0" smtClean="0"/>
              <a:t>A → </a:t>
            </a:r>
            <a:r>
              <a:rPr lang="en-US" dirty="0" err="1" smtClean="0"/>
              <a:t>abB</a:t>
            </a:r>
            <a:r>
              <a:rPr lang="en-US" dirty="0" smtClean="0"/>
              <a:t> |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en-US" dirty="0" err="1" smtClean="0"/>
              <a:t>aa</a:t>
            </a:r>
            <a:endParaRPr lang="en-US" dirty="0" smtClean="0"/>
          </a:p>
          <a:p>
            <a:r>
              <a:rPr lang="en-US" dirty="0" smtClean="0"/>
              <a:t>B → </a:t>
            </a:r>
            <a:r>
              <a:rPr lang="en-US" dirty="0" err="1" smtClean="0"/>
              <a:t>bA</a:t>
            </a:r>
            <a:r>
              <a:rPr lang="en-US" dirty="0" smtClean="0"/>
              <a:t> | b | BB | B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aAb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en-US" dirty="0" err="1" smtClean="0"/>
              <a:t>aAb</a:t>
            </a:r>
            <a:r>
              <a:rPr lang="en-US" dirty="0" smtClean="0"/>
              <a:t> | </a:t>
            </a:r>
            <a:r>
              <a:rPr lang="az-Cyrl-AZ" dirty="0" smtClean="0"/>
              <a:t>є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aAb</a:t>
            </a:r>
            <a:r>
              <a:rPr lang="en-US" dirty="0" smtClean="0"/>
              <a:t> | </a:t>
            </a:r>
            <a:r>
              <a:rPr lang="en-US" dirty="0" err="1" smtClean="0"/>
              <a:t>ab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en-US" dirty="0" err="1" smtClean="0"/>
              <a:t>aAb</a:t>
            </a:r>
            <a:r>
              <a:rPr lang="en-US" dirty="0" smtClean="0"/>
              <a:t> | </a:t>
            </a:r>
            <a:r>
              <a:rPr lang="en-US" dirty="0" err="1" smtClean="0"/>
              <a:t>ab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ABaC</a:t>
            </a:r>
            <a:endParaRPr lang="en-US" dirty="0" smtClean="0"/>
          </a:p>
          <a:p>
            <a:r>
              <a:rPr lang="en-US" dirty="0" smtClean="0"/>
              <a:t>A → BC</a:t>
            </a:r>
          </a:p>
          <a:p>
            <a:r>
              <a:rPr lang="en-US" dirty="0" smtClean="0"/>
              <a:t>B → b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C → D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D → d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ABaC</a:t>
            </a:r>
            <a:r>
              <a:rPr lang="en-US" dirty="0" smtClean="0"/>
              <a:t> | </a:t>
            </a:r>
            <a:r>
              <a:rPr lang="en-US" dirty="0" err="1" smtClean="0"/>
              <a:t>AaC</a:t>
            </a:r>
            <a:r>
              <a:rPr lang="en-US" dirty="0" smtClean="0"/>
              <a:t> | </a:t>
            </a:r>
            <a:r>
              <a:rPr lang="en-US" dirty="0" err="1" smtClean="0"/>
              <a:t>Aba</a:t>
            </a:r>
            <a:r>
              <a:rPr lang="en-US" dirty="0" smtClean="0"/>
              <a:t> | </a:t>
            </a:r>
            <a:r>
              <a:rPr lang="en-US" dirty="0" err="1" smtClean="0"/>
              <a:t>BaC</a:t>
            </a:r>
            <a:r>
              <a:rPr lang="en-US" dirty="0" smtClean="0"/>
              <a:t> | </a:t>
            </a:r>
            <a:r>
              <a:rPr lang="en-US" dirty="0" err="1" smtClean="0"/>
              <a:t>aC</a:t>
            </a:r>
            <a:r>
              <a:rPr lang="en-US" dirty="0" smtClean="0"/>
              <a:t> | </a:t>
            </a:r>
            <a:r>
              <a:rPr lang="en-US" dirty="0" err="1" smtClean="0"/>
              <a:t>Aa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r>
              <a:rPr lang="en-US" dirty="0" smtClean="0"/>
              <a:t> | a</a:t>
            </a:r>
          </a:p>
          <a:p>
            <a:r>
              <a:rPr lang="en-US" dirty="0" smtClean="0"/>
              <a:t>A → BC | B | C</a:t>
            </a:r>
          </a:p>
          <a:p>
            <a:r>
              <a:rPr lang="en-US" dirty="0" smtClean="0"/>
              <a:t>B → b</a:t>
            </a:r>
          </a:p>
          <a:p>
            <a:r>
              <a:rPr lang="en-US" dirty="0" smtClean="0"/>
              <a:t>C → D</a:t>
            </a:r>
          </a:p>
          <a:p>
            <a:r>
              <a:rPr lang="en-US" dirty="0" smtClean="0"/>
              <a:t>D → d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Hilangkanlah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az-Cyrl-AZ" dirty="0" smtClean="0"/>
              <a:t>є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ABaC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en-US" dirty="0" err="1" smtClean="0"/>
              <a:t>Bd</a:t>
            </a:r>
            <a:endParaRPr lang="en-US" dirty="0" smtClean="0"/>
          </a:p>
          <a:p>
            <a:r>
              <a:rPr lang="en-US" dirty="0" smtClean="0"/>
              <a:t>B → b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C → D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D → </a:t>
            </a:r>
            <a:r>
              <a:rPr lang="en-US" dirty="0" err="1" smtClean="0"/>
              <a:t>BCa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Hilangkanlah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az-Cyrl-AZ" dirty="0" smtClean="0"/>
              <a:t>є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AaB</a:t>
            </a:r>
            <a:r>
              <a:rPr lang="en-US" dirty="0" smtClean="0"/>
              <a:t> | </a:t>
            </a:r>
            <a:r>
              <a:rPr lang="en-US" dirty="0" err="1" smtClean="0"/>
              <a:t>aaB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B → </a:t>
            </a:r>
            <a:r>
              <a:rPr lang="en-US" dirty="0" err="1" smtClean="0"/>
              <a:t>bbA</a:t>
            </a:r>
            <a:r>
              <a:rPr lang="en-US" dirty="0" smtClean="0"/>
              <a:t> | </a:t>
            </a:r>
            <a:r>
              <a:rPr lang="az-Cyrl-AZ" dirty="0" smtClean="0"/>
              <a:t>є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Hilangkanlah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az-Cyrl-AZ" dirty="0" smtClean="0"/>
              <a:t>є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aSb</a:t>
            </a:r>
            <a:r>
              <a:rPr lang="en-US" dirty="0" smtClean="0"/>
              <a:t> | SS | </a:t>
            </a:r>
            <a:r>
              <a:rPr lang="az-Cyrl-AZ" dirty="0" smtClean="0"/>
              <a:t>є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Hilangkanlah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→ AB</a:t>
            </a:r>
          </a:p>
          <a:p>
            <a:r>
              <a:rPr lang="en-US" dirty="0" smtClean="0"/>
              <a:t>A → </a:t>
            </a:r>
            <a:r>
              <a:rPr lang="en-US" dirty="0" err="1" smtClean="0"/>
              <a:t>aA</a:t>
            </a:r>
            <a:r>
              <a:rPr lang="en-US" dirty="0" smtClean="0"/>
              <a:t> | </a:t>
            </a:r>
            <a:r>
              <a:rPr lang="en-US" dirty="0" err="1" smtClean="0"/>
              <a:t>abB</a:t>
            </a:r>
            <a:r>
              <a:rPr lang="en-US" dirty="0" smtClean="0"/>
              <a:t> | </a:t>
            </a:r>
            <a:r>
              <a:rPr lang="en-US" dirty="0" err="1" smtClean="0"/>
              <a:t>aCa</a:t>
            </a:r>
            <a:endParaRPr lang="en-US" dirty="0" smtClean="0"/>
          </a:p>
          <a:p>
            <a:r>
              <a:rPr lang="en-US" dirty="0" smtClean="0"/>
              <a:t>B → </a:t>
            </a:r>
            <a:r>
              <a:rPr lang="en-US" dirty="0" err="1" smtClean="0"/>
              <a:t>bA</a:t>
            </a:r>
            <a:r>
              <a:rPr lang="en-US" dirty="0" smtClean="0"/>
              <a:t> | BB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C →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D → dB | BCB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unit, </a:t>
            </a:r>
            <a:r>
              <a:rPr lang="en-US" i="1" dirty="0" smtClean="0"/>
              <a:t>useless,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az-Cyrl-AZ" i="1" dirty="0" smtClean="0"/>
              <a:t>є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tata</a:t>
            </a:r>
            <a:r>
              <a:rPr lang="en-US" i="1" dirty="0" smtClean="0"/>
              <a:t> </a:t>
            </a:r>
            <a:r>
              <a:rPr lang="en-US" i="1" dirty="0" err="1" smtClean="0"/>
              <a:t>bahasa</a:t>
            </a:r>
            <a:r>
              <a:rPr lang="en-US" i="1" dirty="0" smtClean="0"/>
              <a:t> </a:t>
            </a:r>
            <a:r>
              <a:rPr lang="en-US" i="1" dirty="0" err="1" smtClean="0"/>
              <a:t>bebas</a:t>
            </a:r>
            <a:r>
              <a:rPr lang="en-US" i="1" dirty="0" smtClean="0"/>
              <a:t> </a:t>
            </a:r>
            <a:r>
              <a:rPr lang="en-US" i="1" dirty="0" err="1" smtClean="0"/>
              <a:t>konteks</a:t>
            </a:r>
            <a:endParaRPr lang="en-US" i="1" dirty="0" smtClean="0"/>
          </a:p>
          <a:p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→ a | </a:t>
            </a:r>
            <a:r>
              <a:rPr lang="en-US" dirty="0" err="1" smtClean="0"/>
              <a:t>aA</a:t>
            </a:r>
            <a:r>
              <a:rPr lang="en-US" dirty="0" smtClean="0"/>
              <a:t> | B | C</a:t>
            </a:r>
          </a:p>
          <a:p>
            <a:r>
              <a:rPr lang="en-US" dirty="0" smtClean="0"/>
              <a:t>A →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B → </a:t>
            </a:r>
            <a:r>
              <a:rPr lang="en-US" dirty="0" err="1" smtClean="0"/>
              <a:t>Aa</a:t>
            </a:r>
            <a:endParaRPr lang="en-US" dirty="0" smtClean="0"/>
          </a:p>
          <a:p>
            <a:r>
              <a:rPr lang="en-US" dirty="0" smtClean="0"/>
              <a:t>C → </a:t>
            </a:r>
            <a:r>
              <a:rPr lang="en-US" dirty="0" err="1" smtClean="0"/>
              <a:t>cCD</a:t>
            </a:r>
            <a:endParaRPr lang="en-US" dirty="0" smtClean="0"/>
          </a:p>
          <a:p>
            <a:r>
              <a:rPr lang="en-US" dirty="0" smtClean="0"/>
              <a:t>D → </a:t>
            </a:r>
            <a:r>
              <a:rPr lang="en-US" dirty="0" err="1" smtClean="0"/>
              <a:t>ddd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unit, </a:t>
            </a:r>
            <a:r>
              <a:rPr lang="en-US" i="1" dirty="0" smtClean="0"/>
              <a:t>useless,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az-Cyrl-AZ" i="1" dirty="0" smtClean="0"/>
              <a:t>є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tata</a:t>
            </a:r>
            <a:r>
              <a:rPr lang="en-US" i="1" dirty="0" smtClean="0"/>
              <a:t> </a:t>
            </a:r>
            <a:r>
              <a:rPr lang="en-US" i="1" dirty="0" err="1" smtClean="0"/>
              <a:t>bahasa</a:t>
            </a:r>
            <a:r>
              <a:rPr lang="en-US" i="1" dirty="0" smtClean="0"/>
              <a:t> </a:t>
            </a:r>
            <a:r>
              <a:rPr lang="en-US" i="1" dirty="0" err="1" smtClean="0"/>
              <a:t>bebas</a:t>
            </a:r>
            <a:r>
              <a:rPr lang="en-US" i="1" dirty="0" smtClean="0"/>
              <a:t> </a:t>
            </a:r>
            <a:r>
              <a:rPr lang="en-US" i="1" dirty="0" err="1" smtClean="0"/>
              <a:t>konteks</a:t>
            </a:r>
            <a:endParaRPr lang="en-US" i="1" dirty="0" smtClean="0"/>
          </a:p>
          <a:p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en-US" dirty="0" err="1" smtClean="0"/>
              <a:t>aaB</a:t>
            </a:r>
            <a:endParaRPr lang="en-US" dirty="0" smtClean="0"/>
          </a:p>
          <a:p>
            <a:r>
              <a:rPr lang="en-US" dirty="0" smtClean="0"/>
              <a:t>A → </a:t>
            </a:r>
            <a:r>
              <a:rPr lang="az-Cyrl-AZ" dirty="0" smtClean="0"/>
              <a:t>є</a:t>
            </a:r>
          </a:p>
          <a:p>
            <a:r>
              <a:rPr lang="en-US" dirty="0" smtClean="0"/>
              <a:t>B → </a:t>
            </a:r>
            <a:r>
              <a:rPr lang="en-US" dirty="0" err="1" smtClean="0"/>
              <a:t>bA</a:t>
            </a:r>
            <a:endParaRPr lang="en-US" dirty="0" smtClean="0"/>
          </a:p>
          <a:p>
            <a:r>
              <a:rPr lang="en-US" dirty="0" smtClean="0"/>
              <a:t>B → </a:t>
            </a:r>
            <a:r>
              <a:rPr lang="az-Cyrl-AZ" dirty="0" smtClean="0"/>
              <a:t>є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i="1" dirty="0" smtClean="0"/>
              <a:t>useless </a:t>
            </a:r>
            <a:r>
              <a:rPr lang="en-US" i="1" dirty="0" err="1" smtClean="0"/>
              <a:t>dan</a:t>
            </a:r>
            <a:r>
              <a:rPr lang="en-US" i="1" dirty="0" smtClean="0"/>
              <a:t> unit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tata</a:t>
            </a:r>
            <a:r>
              <a:rPr lang="en-US" i="1" dirty="0" smtClean="0"/>
              <a:t> </a:t>
            </a:r>
            <a:r>
              <a:rPr lang="en-US" i="1" dirty="0" err="1" smtClean="0"/>
              <a:t>bahasa</a:t>
            </a:r>
            <a:r>
              <a:rPr lang="en-US" i="1" dirty="0" smtClean="0"/>
              <a:t> </a:t>
            </a:r>
            <a:r>
              <a:rPr lang="en-US" i="1" dirty="0" err="1" smtClean="0"/>
              <a:t>bebas</a:t>
            </a:r>
            <a:r>
              <a:rPr lang="en-US" i="1" dirty="0" smtClean="0"/>
              <a:t> </a:t>
            </a:r>
            <a:r>
              <a:rPr lang="en-US" i="1" dirty="0" err="1" smtClean="0"/>
              <a:t>konteks</a:t>
            </a:r>
            <a:r>
              <a:rPr lang="en-US" i="1" dirty="0" smtClean="0"/>
              <a:t> </a:t>
            </a:r>
            <a:r>
              <a:rPr lang="en-US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→ </a:t>
            </a:r>
            <a:r>
              <a:rPr lang="en-US" dirty="0" err="1" smtClean="0"/>
              <a:t>AaC</a:t>
            </a:r>
            <a:r>
              <a:rPr lang="en-US" dirty="0" smtClean="0"/>
              <a:t> | </a:t>
            </a:r>
            <a:r>
              <a:rPr lang="en-US" dirty="0" err="1" smtClean="0"/>
              <a:t>aC</a:t>
            </a:r>
            <a:r>
              <a:rPr lang="en-US" dirty="0" smtClean="0"/>
              <a:t> | </a:t>
            </a:r>
            <a:r>
              <a:rPr lang="en-US" dirty="0" err="1" smtClean="0"/>
              <a:t>Aa</a:t>
            </a:r>
            <a:r>
              <a:rPr lang="en-US" dirty="0" smtClean="0"/>
              <a:t> | a</a:t>
            </a:r>
          </a:p>
          <a:p>
            <a:r>
              <a:rPr lang="pt-BR" dirty="0" smtClean="0"/>
              <a:t>A → C | AB | A | B</a:t>
            </a:r>
          </a:p>
          <a:p>
            <a:r>
              <a:rPr lang="en-US" dirty="0" smtClean="0"/>
              <a:t>B → b</a:t>
            </a:r>
          </a:p>
          <a:p>
            <a:r>
              <a:rPr lang="en-US" dirty="0" smtClean="0"/>
              <a:t>C → 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Penghilangan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Useless</a:t>
            </a:r>
          </a:p>
          <a:p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i="1" dirty="0"/>
              <a:t>useless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cara</a:t>
            </a:r>
            <a:r>
              <a:rPr lang="en-US" i="1" dirty="0" smtClean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terminal.</a:t>
            </a:r>
          </a:p>
          <a:p>
            <a:pPr>
              <a:buNone/>
            </a:pPr>
            <a:r>
              <a:rPr lang="sv-SE" dirty="0" smtClean="0"/>
              <a:t>	2</a:t>
            </a:r>
            <a:r>
              <a:rPr lang="sv-SE" dirty="0"/>
              <a:t>. Produksi yang tidak akan pernah </a:t>
            </a:r>
            <a:r>
              <a:rPr lang="sv-SE" dirty="0" smtClean="0"/>
              <a:t>dicapai dengan </a:t>
            </a:r>
            <a:r>
              <a:rPr lang="sv-SE" dirty="0"/>
              <a:t>penurunan apapun dari simbol </a:t>
            </a:r>
            <a:r>
              <a:rPr lang="sv-SE" dirty="0" smtClean="0"/>
              <a:t>awal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redundan</a:t>
            </a:r>
            <a:r>
              <a:rPr lang="en-US" dirty="0"/>
              <a:t> (</a:t>
            </a:r>
            <a:r>
              <a:rPr lang="en-US" dirty="0" err="1"/>
              <a:t>berlebih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Contoh, terdapat tata bahasa bebas konteks :</a:t>
            </a:r>
          </a:p>
          <a:p>
            <a:r>
              <a:rPr lang="en-US" dirty="0"/>
              <a:t>S → </a:t>
            </a:r>
            <a:r>
              <a:rPr lang="en-US" dirty="0" err="1"/>
              <a:t>aSa</a:t>
            </a:r>
            <a:r>
              <a:rPr lang="en-US" dirty="0"/>
              <a:t> | </a:t>
            </a:r>
            <a:r>
              <a:rPr lang="en-US" dirty="0" err="1"/>
              <a:t>Abd</a:t>
            </a:r>
            <a:r>
              <a:rPr lang="en-US" dirty="0"/>
              <a:t> | </a:t>
            </a:r>
            <a:r>
              <a:rPr lang="en-US" dirty="0" err="1"/>
              <a:t>Bde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B → BBB | a</a:t>
            </a:r>
          </a:p>
          <a:p>
            <a:pPr>
              <a:buNone/>
            </a:pPr>
            <a:r>
              <a:rPr lang="en-US" dirty="0" smtClean="0"/>
              <a:t>	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yang </a:t>
            </a:r>
            <a:r>
              <a:rPr lang="en-US" dirty="0" err="1"/>
              <a:t>menuju</a:t>
            </a:r>
            <a:r>
              <a:rPr lang="en-US" dirty="0"/>
              <a:t> terminal,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sendirinya</a:t>
            </a:r>
            <a:r>
              <a:rPr lang="en-US" dirty="0"/>
              <a:t> S 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i="1" dirty="0"/>
              <a:t>useless :</a:t>
            </a:r>
          </a:p>
          <a:p>
            <a:r>
              <a:rPr lang="en-US" dirty="0"/>
              <a:t>A → </a:t>
            </a:r>
            <a:r>
              <a:rPr lang="en-US" dirty="0" err="1" smtClean="0"/>
              <a:t>Ada</a:t>
            </a:r>
            <a:endParaRPr lang="en-US" dirty="0" smtClean="0"/>
          </a:p>
          <a:p>
            <a:r>
              <a:rPr lang="en-US" dirty="0"/>
              <a:t>S → </a:t>
            </a:r>
            <a:r>
              <a:rPr lang="en-US" dirty="0" err="1"/>
              <a:t>Abd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aSa</a:t>
            </a:r>
            <a:r>
              <a:rPr lang="en-US" dirty="0"/>
              <a:t> | </a:t>
            </a:r>
            <a:r>
              <a:rPr lang="en-US" dirty="0" err="1"/>
              <a:t>Bde</a:t>
            </a:r>
            <a:endParaRPr lang="en-US" dirty="0"/>
          </a:p>
          <a:p>
            <a:r>
              <a:rPr lang="en-US" dirty="0"/>
              <a:t>B → BBB |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Aa</a:t>
            </a:r>
            <a:r>
              <a:rPr lang="en-US" dirty="0"/>
              <a:t> | B</a:t>
            </a:r>
          </a:p>
          <a:p>
            <a:r>
              <a:rPr lang="en-US" dirty="0"/>
              <a:t>A → </a:t>
            </a:r>
            <a:r>
              <a:rPr lang="en-US" dirty="0" err="1"/>
              <a:t>ab</a:t>
            </a:r>
            <a:r>
              <a:rPr lang="en-US" dirty="0"/>
              <a:t> | D</a:t>
            </a:r>
          </a:p>
          <a:p>
            <a:r>
              <a:rPr lang="en-US" dirty="0"/>
              <a:t>B → b | E</a:t>
            </a:r>
          </a:p>
          <a:p>
            <a:r>
              <a:rPr lang="en-US" dirty="0"/>
              <a:t>C → bb</a:t>
            </a:r>
          </a:p>
          <a:p>
            <a:r>
              <a:rPr lang="en-US" dirty="0"/>
              <a:t>E → </a:t>
            </a:r>
            <a:r>
              <a:rPr lang="en-US" dirty="0" err="1"/>
              <a:t>aEa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Penghilangan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r>
              <a:rPr lang="en-US" b="1" dirty="0" smtClean="0"/>
              <a:t> Useless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A → D,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endParaRPr lang="en-US" dirty="0"/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C → bb,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smtClean="0"/>
              <a:t>S,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C,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/>
              <a:t>.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menuju</a:t>
            </a:r>
            <a:r>
              <a:rPr lang="en-US" dirty="0"/>
              <a:t> terminal,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4</a:t>
            </a:r>
            <a:r>
              <a:rPr lang="en-US" dirty="0"/>
              <a:t>.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no.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B → E,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mesti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542</TotalTime>
  <Words>1752</Words>
  <Application>Microsoft Office PowerPoint</Application>
  <PresentationFormat>On-screen Show (4:3)</PresentationFormat>
  <Paragraphs>371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Opulent</vt:lpstr>
      <vt:lpstr>PENYEDERHANAAN TATA BAHASA BEBAS KONTEKS</vt:lpstr>
      <vt:lpstr>PENYEDERHANAAN TATA BAHASA BEBAS KONTEKS</vt:lpstr>
      <vt:lpstr>PENYEDERHANAAN TATA BAHASA BEBAS KONTEKS</vt:lpstr>
      <vt:lpstr>LANGKAH – LANGKAH PENYEDERHANAAN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Penghilangan Produksi Useless </vt:lpstr>
      <vt:lpstr>LATIHAN SOAL</vt:lpstr>
      <vt:lpstr>LATIHAN SOAL</vt:lpstr>
      <vt:lpstr>Penghilangan Produksi Unit </vt:lpstr>
      <vt:lpstr>Penghilangan Produksi Unit </vt:lpstr>
      <vt:lpstr>LANGKAH - LANGKAH</vt:lpstr>
      <vt:lpstr>Slide 25</vt:lpstr>
      <vt:lpstr>CONTOH</vt:lpstr>
      <vt:lpstr>CONTOH</vt:lpstr>
      <vt:lpstr>CONTOH</vt:lpstr>
      <vt:lpstr>CONTOH</vt:lpstr>
      <vt:lpstr>CONTOH</vt:lpstr>
      <vt:lpstr>LATIHAN SOAL</vt:lpstr>
      <vt:lpstr>LATIHAN SOAL</vt:lpstr>
      <vt:lpstr>Penghilangan Produksi є </vt:lpstr>
      <vt:lpstr>Penghilangan Produksi є </vt:lpstr>
      <vt:lpstr>Penghilangan Produksi є </vt:lpstr>
      <vt:lpstr>CONTOH</vt:lpstr>
      <vt:lpstr>CONTOH</vt:lpstr>
      <vt:lpstr>CONTOH</vt:lpstr>
      <vt:lpstr>Slide 39</vt:lpstr>
      <vt:lpstr>CONTOH</vt:lpstr>
      <vt:lpstr>CONTOH</vt:lpstr>
      <vt:lpstr>CONTOH</vt:lpstr>
      <vt:lpstr>CONTOH</vt:lpstr>
      <vt:lpstr>SOAL</vt:lpstr>
      <vt:lpstr>SOAL</vt:lpstr>
      <vt:lpstr>SOAL</vt:lpstr>
      <vt:lpstr>SOAL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PENYEDERHANAAN TATA BAHASA BEBAS KONTEKS</dc:title>
  <dc:creator>Eko</dc:creator>
  <cp:lastModifiedBy>Eko</cp:lastModifiedBy>
  <cp:revision>8</cp:revision>
  <dcterms:created xsi:type="dcterms:W3CDTF">2014-05-25T15:17:56Z</dcterms:created>
  <dcterms:modified xsi:type="dcterms:W3CDTF">2014-06-01T15:58:02Z</dcterms:modified>
</cp:coreProperties>
</file>