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192F-C43C-45B3-AB4A-EE1A2EE48A5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162C-61ED-4DF2-8E06-06E3F7DF4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0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192F-C43C-45B3-AB4A-EE1A2EE48A5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162C-61ED-4DF2-8E06-06E3F7DF4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70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192F-C43C-45B3-AB4A-EE1A2EE48A5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162C-61ED-4DF2-8E06-06E3F7DF4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98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192F-C43C-45B3-AB4A-EE1A2EE48A5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162C-61ED-4DF2-8E06-06E3F7DF4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83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192F-C43C-45B3-AB4A-EE1A2EE48A5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162C-61ED-4DF2-8E06-06E3F7DF4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71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192F-C43C-45B3-AB4A-EE1A2EE48A5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162C-61ED-4DF2-8E06-06E3F7DF4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57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192F-C43C-45B3-AB4A-EE1A2EE48A5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162C-61ED-4DF2-8E06-06E3F7DF4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25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192F-C43C-45B3-AB4A-EE1A2EE48A5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162C-61ED-4DF2-8E06-06E3F7DF4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32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192F-C43C-45B3-AB4A-EE1A2EE48A5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162C-61ED-4DF2-8E06-06E3F7DF4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41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192F-C43C-45B3-AB4A-EE1A2EE48A5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162C-61ED-4DF2-8E06-06E3F7DF4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48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192F-C43C-45B3-AB4A-EE1A2EE48A5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162C-61ED-4DF2-8E06-06E3F7DF4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19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4192F-C43C-45B3-AB4A-EE1A2EE48A5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7162C-61ED-4DF2-8E06-06E3F7DF4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37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726496"/>
              </p:ext>
            </p:extLst>
          </p:nvPr>
        </p:nvGraphicFramePr>
        <p:xfrm>
          <a:off x="457850" y="778585"/>
          <a:ext cx="11068644" cy="4164330"/>
        </p:xfrm>
        <a:graphic>
          <a:graphicData uri="http://schemas.openxmlformats.org/drawingml/2006/table">
            <a:tbl>
              <a:tblPr firstRow="1" bandRow="1"/>
              <a:tblGrid>
                <a:gridCol w="1499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marL="0" algn="l" defTabSz="9120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6000" algn="l" defTabSz="9120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2000" algn="l" defTabSz="9120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68000" algn="l" defTabSz="9120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3996" algn="l" defTabSz="9120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79999" algn="l" defTabSz="9120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35998" algn="l" defTabSz="9120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1994" algn="l" defTabSz="9120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47991" algn="l" defTabSz="9120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kumimoji="1" lang="en-US" altLang="ja-JP" sz="1600" b="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37">
                <a:tc>
                  <a:txBody>
                    <a:bodyPr/>
                    <a:lstStyle>
                      <a:lvl1pPr marL="0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6000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2000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68000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3996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79999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35998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1994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47991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 ●氏名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ysClr val="windowText" lastClr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6000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2000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68000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3996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79999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35998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1994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47991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kumimoji="1" lang="ja-JP" altLang="en-US" sz="1400" b="0" dirty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鈴木龍介　（医学博士）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ysClr val="windowText" lastClr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alpha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637">
                <a:tc>
                  <a:txBody>
                    <a:bodyPr/>
                    <a:lstStyle>
                      <a:lvl1pPr marL="0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6000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2000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68000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3996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79999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35998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1994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47991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 ●経歴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6000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2000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68000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3996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79999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35998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1994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47991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kumimoji="1" lang="ja-JP" altLang="en-US" sz="1400" b="0" dirty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・北里大学医療系研究科修士課程・博士課程　３年次飛び卒業</a:t>
                      </a:r>
                      <a:r>
                        <a:rPr kumimoji="1" lang="en-US" altLang="ja-JP" sz="1400" b="0" dirty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※</a:t>
                      </a:r>
                      <a:r>
                        <a:rPr kumimoji="1" lang="ja-JP" altLang="en-US" sz="1400" b="0" dirty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博士課程　</a:t>
                      </a:r>
                      <a:endParaRPr kumimoji="1" lang="en-US" altLang="ja-JP" sz="1400" b="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  <a:p>
                      <a:r>
                        <a:rPr kumimoji="1" lang="ja-JP" altLang="en-US" sz="1400" b="0" dirty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　⇒医学分野において皮膚医学を学ぶ</a:t>
                      </a:r>
                      <a:endParaRPr kumimoji="1" lang="en-US" altLang="ja-JP" sz="1400" b="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  <a:p>
                      <a:r>
                        <a:rPr kumimoji="1" lang="ja-JP" altLang="en-US" sz="1400" b="0" dirty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・株式会社</a:t>
                      </a:r>
                      <a:r>
                        <a:rPr kumimoji="1" lang="en-US" altLang="ja-JP" sz="1400" b="0" dirty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SHEM</a:t>
                      </a:r>
                      <a:r>
                        <a:rPr kumimoji="1" lang="ja-JP" altLang="en-US" sz="1400" b="0" dirty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　代表取締役社長</a:t>
                      </a:r>
                      <a:endParaRPr kumimoji="1" lang="en-US" altLang="ja-JP" sz="1400" b="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  <a:p>
                      <a:r>
                        <a:rPr kumimoji="1" lang="ja-JP" altLang="en-US" sz="1400" b="0" dirty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　⇒コンサルティング事業、教育事業、飲食事業を主体とする</a:t>
                      </a:r>
                      <a:endParaRPr kumimoji="1" lang="en-US" altLang="ja-JP" sz="1400" b="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  <a:p>
                      <a:r>
                        <a:rPr kumimoji="1" lang="ja-JP" altLang="en-US" sz="1400" b="0" dirty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・主要コンサルティング先</a:t>
                      </a:r>
                      <a:endParaRPr kumimoji="1" lang="en-US" altLang="ja-JP" sz="1400" b="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  <a:p>
                      <a:r>
                        <a:rPr kumimoji="1" lang="ja-JP" altLang="en-US" sz="1400" b="0" dirty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　⇒三井化学ファイン（株）、（株）</a:t>
                      </a:r>
                      <a:r>
                        <a:rPr kumimoji="1" lang="en-US" altLang="ja-JP" sz="1400" b="0" dirty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FLAX</a:t>
                      </a:r>
                      <a:r>
                        <a:rPr kumimoji="1" lang="ja-JP" altLang="en-US" sz="1400" b="0" dirty="0" err="1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、</a:t>
                      </a:r>
                      <a:r>
                        <a:rPr kumimoji="1" lang="en-US" altLang="ja-JP" sz="1400" b="0" dirty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B-by-C</a:t>
                      </a:r>
                      <a:r>
                        <a:rPr kumimoji="1" lang="ja-JP" altLang="en-US" sz="1400" b="0" dirty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（株）、（株）ラベリテ、（株）</a:t>
                      </a:r>
                      <a:r>
                        <a:rPr kumimoji="1" lang="en-US" altLang="ja-JP" sz="1400" b="0" dirty="0" err="1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Remixline</a:t>
                      </a:r>
                      <a:r>
                        <a:rPr kumimoji="1" lang="ja-JP" altLang="en-US" sz="1400" b="0" dirty="0" err="1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、</a:t>
                      </a:r>
                      <a:r>
                        <a:rPr kumimoji="1" lang="ja-JP" altLang="en-US" sz="1400" b="0" dirty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千年計画（株）その他化粧品会社、健康食品会社、エステ会社など</a:t>
                      </a:r>
                      <a:endParaRPr kumimoji="1" lang="en-US" altLang="ja-JP" sz="1400" b="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  <a:p>
                      <a:r>
                        <a:rPr kumimoji="1" lang="ja-JP" altLang="en-US" sz="1400" b="0" dirty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・北里大学客員研究員（</a:t>
                      </a:r>
                      <a:r>
                        <a:rPr kumimoji="1" lang="en-US" altLang="ja-JP" sz="1400" b="0" dirty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2014</a:t>
                      </a:r>
                      <a:r>
                        <a:rPr kumimoji="1" lang="ja-JP" altLang="en-US" sz="1400" b="0" dirty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～</a:t>
                      </a:r>
                      <a:r>
                        <a:rPr kumimoji="1" lang="en-US" altLang="ja-JP" sz="1400" b="0" dirty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2016</a:t>
                      </a:r>
                      <a:r>
                        <a:rPr kumimoji="1" lang="ja-JP" altLang="en-US" sz="1400" b="0" dirty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）</a:t>
                      </a:r>
                      <a:endParaRPr kumimoji="1" lang="en-US" altLang="ja-JP" sz="1400" b="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  <a:p>
                      <a:r>
                        <a:rPr kumimoji="1" lang="ja-JP" altLang="en-US" sz="1400" b="0" dirty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・東京電機大学特別講師（</a:t>
                      </a:r>
                      <a:r>
                        <a:rPr kumimoji="1" lang="en-US" altLang="ja-JP" sz="1400" b="0" dirty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2014</a:t>
                      </a:r>
                      <a:r>
                        <a:rPr kumimoji="1" lang="ja-JP" altLang="en-US" sz="1400" b="0" dirty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～</a:t>
                      </a:r>
                      <a:r>
                        <a:rPr kumimoji="1" lang="en-US" altLang="ja-JP" sz="1400" b="0" dirty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2017</a:t>
                      </a:r>
                      <a:r>
                        <a:rPr kumimoji="1" lang="ja-JP" altLang="en-US" sz="1400" b="0" dirty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）同大学客員研究員（</a:t>
                      </a:r>
                      <a:r>
                        <a:rPr kumimoji="1" lang="en-US" altLang="ja-JP" sz="1400" b="0" dirty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2017</a:t>
                      </a:r>
                      <a:r>
                        <a:rPr kumimoji="1" lang="ja-JP" altLang="en-US" sz="1400" b="0" dirty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～）</a:t>
                      </a:r>
                      <a:endParaRPr kumimoji="1" lang="en-US" altLang="ja-JP" sz="1400" b="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61">
                <a:tc>
                  <a:txBody>
                    <a:bodyPr/>
                    <a:lstStyle>
                      <a:lvl1pPr marL="0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6000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2000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68000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3996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79999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35998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1994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47991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r>
                        <a:rPr kumimoji="1" lang="ja-JP" altLang="en-US" sz="1400" b="0" kern="120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 ●専門分野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6000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2000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68000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3996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79999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35998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1994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47991" algn="l" defTabSz="9120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工学・理学・皮膚医学に関連する商品開発及び商品評価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商品に関連する各種セミナー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薬事対応を踏まえた商品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PR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活動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特許申請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alpha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06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ja-JP" altLang="en-US" sz="1400" b="0" kern="120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 ●所属学会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・日本口腔ケア学会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・日本再生医療学会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・日本臍帯プラセンタ学会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alpha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33836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457850" y="18429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u="sng" dirty="0">
                <a:solidFill>
                  <a:srgbClr val="0070C0"/>
                </a:solidFill>
              </a:rPr>
              <a:t>紹介用資料</a:t>
            </a:r>
          </a:p>
        </p:txBody>
      </p:sp>
    </p:spTree>
    <p:extLst>
      <p:ext uri="{BB962C8B-B14F-4D97-AF65-F5344CB8AC3E}">
        <p14:creationId xmlns:p14="http://schemas.microsoft.com/office/powerpoint/2010/main" val="26741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36" y="354732"/>
            <a:ext cx="3388179" cy="226124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431" y="354732"/>
            <a:ext cx="3400054" cy="226124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36" y="3312502"/>
            <a:ext cx="5091112" cy="184460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077" y="2945947"/>
            <a:ext cx="3190875" cy="214312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077" y="337589"/>
            <a:ext cx="3343275" cy="229552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085" y="2945947"/>
            <a:ext cx="20574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3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192</Words>
  <Application>Microsoft Office PowerPoint</Application>
  <PresentationFormat>ワイド画面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Ryusuke Suzuki</dc:creator>
  <cp:lastModifiedBy>EXIA EXIA</cp:lastModifiedBy>
  <cp:revision>11</cp:revision>
  <dcterms:created xsi:type="dcterms:W3CDTF">2018-02-07T06:24:25Z</dcterms:created>
  <dcterms:modified xsi:type="dcterms:W3CDTF">2020-01-23T09:24:59Z</dcterms:modified>
</cp:coreProperties>
</file>