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7556500" cy="106807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3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498016" y="5987891"/>
            <a:ext cx="4560467" cy="3744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>
            <a:spLocks noGrp="1"/>
          </p:cNvSpPr>
          <p:nvPr>
            <p:ph type="body" sz="quarter" idx="22"/>
          </p:nvPr>
        </p:nvSpPr>
        <p:spPr>
          <a:xfrm>
            <a:off x="1498016" y="4598736"/>
            <a:ext cx="4560467" cy="1250777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800"/>
            </a:lvl1pPr>
          </a:lstStyle>
          <a:p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>
            <a:spLocks noGrp="1"/>
          </p:cNvSpPr>
          <p:nvPr>
            <p:ph type="pic" sz="half" idx="21"/>
          </p:nvPr>
        </p:nvSpPr>
        <p:spPr>
          <a:xfrm>
            <a:off x="590351" y="3215084"/>
            <a:ext cx="6637999" cy="44276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>
            <a:spLocks noGrp="1"/>
          </p:cNvSpPr>
          <p:nvPr>
            <p:ph type="pic" sz="quarter" idx="21"/>
          </p:nvPr>
        </p:nvSpPr>
        <p:spPr>
          <a:xfrm>
            <a:off x="1644682" y="3491811"/>
            <a:ext cx="4261601" cy="2842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タイトルテキスト"/>
          <p:cNvSpPr txBox="1">
            <a:spLocks noGrp="1"/>
          </p:cNvSpPr>
          <p:nvPr>
            <p:ph type="title"/>
          </p:nvPr>
        </p:nvSpPr>
        <p:spPr>
          <a:xfrm>
            <a:off x="1498016" y="6142859"/>
            <a:ext cx="4560467" cy="61987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498016" y="6784866"/>
            <a:ext cx="4560467" cy="492576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3613492" y="7244233"/>
            <a:ext cx="323982" cy="24747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>
            <a:spLocks noGrp="1"/>
          </p:cNvSpPr>
          <p:nvPr>
            <p:ph type="title"/>
          </p:nvPr>
        </p:nvSpPr>
        <p:spPr>
          <a:xfrm>
            <a:off x="1498016" y="4620859"/>
            <a:ext cx="4560467" cy="1438982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>
            <a:spLocks noGrp="1"/>
          </p:cNvSpPr>
          <p:nvPr>
            <p:ph type="pic" sz="half" idx="21"/>
          </p:nvPr>
        </p:nvSpPr>
        <p:spPr>
          <a:xfrm>
            <a:off x="2128955" y="3491811"/>
            <a:ext cx="5385114" cy="35900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xfrm>
            <a:off x="1359653" y="3491811"/>
            <a:ext cx="2324510" cy="1737849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359653" y="5290539"/>
            <a:ext cx="2324510" cy="1787659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>
            <a:spLocks noGrp="1"/>
          </p:cNvSpPr>
          <p:nvPr>
            <p:ph type="title"/>
          </p:nvPr>
        </p:nvSpPr>
        <p:spPr>
          <a:xfrm>
            <a:off x="1359653" y="3408793"/>
            <a:ext cx="4837194" cy="940874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4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xfrm>
            <a:off x="1359653" y="3408793"/>
            <a:ext cx="4837194" cy="940874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5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359653" y="4349666"/>
            <a:ext cx="4837194" cy="2739601"/>
          </a:xfrm>
          <a:prstGeom prst="rect">
            <a:avLst/>
          </a:prstGeom>
        </p:spPr>
        <p:txBody>
          <a:bodyPr anchor="ctr"/>
          <a:lstStyle>
            <a:lvl1pPr marL="444500" indent="-444500" algn="l">
              <a:spcBef>
                <a:spcPts val="4500"/>
              </a:spcBef>
              <a:buSzPct val="75000"/>
              <a:buChar char="•"/>
              <a:defRPr sz="3600"/>
            </a:lvl1pPr>
            <a:lvl2pPr marL="889000" indent="-444500" algn="l">
              <a:spcBef>
                <a:spcPts val="4500"/>
              </a:spcBef>
              <a:buSzPct val="75000"/>
              <a:buChar char="•"/>
              <a:defRPr sz="3600"/>
            </a:lvl2pPr>
            <a:lvl3pPr marL="1333500" indent="-444500" algn="l">
              <a:spcBef>
                <a:spcPts val="4500"/>
              </a:spcBef>
              <a:buSzPct val="75000"/>
              <a:buChar char="•"/>
              <a:defRPr sz="3600"/>
            </a:lvl3pPr>
            <a:lvl4pPr marL="1778000" indent="-444500" algn="l">
              <a:spcBef>
                <a:spcPts val="4500"/>
              </a:spcBef>
              <a:buSzPct val="75000"/>
              <a:buChar char="•"/>
              <a:defRPr sz="3600"/>
            </a:lvl4pPr>
            <a:lvl5pPr marL="2222500" indent="-444500" algn="l">
              <a:spcBef>
                <a:spcPts val="4500"/>
              </a:spcBef>
              <a:buSzPct val="75000"/>
              <a:buChar char="•"/>
              <a:defRPr sz="3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>
            <a:spLocks noGrp="1"/>
          </p:cNvSpPr>
          <p:nvPr>
            <p:ph type="pic" sz="quarter" idx="21"/>
          </p:nvPr>
        </p:nvSpPr>
        <p:spPr>
          <a:xfrm>
            <a:off x="2920395" y="4349666"/>
            <a:ext cx="4109402" cy="2739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タイトルテキスト"/>
          <p:cNvSpPr txBox="1">
            <a:spLocks noGrp="1"/>
          </p:cNvSpPr>
          <p:nvPr>
            <p:ph type="title"/>
          </p:nvPr>
        </p:nvSpPr>
        <p:spPr>
          <a:xfrm>
            <a:off x="1359653" y="3408793"/>
            <a:ext cx="4837194" cy="940874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6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359653" y="4349666"/>
            <a:ext cx="2324510" cy="2739601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5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5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5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5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500"/>
              </a:spcBef>
              <a:buSzPct val="75000"/>
              <a:buChar char="•"/>
              <a:defRPr sz="2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359653" y="3768538"/>
            <a:ext cx="4837194" cy="3143624"/>
          </a:xfrm>
          <a:prstGeom prst="rect">
            <a:avLst/>
          </a:prstGeom>
        </p:spPr>
        <p:txBody>
          <a:bodyPr anchor="ctr"/>
          <a:lstStyle>
            <a:lvl1pPr marL="444500" indent="-444500" algn="l">
              <a:spcBef>
                <a:spcPts val="4500"/>
              </a:spcBef>
              <a:buSzPct val="75000"/>
              <a:buChar char="•"/>
              <a:defRPr sz="3600"/>
            </a:lvl1pPr>
            <a:lvl2pPr marL="889000" indent="-444500" algn="l">
              <a:spcBef>
                <a:spcPts val="4500"/>
              </a:spcBef>
              <a:buSzPct val="75000"/>
              <a:buChar char="•"/>
              <a:defRPr sz="3600"/>
            </a:lvl2pPr>
            <a:lvl3pPr marL="1333500" indent="-444500" algn="l">
              <a:spcBef>
                <a:spcPts val="4500"/>
              </a:spcBef>
              <a:buSzPct val="75000"/>
              <a:buChar char="•"/>
              <a:defRPr sz="3600"/>
            </a:lvl3pPr>
            <a:lvl4pPr marL="1778000" indent="-444500" algn="l">
              <a:spcBef>
                <a:spcPts val="4500"/>
              </a:spcBef>
              <a:buSzPct val="75000"/>
              <a:buChar char="•"/>
              <a:defRPr sz="3600"/>
            </a:lvl4pPr>
            <a:lvl5pPr marL="2222500" indent="-444500" algn="l">
              <a:spcBef>
                <a:spcPts val="4500"/>
              </a:spcBef>
              <a:buSzPct val="75000"/>
              <a:buChar char="•"/>
              <a:defRPr sz="3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>
            <a:spLocks noGrp="1"/>
          </p:cNvSpPr>
          <p:nvPr>
            <p:ph type="pic" sz="quarter" idx="21"/>
          </p:nvPr>
        </p:nvSpPr>
        <p:spPr>
          <a:xfrm>
            <a:off x="3855733" y="5405782"/>
            <a:ext cx="2639980" cy="17609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イメージ"/>
          <p:cNvSpPr>
            <a:spLocks noGrp="1"/>
          </p:cNvSpPr>
          <p:nvPr>
            <p:ph type="pic" sz="quarter" idx="22"/>
          </p:nvPr>
        </p:nvSpPr>
        <p:spPr>
          <a:xfrm>
            <a:off x="3778250" y="3601520"/>
            <a:ext cx="2556961" cy="17046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イメージ"/>
          <p:cNvSpPr>
            <a:spLocks noGrp="1"/>
          </p:cNvSpPr>
          <p:nvPr>
            <p:ph type="pic" sz="half" idx="23"/>
          </p:nvPr>
        </p:nvSpPr>
        <p:spPr>
          <a:xfrm>
            <a:off x="-90398" y="3602502"/>
            <a:ext cx="5219078" cy="3479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1498016" y="3929040"/>
            <a:ext cx="4560467" cy="1438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138" tIns="22138" rIns="22138" bIns="22138" anchor="b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1498016" y="5406764"/>
            <a:ext cx="4560467" cy="4925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138" tIns="22138" rIns="22138" bIns="2213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3613492" y="7247001"/>
            <a:ext cx="323982" cy="247477"/>
          </a:xfrm>
          <a:prstGeom prst="rect">
            <a:avLst/>
          </a:prstGeom>
          <a:ln w="3175">
            <a:miter lim="400000"/>
          </a:ln>
        </p:spPr>
        <p:txBody>
          <a:bodyPr wrap="none" lIns="22138" tIns="22138" rIns="22138" bIns="22138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0" marR="0" indent="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スクリーンショット 2017-06-13 20.35.42.png" descr="スクリーンショット 2017-06-13 20.35.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200" y="3459733"/>
            <a:ext cx="2507426" cy="3379573"/>
          </a:xfrm>
          <a:prstGeom prst="rect">
            <a:avLst/>
          </a:prstGeom>
          <a:ln w="3175">
            <a:miter lim="400000"/>
          </a:ln>
        </p:spPr>
      </p:pic>
      <p:pic>
        <p:nvPicPr>
          <p:cNvPr id="120" name="212-e97b07f65d903323a663e574122f870fa8aba26d81b1353313692b1e04eae226.png" descr="212-e97b07f65d903323a663e574122f870fa8aba26d81b1353313692b1e04eae2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85886" y="2938163"/>
            <a:ext cx="5854321" cy="8284600"/>
          </a:xfrm>
          <a:prstGeom prst="rect">
            <a:avLst/>
          </a:prstGeom>
          <a:ln w="3175">
            <a:miter lim="400000"/>
          </a:ln>
        </p:spPr>
      </p:pic>
      <p:sp>
        <p:nvSpPr>
          <p:cNvPr id="121" name="振込期日…"/>
          <p:cNvSpPr txBox="1"/>
          <p:nvPr/>
        </p:nvSpPr>
        <p:spPr>
          <a:xfrm>
            <a:off x="357279" y="6636270"/>
            <a:ext cx="2707700" cy="1706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138" tIns="22138" rIns="22138" bIns="22138">
            <a:spAutoFit/>
          </a:bodyPr>
          <a:lstStyle/>
          <a:p>
            <a:pPr algn="l">
              <a:defRPr sz="1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rPr dirty="0" err="1"/>
              <a:t>振込期日</a:t>
            </a:r>
            <a:endParaRPr dirty="0"/>
          </a:p>
          <a:p>
            <a:pPr algn="l">
              <a:defRPr sz="1200"/>
            </a:pPr>
            <a:r>
              <a:rPr dirty="0"/>
              <a:t>202</a:t>
            </a:r>
            <a:r>
              <a:rPr lang="en-US" altLang="ja-JP" dirty="0"/>
              <a:t>2</a:t>
            </a:r>
            <a:r>
              <a:rPr dirty="0"/>
              <a:t>年</a:t>
            </a:r>
            <a:r>
              <a:rPr lang="en-US" altLang="ja-JP" dirty="0"/>
              <a:t>5</a:t>
            </a:r>
            <a:r>
              <a:rPr dirty="0"/>
              <a:t>月末日</a:t>
            </a:r>
          </a:p>
          <a:p>
            <a:pPr algn="l">
              <a:defRPr sz="1200"/>
            </a:pPr>
            <a:endParaRPr dirty="0"/>
          </a:p>
          <a:p>
            <a:pPr algn="l">
              <a:defRPr sz="1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rPr dirty="0" err="1"/>
              <a:t>振込先</a:t>
            </a:r>
            <a:endParaRPr dirty="0"/>
          </a:p>
          <a:p>
            <a:pPr algn="l">
              <a:defRPr sz="1200"/>
            </a:pPr>
            <a:r>
              <a:rPr lang="ja-JP" altLang="en-US" dirty="0"/>
              <a:t>銀行名</a:t>
            </a:r>
            <a:r>
              <a:rPr dirty="0"/>
              <a:t>：</a:t>
            </a:r>
            <a:r>
              <a:rPr lang="ja-JP" altLang="en-US" dirty="0"/>
              <a:t>埼玉りそな銀行</a:t>
            </a:r>
            <a:endParaRPr dirty="0"/>
          </a:p>
          <a:p>
            <a:pPr algn="l">
              <a:defRPr sz="1200"/>
            </a:pPr>
            <a:r>
              <a:rPr dirty="0" err="1"/>
              <a:t>口座の種類：普通</a:t>
            </a:r>
            <a:endParaRPr dirty="0"/>
          </a:p>
          <a:p>
            <a:pPr algn="l">
              <a:defRPr sz="1200"/>
            </a:pPr>
            <a:r>
              <a:rPr dirty="0" err="1"/>
              <a:t>支店名</a:t>
            </a:r>
            <a:r>
              <a:rPr dirty="0"/>
              <a:t>：</a:t>
            </a:r>
            <a:r>
              <a:rPr lang="ja-JP" altLang="en-US" dirty="0"/>
              <a:t>北本</a:t>
            </a:r>
            <a:r>
              <a:rPr dirty="0" err="1"/>
              <a:t>支店</a:t>
            </a:r>
            <a:endParaRPr dirty="0"/>
          </a:p>
          <a:p>
            <a:pPr algn="l">
              <a:defRPr sz="1200"/>
            </a:pPr>
            <a:r>
              <a:rPr dirty="0"/>
              <a:t>口座番号：</a:t>
            </a:r>
            <a:r>
              <a:rPr lang="en-US" altLang="ja-JP" dirty="0"/>
              <a:t>4702740</a:t>
            </a:r>
            <a:endParaRPr dirty="0"/>
          </a:p>
          <a:p>
            <a:pPr algn="l">
              <a:defRPr sz="1200"/>
            </a:pPr>
            <a:r>
              <a:rPr dirty="0" err="1"/>
              <a:t>口座名義人</a:t>
            </a:r>
            <a:r>
              <a:rPr dirty="0"/>
              <a:t>：</a:t>
            </a:r>
            <a:r>
              <a:rPr lang="ja-JP" altLang="en-US" dirty="0"/>
              <a:t>クリハラマリ</a:t>
            </a:r>
            <a:endParaRPr dirty="0"/>
          </a:p>
        </p:txBody>
      </p:sp>
      <p:sp>
        <p:nvSpPr>
          <p:cNvPr id="122" name="請求書"/>
          <p:cNvSpPr txBox="1"/>
          <p:nvPr/>
        </p:nvSpPr>
        <p:spPr>
          <a:xfrm>
            <a:off x="3216361" y="757806"/>
            <a:ext cx="1123778" cy="399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138" tIns="22138" rIns="22138" bIns="22138" anchor="ctr">
            <a:spAutoFit/>
          </a:bodyPr>
          <a:lstStyle>
            <a:lvl1pPr>
              <a:defRPr sz="28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lvl1pPr>
          </a:lstStyle>
          <a:p>
            <a:r>
              <a:t>請求書</a:t>
            </a:r>
          </a:p>
        </p:txBody>
      </p:sp>
      <p:sp>
        <p:nvSpPr>
          <p:cNvPr id="123" name="No：20210125C1"/>
          <p:cNvSpPr txBox="1"/>
          <p:nvPr/>
        </p:nvSpPr>
        <p:spPr>
          <a:xfrm>
            <a:off x="157755" y="151616"/>
            <a:ext cx="1093450" cy="1649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138" tIns="22138" rIns="22138" bIns="22138" anchor="ctr">
            <a:spAutoFit/>
          </a:bodyPr>
          <a:lstStyle>
            <a:lvl1pPr algn="l">
              <a:defRPr sz="900"/>
            </a:lvl1pPr>
          </a:lstStyle>
          <a:p>
            <a:r>
              <a:t>No：20210125C1</a:t>
            </a:r>
          </a:p>
        </p:txBody>
      </p:sp>
      <p:sp>
        <p:nvSpPr>
          <p:cNvPr id="124" name="請求日：2021/01/25"/>
          <p:cNvSpPr txBox="1"/>
          <p:nvPr/>
        </p:nvSpPr>
        <p:spPr>
          <a:xfrm>
            <a:off x="6184939" y="156289"/>
            <a:ext cx="1223295" cy="1649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138" tIns="22138" rIns="22138" bIns="22138" anchor="ctr">
            <a:spAutoFit/>
          </a:bodyPr>
          <a:lstStyle>
            <a:lvl1pPr algn="r">
              <a:defRPr sz="900"/>
            </a:lvl1pPr>
          </a:lstStyle>
          <a:p>
            <a:r>
              <a:t>請求日：2021/01/25</a:t>
            </a:r>
          </a:p>
        </p:txBody>
      </p:sp>
      <p:sp>
        <p:nvSpPr>
          <p:cNvPr id="125" name="スペースナビ株式会社 御中"/>
          <p:cNvSpPr txBox="1"/>
          <p:nvPr/>
        </p:nvSpPr>
        <p:spPr>
          <a:xfrm>
            <a:off x="331096" y="1491911"/>
            <a:ext cx="2372500" cy="2265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138" tIns="22138" rIns="22138" bIns="22138">
            <a:spAutoFit/>
          </a:bodyPr>
          <a:lstStyle>
            <a:lvl1pPr algn="l" defTabSz="375493">
              <a:lnSpc>
                <a:spcPct val="10000"/>
              </a:lnSpc>
              <a:spcBef>
                <a:spcPts val="1300"/>
              </a:spcBef>
              <a:defRPr sz="1400" u="sng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lvl1pPr>
          </a:lstStyle>
          <a:p>
            <a:r>
              <a:t>スペースナビ株式会社 御中</a:t>
            </a:r>
          </a:p>
        </p:txBody>
      </p:sp>
      <p:sp>
        <p:nvSpPr>
          <p:cNvPr id="126" name="〒175-0083…"/>
          <p:cNvSpPr txBox="1"/>
          <p:nvPr/>
        </p:nvSpPr>
        <p:spPr>
          <a:xfrm>
            <a:off x="331096" y="1855861"/>
            <a:ext cx="2372499" cy="4151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138" tIns="22138" rIns="22138" bIns="22138">
            <a:spAutoFit/>
          </a:bodyPr>
          <a:lstStyle/>
          <a:p>
            <a:pPr algn="l" defTabSz="375493">
              <a:lnSpc>
                <a:spcPct val="10000"/>
              </a:lnSpc>
              <a:spcBef>
                <a:spcPts val="1000"/>
              </a:spcBef>
              <a:defRPr sz="12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pPr>
            <a:r>
              <a:t>〒175-0083</a:t>
            </a:r>
          </a:p>
          <a:p>
            <a:pPr algn="l" defTabSz="375493">
              <a:lnSpc>
                <a:spcPct val="10000"/>
              </a:lnSpc>
              <a:spcBef>
                <a:spcPts val="1000"/>
              </a:spcBef>
              <a:defRPr sz="12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pPr>
            <a:r>
              <a:t>東京都板橋区徳丸3-41-31</a:t>
            </a:r>
          </a:p>
        </p:txBody>
      </p:sp>
      <p:sp>
        <p:nvSpPr>
          <p:cNvPr id="127" name="下記のとおり請求書をお送りいたします"/>
          <p:cNvSpPr txBox="1"/>
          <p:nvPr/>
        </p:nvSpPr>
        <p:spPr>
          <a:xfrm>
            <a:off x="341159" y="2935837"/>
            <a:ext cx="2114378" cy="1649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138" tIns="22138" rIns="22138" bIns="22138" anchor="ctr">
            <a:spAutoFit/>
          </a:bodyPr>
          <a:lstStyle>
            <a:lvl1pPr>
              <a:defRPr sz="9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lvl1pPr>
          </a:lstStyle>
          <a:p>
            <a:r>
              <a:t>下記のとおり請求書をお送りいたします</a:t>
            </a:r>
          </a:p>
        </p:txBody>
      </p:sp>
      <p:graphicFrame>
        <p:nvGraphicFramePr>
          <p:cNvPr id="128" name="表"/>
          <p:cNvGraphicFramePr/>
          <p:nvPr>
            <p:extLst>
              <p:ext uri="{D42A27DB-BD31-4B8C-83A1-F6EECF244321}">
                <p14:modId xmlns:p14="http://schemas.microsoft.com/office/powerpoint/2010/main" val="822385853"/>
              </p:ext>
            </p:extLst>
          </p:nvPr>
        </p:nvGraphicFramePr>
        <p:xfrm>
          <a:off x="287743" y="3134910"/>
          <a:ext cx="6975290" cy="331632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6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121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項目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項目説明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単価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工数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292F33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金額(円)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記事作成費用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6350">
                      <a:solidFill>
                        <a:srgbClr val="000000"/>
                      </a:solidFill>
                      <a:miter lim="400000"/>
                    </a:lnT>
                    <a:lnB w="3175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ja-JP" altLang="en-US"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大人の男性にオススメ！おしゃれで高級感のあるボールペン</a:t>
                      </a:r>
                      <a:r>
                        <a:rPr lang="en-US" altLang="ja-JP"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4</a:t>
                      </a:r>
                      <a:r>
                        <a:rPr lang="ja-JP" altLang="en-US"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選</a:t>
                      </a:r>
                      <a:endParaRPr sz="900" dirty="0">
                        <a:latin typeface="游ゴシック体 ミディアム"/>
                        <a:ea typeface="游ゴシック体 ミディアム"/>
                        <a:cs typeface="游ゴシック体 ミディアム"/>
                        <a:sym typeface="游ゴシック体 ミディアム"/>
                      </a:endParaRPr>
                    </a:p>
                  </a:txBody>
                  <a:tcPr marL="50800" marR="50800" marT="50800" marB="50800" anchor="ctr" horzOverflow="overflow">
                    <a:lnT w="635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635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1</a:t>
                      </a:r>
                      <a:r>
                        <a:rPr lang="en-US" altLang="ja-JP"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792</a:t>
                      </a:r>
                      <a:endParaRPr sz="900" dirty="0">
                        <a:latin typeface="游ゴシック体 ミディアム"/>
                        <a:ea typeface="游ゴシック体 ミディアム"/>
                        <a:cs typeface="游ゴシック体 ミディアム"/>
                        <a:sym typeface="游ゴシック体 ミディアム"/>
                      </a:endParaRPr>
                    </a:p>
                  </a:txBody>
                  <a:tcPr marL="50800" marR="50800" marT="50800" marB="50800" anchor="ctr" horzOverflow="overflow">
                    <a:lnT w="6350">
                      <a:solidFill>
                        <a:srgbClr val="292F3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T w="635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1,</a:t>
                      </a:r>
                      <a:r>
                        <a:rPr lang="en-US" altLang="ja-JP"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792</a:t>
                      </a:r>
                      <a:endParaRPr sz="900" dirty="0">
                        <a:latin typeface="游ゴシック体 ミディアム"/>
                        <a:ea typeface="游ゴシック体 ミディアム"/>
                        <a:cs typeface="游ゴシック体 ミディアム"/>
                        <a:sym typeface="游ゴシック体 ミディアム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r>
                        <a:rPr lang="ja-JP" altLang="en-US" dirty="0"/>
                        <a:t>記事作成費用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3175">
                      <a:miter lim="400000"/>
                    </a:lnT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ja-JP" altLang="en-US" dirty="0"/>
                        <a:t>メガネ男子にオススメの便利グッズ</a:t>
                      </a:r>
                      <a:r>
                        <a:rPr lang="en-US" altLang="ja-JP" dirty="0"/>
                        <a:t>6</a:t>
                      </a:r>
                      <a:r>
                        <a:rPr lang="ja-JP" altLang="en-US" dirty="0"/>
                        <a:t>選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1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5254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5,254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r>
                        <a:rPr lang="ja-JP" altLang="en-US"/>
                        <a:t>記事作成費用</a:t>
                      </a: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ja-JP" altLang="en-US" dirty="0"/>
                        <a:t>塗って剥がして楽しいオススメのモデリングマスク５選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1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4051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4,051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3175"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31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3175">
                      <a:miter lim="400000"/>
                    </a:lnT>
                    <a:lnB w="3175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3175">
                      <a:miter lim="400000"/>
                    </a:lnT>
                    <a:lnB w="3175"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3175">
                      <a:miter lim="400000"/>
                    </a:lnR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 dirty="0"/>
                    </a:p>
                  </a:txBody>
                  <a:tcPr marL="50800" marR="50800" marT="50800" marB="50800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9" name="表"/>
          <p:cNvGraphicFramePr/>
          <p:nvPr>
            <p:extLst>
              <p:ext uri="{D42A27DB-BD31-4B8C-83A1-F6EECF244321}">
                <p14:modId xmlns:p14="http://schemas.microsoft.com/office/powerpoint/2010/main" val="259784168"/>
              </p:ext>
            </p:extLst>
          </p:nvPr>
        </p:nvGraphicFramePr>
        <p:xfrm>
          <a:off x="4300983" y="6652121"/>
          <a:ext cx="2948249" cy="86033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118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100" dirty="0" err="1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小計</a:t>
                      </a:r>
                      <a:endParaRPr sz="1100" dirty="0">
                        <a:latin typeface="游ゴシック体 ミディアム"/>
                        <a:ea typeface="游ゴシック体 ミディアム"/>
                        <a:cs typeface="游ゴシック体 ミディアム"/>
                        <a:sym typeface="游ゴシック体 ミディアム"/>
                      </a:endParaRPr>
                    </a:p>
                  </a:txBody>
                  <a:tcPr marL="50800" marR="50800" marT="50800" marB="508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11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1,</a:t>
                      </a:r>
                      <a:r>
                        <a:rPr lang="en-US" altLang="ja-JP" sz="11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1097</a:t>
                      </a:r>
                      <a:r>
                        <a:rPr sz="11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円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88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消費税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11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1</a:t>
                      </a:r>
                      <a:r>
                        <a:rPr lang="en-US" altLang="ja-JP" sz="11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,109</a:t>
                      </a:r>
                      <a:r>
                        <a:rPr sz="11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円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97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 dirty="0" err="1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合計金額</a:t>
                      </a:r>
                      <a:endParaRPr sz="900" dirty="0">
                        <a:latin typeface="游ゴシック体 ミディアム"/>
                        <a:ea typeface="游ゴシック体 ミディアム"/>
                        <a:cs typeface="游ゴシック体 ミディアム"/>
                        <a:sym typeface="游ゴシック体 ミディアム"/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1200" dirty="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1</a:t>
                      </a:r>
                      <a:r>
                        <a:rPr lang="en-US" altLang="ja-JP" sz="1200" dirty="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2</a:t>
                      </a:r>
                      <a:r>
                        <a:rPr sz="1200" dirty="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,</a:t>
                      </a:r>
                      <a:r>
                        <a:rPr lang="en-US" altLang="ja-JP" sz="1200" dirty="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206</a:t>
                      </a:r>
                      <a:r>
                        <a:rPr sz="1200" dirty="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円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会社情報またはフリーランス情報記載する箇所…"/>
          <p:cNvSpPr txBox="1"/>
          <p:nvPr/>
        </p:nvSpPr>
        <p:spPr>
          <a:xfrm>
            <a:off x="4451106" y="9675261"/>
            <a:ext cx="2862814" cy="7313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138" tIns="22138" rIns="22138" bIns="22138" anchor="ctr">
            <a:spAutoFit/>
          </a:bodyPr>
          <a:lstStyle/>
          <a:p>
            <a:pPr algn="r" defTabSz="375493">
              <a:lnSpc>
                <a:spcPct val="70000"/>
              </a:lnSpc>
              <a:defRPr sz="9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pPr>
            <a:r>
              <a:t>会社情報またはフリーランス情報記載する箇所</a:t>
            </a:r>
          </a:p>
          <a:p>
            <a:pPr algn="r" defTabSz="375493">
              <a:lnSpc>
                <a:spcPct val="70000"/>
              </a:lnSpc>
              <a:defRPr sz="9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pPr>
            <a:br/>
            <a:r>
              <a:t>例</a:t>
            </a:r>
            <a:br/>
            <a:r>
              <a:t>松岡宗谷</a:t>
            </a:r>
            <a:br/>
            <a:r>
              <a:t>住所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rotWithShape="0">
              <a:srgbClr val="000000">
                <a:alpha val="50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2138" tIns="22138" rIns="22138" bIns="22138" numCol="1" spcCol="38100" rtlCol="0" anchor="ctr">
        <a:spAutoFit/>
      </a:bodyPr>
      <a:lstStyle>
        <a:defPPr marL="0" marR="0" indent="0" algn="ctr" defTabSz="6397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2138" tIns="22138" rIns="22138" bIns="22138" numCol="1" spcCol="38100" rtlCol="0" anchor="ctr">
        <a:spAutoFit/>
      </a:bodyPr>
      <a:lstStyle>
        <a:defPPr marL="0" marR="0" indent="0" algn="ctr" defTabSz="6397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rotWithShape="0">
              <a:srgbClr val="000000">
                <a:alpha val="50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2138" tIns="22138" rIns="22138" bIns="22138" numCol="1" spcCol="38100" rtlCol="0" anchor="ctr">
        <a:spAutoFit/>
      </a:bodyPr>
      <a:lstStyle>
        <a:defPPr marL="0" marR="0" indent="0" algn="ctr" defTabSz="6397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2138" tIns="22138" rIns="22138" bIns="22138" numCol="1" spcCol="38100" rtlCol="0" anchor="ctr">
        <a:spAutoFit/>
      </a:bodyPr>
      <a:lstStyle>
        <a:defPPr marL="0" marR="0" indent="0" algn="ctr" defTabSz="6397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117</Words>
  <Application>Microsoft Office PowerPoint</Application>
  <PresentationFormat>ユーザー設定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Helvetica Neue</vt:lpstr>
      <vt:lpstr>ヒラギノ角ゴ ProN W3</vt:lpstr>
      <vt:lpstr>ヒラギノ角ゴ ProN W6</vt:lpstr>
      <vt:lpstr>游ゴシック体 ボールド</vt:lpstr>
      <vt:lpstr>游ゴシック体 ミディアム</vt:lpstr>
      <vt:lpstr>Helvetica</vt:lpstr>
      <vt:lpstr>White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Miley</dc:creator>
  <cp:lastModifiedBy>栗原 真莉</cp:lastModifiedBy>
  <cp:revision>2</cp:revision>
  <dcterms:modified xsi:type="dcterms:W3CDTF">2022-05-23T08:11:32Z</dcterms:modified>
</cp:coreProperties>
</file>