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86" autoAdjust="0"/>
  </p:normalViewPr>
  <p:slideViewPr>
    <p:cSldViewPr>
      <p:cViewPr>
        <p:scale>
          <a:sx n="60" d="100"/>
          <a:sy n="60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7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1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7/12/2012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Risks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863430"/>
              </p:ext>
            </p:extLst>
          </p:nvPr>
        </p:nvGraphicFramePr>
        <p:xfrm>
          <a:off x="152400" y="1600200"/>
          <a:ext cx="8839200" cy="3886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09800"/>
                <a:gridCol w="2209800"/>
                <a:gridCol w="2209800"/>
                <a:gridCol w="2209800"/>
              </a:tblGrid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Name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Priority(1-5)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 smtClean="0">
                          <a:effectLst/>
                        </a:rPr>
                        <a:t>Likelihood(%)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Size of loss (weeks)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Doesn't float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1 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40 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3 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Extreme Temp Failure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1 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40 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3 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Frame Resilience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4 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30 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2 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Project Failure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1 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30 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4 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Planning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Phase 1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SRS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Project Charter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Team Meetings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Sponsor Meetings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R&amp;D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Planning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  <a:p>
            <a:pPr lvl="1"/>
            <a:r>
              <a:rPr lang="en-US" dirty="0"/>
              <a:t>ADS</a:t>
            </a:r>
          </a:p>
          <a:p>
            <a:pPr lvl="1"/>
            <a:r>
              <a:rPr lang="en-US" dirty="0"/>
              <a:t>DDS</a:t>
            </a:r>
          </a:p>
          <a:p>
            <a:pPr lvl="1"/>
            <a:r>
              <a:rPr lang="en-US" dirty="0"/>
              <a:t>Test Plan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Team Meetings</a:t>
            </a:r>
          </a:p>
          <a:p>
            <a:pPr lvl="1"/>
            <a:r>
              <a:rPr lang="en-US" dirty="0"/>
              <a:t>Sponsor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SRD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Dawg</a:t>
            </a:r>
            <a:r>
              <a:rPr lang="en-US" dirty="0"/>
              <a:t> </a:t>
            </a:r>
            <a:r>
              <a:rPr lang="en-US" dirty="0" err="1"/>
              <a:t>Ganeshpur</a:t>
            </a:r>
            <a:endParaRPr lang="en-US" dirty="0"/>
          </a:p>
          <a:p>
            <a:pPr lvl="1"/>
            <a:r>
              <a:rPr lang="en-US" dirty="0"/>
              <a:t> Customer Requirements</a:t>
            </a:r>
          </a:p>
          <a:p>
            <a:pPr lvl="1"/>
            <a:r>
              <a:rPr lang="en-US" dirty="0"/>
              <a:t>Feasibility Assessments</a:t>
            </a:r>
          </a:p>
          <a:p>
            <a:pPr lvl="1"/>
            <a:r>
              <a:rPr lang="en-US" dirty="0"/>
              <a:t>Future Items</a:t>
            </a:r>
          </a:p>
          <a:p>
            <a:r>
              <a:rPr lang="en-US" dirty="0"/>
              <a:t>Beaver Hercules</a:t>
            </a:r>
          </a:p>
          <a:p>
            <a:pPr lvl="1"/>
            <a:r>
              <a:rPr lang="en-US" dirty="0"/>
              <a:t>Product Concept</a:t>
            </a:r>
          </a:p>
          <a:p>
            <a:pPr lvl="1"/>
            <a:r>
              <a:rPr lang="en-US" dirty="0"/>
              <a:t>Product Description and Functional Review</a:t>
            </a:r>
          </a:p>
          <a:p>
            <a:pPr lvl="1"/>
            <a:r>
              <a:rPr lang="en-US" dirty="0"/>
              <a:t> Packaging Requirements</a:t>
            </a:r>
          </a:p>
          <a:p>
            <a:pPr lvl="1"/>
            <a:r>
              <a:rPr lang="en-US" dirty="0"/>
              <a:t> Safety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SRD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Penny Rachel</a:t>
            </a:r>
          </a:p>
          <a:p>
            <a:pPr lvl="1"/>
            <a:r>
              <a:rPr lang="en-US" dirty="0"/>
              <a:t>Acceptance Criteria</a:t>
            </a:r>
          </a:p>
          <a:p>
            <a:pPr lvl="1"/>
            <a:r>
              <a:rPr lang="en-US" dirty="0"/>
              <a:t>Use Cases</a:t>
            </a:r>
          </a:p>
          <a:p>
            <a:r>
              <a:rPr lang="en-US" dirty="0"/>
              <a:t>Bandit Bloomfield</a:t>
            </a:r>
          </a:p>
          <a:p>
            <a:pPr lvl="1"/>
            <a:r>
              <a:rPr lang="en-US" dirty="0"/>
              <a:t>Performance Requirements</a:t>
            </a:r>
          </a:p>
          <a:p>
            <a:pPr lvl="1"/>
            <a:r>
              <a:rPr lang="en-US" dirty="0"/>
              <a:t>Maintenance and Support Requirements</a:t>
            </a:r>
          </a:p>
          <a:p>
            <a:pPr lvl="1"/>
            <a:r>
              <a:rPr lang="en-US" dirty="0"/>
              <a:t>Other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SRD Snapshot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3595"/>
            <a:ext cx="8018520" cy="527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8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Project Charter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Dawg</a:t>
            </a:r>
            <a:r>
              <a:rPr lang="en-US" dirty="0"/>
              <a:t> </a:t>
            </a:r>
            <a:r>
              <a:rPr lang="en-US" dirty="0" err="1"/>
              <a:t>Ganeshpur</a:t>
            </a:r>
            <a:endParaRPr lang="en-US" dirty="0"/>
          </a:p>
          <a:p>
            <a:pPr lvl="1"/>
            <a:r>
              <a:rPr lang="en-US" dirty="0"/>
              <a:t> Cost Management Plan</a:t>
            </a:r>
          </a:p>
          <a:p>
            <a:pPr lvl="1"/>
            <a:r>
              <a:rPr lang="en-US" dirty="0"/>
              <a:t>Work Breakdown Structure</a:t>
            </a:r>
          </a:p>
          <a:p>
            <a:r>
              <a:rPr lang="en-US" dirty="0"/>
              <a:t>Beaver Hercules</a:t>
            </a:r>
          </a:p>
          <a:p>
            <a:pPr lvl="1"/>
            <a:r>
              <a:rPr lang="en-US" dirty="0"/>
              <a:t>General Organization</a:t>
            </a:r>
          </a:p>
          <a:p>
            <a:pPr lvl="1"/>
            <a:r>
              <a:rPr lang="en-US" dirty="0"/>
              <a:t>Scope Statement</a:t>
            </a:r>
          </a:p>
          <a:p>
            <a:pPr lvl="1"/>
            <a:r>
              <a:rPr lang="en-US" dirty="0"/>
              <a:t> Quality Management Plan</a:t>
            </a:r>
          </a:p>
          <a:p>
            <a:pPr lvl="1"/>
            <a:r>
              <a:rPr lang="en-US" dirty="0"/>
              <a:t> Procurement Management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Project Charter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Penny Rachel</a:t>
            </a:r>
          </a:p>
          <a:p>
            <a:pPr lvl="1"/>
            <a:r>
              <a:rPr lang="en-US" dirty="0"/>
              <a:t>Scope Management Plan</a:t>
            </a:r>
          </a:p>
          <a:p>
            <a:pPr lvl="1"/>
            <a:r>
              <a:rPr lang="en-US" dirty="0"/>
              <a:t>Communication Plan</a:t>
            </a:r>
          </a:p>
          <a:p>
            <a:pPr lvl="1"/>
            <a:r>
              <a:rPr lang="en-US" dirty="0"/>
              <a:t>Project Closeout Report</a:t>
            </a:r>
          </a:p>
          <a:p>
            <a:r>
              <a:rPr lang="en-US" dirty="0"/>
              <a:t>Bandit Bloomfield</a:t>
            </a:r>
          </a:p>
          <a:p>
            <a:pPr lvl="1"/>
            <a:r>
              <a:rPr lang="en-US" dirty="0"/>
              <a:t>Earned Value Management</a:t>
            </a:r>
          </a:p>
          <a:p>
            <a:pPr lvl="1"/>
            <a:r>
              <a:rPr lang="en-US" dirty="0"/>
              <a:t>Risk Management Plan</a:t>
            </a:r>
          </a:p>
          <a:p>
            <a:pPr lvl="1"/>
            <a:r>
              <a:rPr lang="en-US" dirty="0"/>
              <a:t>Change Management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Risks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8205"/>
              </p:ext>
            </p:extLst>
          </p:nvPr>
        </p:nvGraphicFramePr>
        <p:xfrm>
          <a:off x="533400" y="2133600"/>
          <a:ext cx="8229600" cy="2971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Name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Priority(1-5)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 smtClean="0">
                          <a:effectLst/>
                        </a:rPr>
                        <a:t>Likelihood(%)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Size of loss (weeks)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Personnel Availability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4 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80 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2 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Lack of Buy-in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5 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20 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3 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Burnout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1-2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95 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2 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Sponsor Availability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5 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50 </a:t>
                      </a:r>
                      <a:endParaRPr lang="en-US" sz="1600" b="0" i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2 </a:t>
                      </a:r>
                      <a:endParaRPr lang="en-US" sz="1600" b="0" i="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</Template>
  <TotalTime>216</TotalTime>
  <Words>166</Words>
  <Application>Microsoft Office PowerPoint</Application>
  <PresentationFormat>On-screen Show (4:3)</PresentationFormat>
  <Paragraphs>114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Autumn</vt:lpstr>
      <vt:lpstr>PowerPoint Presentation</vt:lpstr>
      <vt:lpstr>Overall Planning </vt:lpstr>
      <vt:lpstr>Overall Planning Contd.</vt:lpstr>
      <vt:lpstr>WBS SRD</vt:lpstr>
      <vt:lpstr>WBS SRD Contd.</vt:lpstr>
      <vt:lpstr>SRD Snapshot</vt:lpstr>
      <vt:lpstr>WBS Project Charter</vt:lpstr>
      <vt:lpstr>WBS Project Charter Contd.</vt:lpstr>
      <vt:lpstr>Personnel Risks</vt:lpstr>
      <vt:lpstr>Product Risks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Jelly</cp:lastModifiedBy>
  <cp:revision>13</cp:revision>
  <dcterms:created xsi:type="dcterms:W3CDTF">2012-07-05T16:44:53Z</dcterms:created>
  <dcterms:modified xsi:type="dcterms:W3CDTF">2012-07-12T23:19:48Z</dcterms:modified>
</cp:coreProperties>
</file>