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62" r:id="rId2"/>
    <p:sldId id="293" r:id="rId3"/>
    <p:sldId id="299" r:id="rId4"/>
    <p:sldId id="297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5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1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6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Dawg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7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41498"/>
            <a:ext cx="61573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31939" cy="345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elly\Documents\GitHub\SlidingProfiler\Presentations\TBGL status  8-6-2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07247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 Document – Sept. 12</a:t>
            </a:r>
          </a:p>
          <a:p>
            <a:r>
              <a:rPr lang="en-US" dirty="0" smtClean="0"/>
              <a:t>ADS Gate Review – Sept. 13</a:t>
            </a:r>
          </a:p>
          <a:p>
            <a:r>
              <a:rPr lang="en-US" dirty="0" smtClean="0"/>
              <a:t>Team ITUS peer review – before Sept.14</a:t>
            </a:r>
          </a:p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Meetings w/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/>
              <a:t>Stage 0 </a:t>
            </a:r>
          </a:p>
          <a:p>
            <a:pPr lvl="1" fontAlgn="base"/>
            <a:r>
              <a:rPr lang="en-US" dirty="0"/>
              <a:t>Framework </a:t>
            </a:r>
            <a:endParaRPr lang="en-US" dirty="0" smtClean="0"/>
          </a:p>
          <a:p>
            <a:pPr fontAlgn="base"/>
            <a:r>
              <a:rPr lang="en-US" dirty="0"/>
              <a:t>Stage 1 </a:t>
            </a:r>
          </a:p>
          <a:p>
            <a:pPr lvl="1" fontAlgn="base"/>
            <a:r>
              <a:rPr lang="en-US" sz="2400" dirty="0"/>
              <a:t>Unit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2 </a:t>
            </a:r>
          </a:p>
          <a:p>
            <a:pPr lvl="1" fontAlgn="base"/>
            <a:r>
              <a:rPr lang="en-US" sz="2400" dirty="0"/>
              <a:t>Sensors </a:t>
            </a:r>
          </a:p>
          <a:p>
            <a:pPr lvl="1" fontAlgn="base"/>
            <a:r>
              <a:rPr lang="en-US" sz="2400" dirty="0" smtClean="0"/>
              <a:t>Power </a:t>
            </a:r>
            <a:r>
              <a:rPr lang="en-US" sz="2400" dirty="0"/>
              <a:t>Source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</a:t>
            </a:r>
            <a:r>
              <a:rPr lang="en-US" sz="2400" dirty="0" smtClean="0"/>
              <a:t>Subsystem </a:t>
            </a:r>
            <a:r>
              <a:rPr lang="en-US" dirty="0" smtClean="0"/>
              <a:t>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2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Stage 3 </a:t>
            </a:r>
          </a:p>
          <a:p>
            <a:pPr lvl="1" fontAlgn="base"/>
            <a:r>
              <a:rPr lang="en-US" sz="2400" dirty="0"/>
              <a:t>Storage Manager 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  Subsystem </a:t>
            </a:r>
            <a:endParaRPr lang="en-US" dirty="0"/>
          </a:p>
          <a:p>
            <a:pPr fontAlgn="base"/>
            <a:r>
              <a:rPr lang="en-US" dirty="0"/>
              <a:t>Stage 4 </a:t>
            </a:r>
          </a:p>
          <a:p>
            <a:pPr lvl="1" fontAlgn="base"/>
            <a:r>
              <a:rPr lang="en-US" sz="2400" dirty="0"/>
              <a:t>Calibration </a:t>
            </a:r>
          </a:p>
          <a:p>
            <a:pPr lvl="1" fontAlgn="base"/>
            <a:r>
              <a:rPr lang="en-US" sz="2400" dirty="0"/>
              <a:t>Processing of Data </a:t>
            </a:r>
          </a:p>
          <a:p>
            <a:pPr lvl="2" fontAlgn="base"/>
            <a:r>
              <a:rPr lang="en-US" dirty="0"/>
              <a:t>Algorithm </a:t>
            </a:r>
          </a:p>
          <a:p>
            <a:pPr lvl="2" fontAlgn="base"/>
            <a:r>
              <a:rPr lang="en-US" dirty="0"/>
              <a:t>Storing Processed Data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</a:t>
            </a:r>
            <a:r>
              <a:rPr lang="en-US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/>
              <a:t>Stage 5 </a:t>
            </a:r>
          </a:p>
          <a:p>
            <a:pPr lvl="1" fontAlgn="base"/>
            <a:r>
              <a:rPr lang="en-US" sz="2400" dirty="0"/>
              <a:t>Lights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subsystem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6 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 </a:t>
            </a:r>
          </a:p>
          <a:p>
            <a:pPr lvl="2" fontAlgn="base"/>
            <a:r>
              <a:rPr lang="en-US" dirty="0"/>
              <a:t>Display Raw Data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7 </a:t>
            </a:r>
          </a:p>
          <a:p>
            <a:pPr lvl="1" fontAlgn="base"/>
            <a:r>
              <a:rPr lang="en-US" sz="2400" dirty="0"/>
              <a:t>Networking </a:t>
            </a:r>
          </a:p>
        </p:txBody>
      </p:sp>
    </p:spTree>
    <p:extLst>
      <p:ext uri="{BB962C8B-B14F-4D97-AF65-F5344CB8AC3E}">
        <p14:creationId xmlns:p14="http://schemas.microsoft.com/office/powerpoint/2010/main" val="17013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Stage 8 </a:t>
            </a:r>
          </a:p>
          <a:p>
            <a:pPr lvl="1" fontAlgn="base"/>
            <a:r>
              <a:rPr lang="en-US" sz="2400" dirty="0"/>
              <a:t>GUI </a:t>
            </a:r>
          </a:p>
          <a:p>
            <a:pPr lvl="2" fontAlgn="base"/>
            <a:r>
              <a:rPr lang="en-US" dirty="0"/>
              <a:t>Shows Raw Data </a:t>
            </a:r>
          </a:p>
          <a:p>
            <a:pPr lvl="2" fontAlgn="base"/>
            <a:r>
              <a:rPr lang="en-US" dirty="0"/>
              <a:t>Shows Processed Data  </a:t>
            </a:r>
          </a:p>
          <a:p>
            <a:pPr lvl="2" fontAlgn="base"/>
            <a:r>
              <a:rPr lang="en-US" dirty="0"/>
              <a:t>Changes UIC </a:t>
            </a:r>
          </a:p>
          <a:p>
            <a:pPr lvl="2" fontAlgn="base"/>
            <a:r>
              <a:rPr lang="en-US" dirty="0"/>
              <a:t>Calibrate option </a:t>
            </a:r>
          </a:p>
          <a:p>
            <a:pPr lvl="2" fontAlgn="base"/>
            <a:r>
              <a:rPr lang="en-US" dirty="0"/>
              <a:t>Requests Stored Data </a:t>
            </a:r>
          </a:p>
          <a:p>
            <a:pPr fontAlgn="base"/>
            <a:r>
              <a:rPr lang="en-US" dirty="0"/>
              <a:t>Stage 9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Graph Data </a:t>
            </a:r>
          </a:p>
          <a:p>
            <a:pPr lvl="1" fontAlgn="base"/>
            <a:r>
              <a:rPr lang="en-US" sz="2400" dirty="0"/>
              <a:t>GPS data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GPS </a:t>
            </a:r>
          </a:p>
          <a:p>
            <a:pPr lvl="1" fontAlgn="base"/>
            <a:r>
              <a:rPr lang="en-US" sz="2400" dirty="0"/>
              <a:t>Removable Storage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76200"/>
            <a:ext cx="5220452" cy="52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315200" cy="418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096000" cy="470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3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4724400" cy="455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1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980</TotalTime>
  <Words>84</Words>
  <Application>Microsoft Office PowerPoint</Application>
  <PresentationFormat>On-screen Show (4:3)</PresentationFormat>
  <Paragraphs>79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PowerPoint Presentation</vt:lpstr>
      <vt:lpstr>Staged Delivery</vt:lpstr>
      <vt:lpstr>Staged Delivery</vt:lpstr>
      <vt:lpstr>Staged Delivery</vt:lpstr>
      <vt:lpstr>Staged Delivery</vt:lpstr>
      <vt:lpstr>ADS Layers</vt:lpstr>
      <vt:lpstr>ADS Subsystems</vt:lpstr>
      <vt:lpstr>ADS Subsystems</vt:lpstr>
      <vt:lpstr>ADS Subsystems</vt:lpstr>
      <vt:lpstr>ADS Subsystems</vt:lpstr>
      <vt:lpstr>ADS Subsystems</vt:lpstr>
      <vt:lpstr>Work Progress</vt:lpstr>
      <vt:lpstr>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68</cp:revision>
  <dcterms:created xsi:type="dcterms:W3CDTF">2012-07-05T16:44:53Z</dcterms:created>
  <dcterms:modified xsi:type="dcterms:W3CDTF">2012-09-06T20:08:47Z</dcterms:modified>
</cp:coreProperties>
</file>