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010BA-A680-43BA-836B-024505D009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F85A-7EF2-4C78-B4E0-29A2E30B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AEBD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3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6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AEBD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6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96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49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8D92626-37D2-4832-BF7A-BC283494A20D}" type="datetimeFigureOut">
              <a:rPr lang="en-US" smtClean="0">
                <a:solidFill>
                  <a:srgbClr val="676A55">
                    <a:tint val="60000"/>
                    <a:satMod val="155000"/>
                  </a:srgbClr>
                </a:solidFill>
              </a:rPr>
              <a:pPr/>
              <a:t>7/12/2012</a:t>
            </a:fld>
            <a:endParaRPr lang="en-US" dirty="0">
              <a:solidFill>
                <a:srgbClr val="676A55">
                  <a:tint val="60000"/>
                  <a:satMod val="155000"/>
                </a:srgb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C592886-E571-45D5-8B56-343DC94F8FA6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25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Builders Group Ltd.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Sliding Profiler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38815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Jelly\Desktop\Dropbox\Camera Uploads\2012-06-21 14.46.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57" y="3387640"/>
            <a:ext cx="4877763" cy="27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3556"/>
              </p:ext>
            </p:extLst>
          </p:nvPr>
        </p:nvGraphicFramePr>
        <p:xfrm>
          <a:off x="152400" y="1600200"/>
          <a:ext cx="8839200" cy="3886200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  <a:gridCol w="2209800"/>
              </a:tblGrid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Name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Priority(1-5)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Likelyhood(%)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Size of loss (weeks)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Doesn't float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40 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3 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Extreme Temp Failure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40 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3 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Frame Resilience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4 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30 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Project Failure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30 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4 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7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Phase 1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Project Charter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Team Meetings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Sponsor Meetings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R&amp;D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2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Planning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ADS</a:t>
            </a:r>
          </a:p>
          <a:p>
            <a:pPr lvl="1"/>
            <a:r>
              <a:rPr lang="en-US" dirty="0" smtClean="0"/>
              <a:t>DDS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Sponsor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SRD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Dawg </a:t>
            </a:r>
            <a:r>
              <a:rPr lang="en-US" dirty="0" err="1" smtClean="0"/>
              <a:t>Ganeshpur</a:t>
            </a:r>
            <a:endParaRPr lang="en-US" dirty="0" smtClean="0"/>
          </a:p>
          <a:p>
            <a:pPr lvl="1"/>
            <a:r>
              <a:rPr lang="en-US" dirty="0"/>
              <a:t> Customer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Feasibility</a:t>
            </a:r>
            <a:r>
              <a:rPr lang="en-US" dirty="0"/>
              <a:t> </a:t>
            </a:r>
            <a:r>
              <a:rPr lang="en-US" dirty="0" smtClean="0"/>
              <a:t>Assessments</a:t>
            </a:r>
          </a:p>
          <a:p>
            <a:pPr lvl="1"/>
            <a:r>
              <a:rPr lang="en-US" dirty="0" smtClean="0"/>
              <a:t>Future Items</a:t>
            </a:r>
          </a:p>
          <a:p>
            <a:r>
              <a:rPr lang="en-US" dirty="0" smtClean="0"/>
              <a:t>Beaver Hercules</a:t>
            </a:r>
          </a:p>
          <a:p>
            <a:pPr lvl="1"/>
            <a:r>
              <a:rPr lang="en-US" dirty="0"/>
              <a:t>Product </a:t>
            </a:r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Description and Functional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Packaging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Safety Requirements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9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SRD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Penny Rachel</a:t>
            </a:r>
          </a:p>
          <a:p>
            <a:pPr lvl="1"/>
            <a:r>
              <a:rPr lang="en-US" dirty="0"/>
              <a:t>Acceptance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Use Cases</a:t>
            </a:r>
          </a:p>
          <a:p>
            <a:r>
              <a:rPr lang="en-US" dirty="0" smtClean="0"/>
              <a:t>Bandit Bloomfield</a:t>
            </a:r>
          </a:p>
          <a:p>
            <a:pPr lvl="1"/>
            <a:r>
              <a:rPr lang="en-US" dirty="0"/>
              <a:t>Performance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Maintenance</a:t>
            </a:r>
            <a:r>
              <a:rPr lang="en-US" dirty="0"/>
              <a:t> and Support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8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SRD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19200"/>
            <a:ext cx="85725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87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Dawg </a:t>
            </a:r>
            <a:r>
              <a:rPr lang="en-US" dirty="0" err="1" smtClean="0"/>
              <a:t>Ganeshpur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 smtClean="0"/>
              <a:t>Cost Management Plan</a:t>
            </a:r>
          </a:p>
          <a:p>
            <a:pPr lvl="1"/>
            <a:r>
              <a:rPr lang="en-US" dirty="0" smtClean="0"/>
              <a:t>Work Breakdown Structure</a:t>
            </a:r>
          </a:p>
          <a:p>
            <a:r>
              <a:rPr lang="en-US" dirty="0" smtClean="0"/>
              <a:t>Beaver Hercules</a:t>
            </a:r>
          </a:p>
          <a:p>
            <a:pPr lvl="1"/>
            <a:r>
              <a:rPr lang="en-US" dirty="0" smtClean="0"/>
              <a:t>General Organization</a:t>
            </a:r>
          </a:p>
          <a:p>
            <a:pPr lvl="1"/>
            <a:r>
              <a:rPr lang="en-US" dirty="0" smtClean="0"/>
              <a:t>Scope Statement</a:t>
            </a:r>
          </a:p>
          <a:p>
            <a:pPr lvl="1"/>
            <a:r>
              <a:rPr lang="en-US" dirty="0" smtClean="0"/>
              <a:t> Quality Management Plan</a:t>
            </a:r>
          </a:p>
          <a:p>
            <a:pPr lvl="1"/>
            <a:r>
              <a:rPr lang="en-US" dirty="0" smtClean="0"/>
              <a:t> Procurement Management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1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Project Charter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Penny Rachel</a:t>
            </a:r>
          </a:p>
          <a:p>
            <a:pPr lvl="1"/>
            <a:r>
              <a:rPr lang="en-US" dirty="0" smtClean="0"/>
              <a:t>Scope Management Plan</a:t>
            </a:r>
          </a:p>
          <a:p>
            <a:pPr lvl="1"/>
            <a:r>
              <a:rPr lang="en-US" dirty="0" smtClean="0"/>
              <a:t>Communication Plan</a:t>
            </a:r>
          </a:p>
          <a:p>
            <a:pPr lvl="1"/>
            <a:r>
              <a:rPr lang="en-US" dirty="0" smtClean="0"/>
              <a:t>Project Closeout Report</a:t>
            </a:r>
          </a:p>
          <a:p>
            <a:r>
              <a:rPr lang="en-US" dirty="0" smtClean="0"/>
              <a:t>Bandit Bloomfield</a:t>
            </a:r>
          </a:p>
          <a:p>
            <a:pPr lvl="1"/>
            <a:r>
              <a:rPr lang="en-US" dirty="0" smtClean="0"/>
              <a:t>Earned Value Management</a:t>
            </a:r>
          </a:p>
          <a:p>
            <a:pPr lvl="1"/>
            <a:r>
              <a:rPr lang="en-US" dirty="0" smtClean="0"/>
              <a:t>Risk Management Plan</a:t>
            </a:r>
          </a:p>
          <a:p>
            <a:pPr lvl="1"/>
            <a:r>
              <a:rPr lang="en-US" dirty="0" smtClean="0"/>
              <a:t>Change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9093"/>
              </p:ext>
            </p:extLst>
          </p:nvPr>
        </p:nvGraphicFramePr>
        <p:xfrm>
          <a:off x="533400" y="2133600"/>
          <a:ext cx="8229600" cy="2971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Name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Priority(1-5)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Likelyhood(%)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Size of loss (weeks)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Personnel Availability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4 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80 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Lack of Buy-in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5 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20 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3 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Burnout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1-2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95 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Sponsor Availability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5 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effectLst/>
                          <a:latin typeface="Calibri"/>
                        </a:rPr>
                        <a:t>50 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effectLst/>
                          <a:latin typeface="Calibri"/>
                        </a:rPr>
                        <a:t>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156</Words>
  <Application>Microsoft Office PowerPoint</Application>
  <PresentationFormat>On-screen Show (4:3)</PresentationFormat>
  <Paragraphs>98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Foundry</vt:lpstr>
      <vt:lpstr>The Builders Group Ltd.</vt:lpstr>
      <vt:lpstr>Overall Planning </vt:lpstr>
      <vt:lpstr>Overall Planning Contd.</vt:lpstr>
      <vt:lpstr>WBS SRD</vt:lpstr>
      <vt:lpstr>WBS SRD Contd.</vt:lpstr>
      <vt:lpstr>SRD Snapshot</vt:lpstr>
      <vt:lpstr>WBS Project Charter</vt:lpstr>
      <vt:lpstr>WBS Project Charter Contd.</vt:lpstr>
      <vt:lpstr>Personnel Risks</vt:lpstr>
      <vt:lpstr>Product Risks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7</cp:revision>
  <dcterms:created xsi:type="dcterms:W3CDTF">2006-08-16T00:00:00Z</dcterms:created>
  <dcterms:modified xsi:type="dcterms:W3CDTF">2012-07-12T21:41:51Z</dcterms:modified>
</cp:coreProperties>
</file>