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62" r:id="rId2"/>
    <p:sldId id="292" r:id="rId3"/>
    <p:sldId id="291" r:id="rId4"/>
    <p:sldId id="350" r:id="rId5"/>
    <p:sldId id="351" r:id="rId6"/>
    <p:sldId id="326" r:id="rId7"/>
    <p:sldId id="327" r:id="rId8"/>
    <p:sldId id="328" r:id="rId9"/>
    <p:sldId id="329" r:id="rId10"/>
    <p:sldId id="338" r:id="rId11"/>
    <p:sldId id="331" r:id="rId12"/>
    <p:sldId id="337" r:id="rId13"/>
    <p:sldId id="339" r:id="rId14"/>
    <p:sldId id="340" r:id="rId15"/>
    <p:sldId id="341" r:id="rId16"/>
    <p:sldId id="342" r:id="rId17"/>
    <p:sldId id="330" r:id="rId18"/>
    <p:sldId id="356" r:id="rId19"/>
    <p:sldId id="334" r:id="rId20"/>
    <p:sldId id="352" r:id="rId21"/>
    <p:sldId id="353" r:id="rId22"/>
    <p:sldId id="354" r:id="rId23"/>
    <p:sldId id="355" r:id="rId24"/>
    <p:sldId id="332" r:id="rId25"/>
    <p:sldId id="345" r:id="rId26"/>
    <p:sldId id="333" r:id="rId27"/>
    <p:sldId id="348" r:id="rId28"/>
    <p:sldId id="335" r:id="rId29"/>
    <p:sldId id="349" r:id="rId30"/>
    <p:sldId id="347" r:id="rId31"/>
    <p:sldId id="325" r:id="rId32"/>
    <p:sldId id="34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23" autoAdjust="0"/>
  </p:normalViewPr>
  <p:slideViewPr>
    <p:cSldViewPr>
      <p:cViewPr>
        <p:scale>
          <a:sx n="75" d="100"/>
          <a:sy n="75" d="100"/>
        </p:scale>
        <p:origin x="-101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6400"/>
            <a:ext cx="5334000" cy="568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0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Subsystem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9" y="685800"/>
            <a:ext cx="6874931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6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59549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8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Layer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2320"/>
            <a:ext cx="5257800" cy="47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881159" cy="468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Layer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51752"/>
            <a:ext cx="8625466" cy="353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8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Data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6400"/>
            <a:ext cx="5334000" cy="568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2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sz="7200" dirty="0" smtClean="0"/>
              <a:t>Product Concept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022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87112"/>
            <a:ext cx="5167311" cy="550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5867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Case: Configuration of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5149206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5867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Case: Data Retrieval From GUI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"/>
            <a:ext cx="5105400" cy="543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0" y="58334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Case: Bump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2"/>
            <a:ext cx="514920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3000" y="586740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Case: Storing Raw/Processed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95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Requirement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056789"/>
              </p:ext>
            </p:extLst>
          </p:nvPr>
        </p:nvGraphicFramePr>
        <p:xfrm>
          <a:off x="152400" y="838200"/>
          <a:ext cx="8903674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037"/>
                <a:gridCol w="4604237"/>
                <a:gridCol w="685800"/>
                <a:gridCol w="762000"/>
                <a:gridCol w="762000"/>
                <a:gridCol w="685800"/>
                <a:gridCol w="685800"/>
              </a:tblGrid>
              <a:tr h="92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Requirement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Storage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Process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 on/off easily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Visually indicate error conditions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76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Indicate when it is operating normally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Measure the travel distance of the platform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Measure the inclination of the platform from a calibration point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219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Generate operational data from the raw data of the sensors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59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Transfer operational data to the client application in real-time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Detect bumps in concrete pavement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Store operational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Display operational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3.20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 stored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Calibrate sensors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client application can configure the PIC microcontroller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3.24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User-friendly client application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609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3.26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to operate in a stand-alone mode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45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Visually indicate a bump using a beacon light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0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Dependencies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GUI </a:t>
            </a:r>
            <a:r>
              <a:rPr lang="en-US" dirty="0" smtClean="0"/>
              <a:t>Layer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in Java with a Windows </a:t>
            </a:r>
            <a:r>
              <a:rPr lang="en-US" dirty="0" smtClean="0"/>
              <a:t>PC</a:t>
            </a:r>
          </a:p>
          <a:p>
            <a:pPr lvl="1"/>
            <a:r>
              <a:rPr lang="en-US" dirty="0"/>
              <a:t>Java Development Kit </a:t>
            </a:r>
            <a:endParaRPr lang="en-US" dirty="0" smtClean="0"/>
          </a:p>
          <a:p>
            <a:pPr lvl="1"/>
            <a:r>
              <a:rPr lang="en-US" dirty="0"/>
              <a:t>customer will require a machine with compatible Java Runtime Environment </a:t>
            </a:r>
            <a:r>
              <a:rPr lang="en-US" dirty="0" smtClean="0"/>
              <a:t>installed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 </a:t>
            </a:r>
            <a:r>
              <a:rPr lang="en-US" dirty="0"/>
              <a:t>system components will be provided by the JRE (</a:t>
            </a:r>
            <a:r>
              <a:rPr lang="en-US" dirty="0" err="1"/>
              <a:t>ie</a:t>
            </a:r>
            <a:r>
              <a:rPr lang="en-US" dirty="0"/>
              <a:t>. network stack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Layers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in C with a Windows </a:t>
            </a:r>
            <a:r>
              <a:rPr lang="en-US" dirty="0" smtClean="0"/>
              <a:t>PC</a:t>
            </a:r>
          </a:p>
          <a:p>
            <a:pPr lvl="1"/>
            <a:r>
              <a:rPr lang="en-US" dirty="0" err="1"/>
              <a:t>MPLab</a:t>
            </a:r>
            <a:r>
              <a:rPr lang="en-US" dirty="0"/>
              <a:t> C development environment </a:t>
            </a:r>
          </a:p>
        </p:txBody>
      </p:sp>
    </p:spTree>
    <p:extLst>
      <p:ext uri="{BB962C8B-B14F-4D97-AF65-F5344CB8AC3E}">
        <p14:creationId xmlns:p14="http://schemas.microsoft.com/office/powerpoint/2010/main" val="13308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Testing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55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Sub-system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Layer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Inter-layer testing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0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smtClean="0"/>
              <a:t>Testing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Layer Testing: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Input Layer will be tested to make sure that it accepts sensor inputs and user inputs and correctly sends the data to the Storage Layer and Processing Layer. </a:t>
            </a:r>
          </a:p>
        </p:txBody>
      </p:sp>
    </p:spTree>
    <p:extLst>
      <p:ext uri="{BB962C8B-B14F-4D97-AF65-F5344CB8AC3E}">
        <p14:creationId xmlns:p14="http://schemas.microsoft.com/office/powerpoint/2010/main" val="5501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493" y="5933525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en-US" dirty="0"/>
              <a:t>Rear view of a typical paver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246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9" y="4191000"/>
            <a:ext cx="7011662" cy="192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5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Cases</a:t>
            </a:r>
          </a:p>
          <a:p>
            <a:pPr marL="834390" lvl="1" indent="-514350">
              <a:buFont typeface="+mj-lt"/>
              <a:buAutoNum type="romanLcPeriod"/>
            </a:pPr>
            <a:r>
              <a:rPr lang="en-US" dirty="0" smtClean="0"/>
              <a:t>Backward Chaining</a:t>
            </a:r>
          </a:p>
          <a:p>
            <a:pPr marL="834390" lvl="1" indent="-514350">
              <a:buFont typeface="+mj-lt"/>
              <a:buAutoNum type="romanLcPeriod"/>
            </a:pPr>
            <a:r>
              <a:rPr lang="en-US" dirty="0" smtClean="0"/>
              <a:t>Forward Chaining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Requirement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Proper system data flows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51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48200"/>
            <a:ext cx="7543800" cy="1524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633413"/>
            <a:ext cx="8648700" cy="593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40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48200"/>
            <a:ext cx="7543800" cy="1524000"/>
          </a:xfrm>
        </p:spPr>
        <p:txBody>
          <a:bodyPr/>
          <a:lstStyle/>
          <a:p>
            <a:r>
              <a:rPr lang="en-US" dirty="0" smtClean="0"/>
              <a:t>Meta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42920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7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</a:t>
            </a:r>
          </a:p>
          <a:p>
            <a:r>
              <a:rPr lang="en-US" dirty="0" smtClean="0"/>
              <a:t>Easy integration</a:t>
            </a:r>
            <a:endParaRPr lang="en-US" dirty="0"/>
          </a:p>
          <a:p>
            <a:pPr lvl="0"/>
            <a:r>
              <a:rPr lang="en-US" dirty="0"/>
              <a:t>Staged delivery </a:t>
            </a:r>
          </a:p>
          <a:p>
            <a:pPr lvl="0"/>
            <a:r>
              <a:rPr lang="en-US" dirty="0"/>
              <a:t>Layers and subsystems with clear, well-defined logical roles</a:t>
            </a:r>
          </a:p>
          <a:p>
            <a:pPr lvl="0"/>
            <a:r>
              <a:rPr lang="en-US" dirty="0" smtClean="0"/>
              <a:t>Extensibility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Easy to add future items/requirements</a:t>
            </a:r>
          </a:p>
          <a:p>
            <a:pPr lvl="0"/>
            <a:r>
              <a:rPr lang="en-US" dirty="0" smtClean="0"/>
              <a:t>Fulfillment of all </a:t>
            </a:r>
            <a:r>
              <a:rPr lang="en-US" dirty="0"/>
              <a:t>System Requirement </a:t>
            </a:r>
            <a:r>
              <a:rPr lang="en-US" dirty="0" smtClean="0"/>
              <a:t>Specifications</a:t>
            </a:r>
            <a:endParaRPr lang="en-US" dirty="0"/>
          </a:p>
          <a:p>
            <a:pPr lvl="0"/>
            <a:r>
              <a:rPr lang="en-US" dirty="0"/>
              <a:t>Interface with PC </a:t>
            </a:r>
            <a:r>
              <a:rPr lang="en-US" dirty="0" smtClean="0"/>
              <a:t>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Varied temperature range/weather</a:t>
            </a:r>
          </a:p>
          <a:p>
            <a:r>
              <a:rPr lang="en-US" dirty="0" smtClean="0"/>
              <a:t>Product will be returned for servicing</a:t>
            </a:r>
          </a:p>
          <a:p>
            <a:r>
              <a:rPr lang="en-US" dirty="0" smtClean="0"/>
              <a:t>Power will come from road paver</a:t>
            </a:r>
          </a:p>
          <a:p>
            <a:r>
              <a:rPr lang="en-US" dirty="0"/>
              <a:t>A</a:t>
            </a:r>
            <a:r>
              <a:rPr lang="en-US" dirty="0" smtClean="0"/>
              <a:t>udible </a:t>
            </a:r>
            <a:r>
              <a:rPr lang="en-US" dirty="0"/>
              <a:t>bump </a:t>
            </a:r>
            <a:r>
              <a:rPr lang="en-US" dirty="0" smtClean="0"/>
              <a:t>indicator not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Offs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Layer &gt; Output Layer and GUI Layer</a:t>
            </a:r>
          </a:p>
          <a:p>
            <a:r>
              <a:rPr lang="en-US" dirty="0" smtClean="0"/>
              <a:t>Only using PC platform for GUI</a:t>
            </a:r>
          </a:p>
          <a:p>
            <a:r>
              <a:rPr lang="en-US" dirty="0" smtClean="0"/>
              <a:t>File system for removable storage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Layer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2524</TotalTime>
  <Words>391</Words>
  <Application>Microsoft Office PowerPoint</Application>
  <PresentationFormat>On-screen Show (4:3)</PresentationFormat>
  <Paragraphs>122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NewsPrint</vt:lpstr>
      <vt:lpstr>PowerPoint Presentation</vt:lpstr>
      <vt:lpstr>Product Concept</vt:lpstr>
      <vt:lpstr>Rear view of a typical paver </vt:lpstr>
      <vt:lpstr>Meta Architecture</vt:lpstr>
      <vt:lpstr>PowerPoint Presentation</vt:lpstr>
      <vt:lpstr>Guiding Principles</vt:lpstr>
      <vt:lpstr>Assumptions</vt:lpstr>
      <vt:lpstr>Trade Offs</vt:lpstr>
      <vt:lpstr>Layer Descriptions</vt:lpstr>
      <vt:lpstr>PowerPoint Presentation</vt:lpstr>
      <vt:lpstr>Subsystem Descriptions</vt:lpstr>
      <vt:lpstr>Input Layer</vt:lpstr>
      <vt:lpstr>Processing Layer</vt:lpstr>
      <vt:lpstr>Storage Layer</vt:lpstr>
      <vt:lpstr>Output Layer</vt:lpstr>
      <vt:lpstr>GUI Layer</vt:lpstr>
      <vt:lpstr>Data Flows</vt:lpstr>
      <vt:lpstr>PowerPoint Presentation</vt:lpstr>
      <vt:lpstr>Use Cases</vt:lpstr>
      <vt:lpstr>PowerPoint Presentation</vt:lpstr>
      <vt:lpstr>PowerPoint Presentation</vt:lpstr>
      <vt:lpstr>PowerPoint Presentation</vt:lpstr>
      <vt:lpstr>PowerPoint Presentation</vt:lpstr>
      <vt:lpstr>Requirement Mapping</vt:lpstr>
      <vt:lpstr>Key Requirements</vt:lpstr>
      <vt:lpstr>OS Dependencies</vt:lpstr>
      <vt:lpstr>Testing Considerations</vt:lpstr>
      <vt:lpstr>Layer Testing</vt:lpstr>
      <vt:lpstr>Layer Testing Example</vt:lpstr>
      <vt:lpstr>Integration Testing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senior design</cp:lastModifiedBy>
  <cp:revision>81</cp:revision>
  <dcterms:created xsi:type="dcterms:W3CDTF">2012-07-05T16:44:53Z</dcterms:created>
  <dcterms:modified xsi:type="dcterms:W3CDTF">2012-09-12T23:53:01Z</dcterms:modified>
</cp:coreProperties>
</file>