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9"/>
  </p:notesMasterIdLst>
  <p:sldIdLst>
    <p:sldId id="262" r:id="rId2"/>
    <p:sldId id="350" r:id="rId3"/>
    <p:sldId id="292" r:id="rId4"/>
    <p:sldId id="291" r:id="rId5"/>
    <p:sldId id="326" r:id="rId6"/>
    <p:sldId id="327" r:id="rId7"/>
    <p:sldId id="328" r:id="rId8"/>
    <p:sldId id="329" r:id="rId9"/>
    <p:sldId id="338" r:id="rId10"/>
    <p:sldId id="331" r:id="rId11"/>
    <p:sldId id="337" r:id="rId12"/>
    <p:sldId id="339" r:id="rId13"/>
    <p:sldId id="340" r:id="rId14"/>
    <p:sldId id="341" r:id="rId15"/>
    <p:sldId id="342" r:id="rId16"/>
    <p:sldId id="330" r:id="rId17"/>
    <p:sldId id="344" r:id="rId18"/>
    <p:sldId id="334" r:id="rId19"/>
    <p:sldId id="332" r:id="rId20"/>
    <p:sldId id="345" r:id="rId21"/>
    <p:sldId id="333" r:id="rId22"/>
    <p:sldId id="348" r:id="rId23"/>
    <p:sldId id="335" r:id="rId24"/>
    <p:sldId id="349" r:id="rId25"/>
    <p:sldId id="347" r:id="rId26"/>
    <p:sldId id="325" r:id="rId27"/>
    <p:sldId id="34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23" autoAdjust="0"/>
  </p:normalViewPr>
  <p:slideViewPr>
    <p:cSldViewPr>
      <p:cViewPr>
        <p:scale>
          <a:sx n="75" d="100"/>
          <a:sy n="75" d="100"/>
        </p:scale>
        <p:origin x="-1014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D6D9A-8D7D-4F7D-B011-118AF81EF946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BAAFA-8569-4F3A-B5A8-377F352D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1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1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9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t>9/12/2012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5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9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724400"/>
            <a:ext cx="7543800" cy="1524000"/>
          </a:xfrm>
        </p:spPr>
        <p:txBody>
          <a:bodyPr/>
          <a:lstStyle/>
          <a:p>
            <a:r>
              <a:rPr lang="en-US" dirty="0" smtClean="0"/>
              <a:t>Subsystem Descriptions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8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69" y="685800"/>
            <a:ext cx="6874931" cy="441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63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09600"/>
            <a:ext cx="595495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83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32320"/>
            <a:ext cx="5257800" cy="471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9600"/>
            <a:ext cx="6881159" cy="4683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9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51752"/>
            <a:ext cx="8625466" cy="3536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18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724400"/>
            <a:ext cx="7543800" cy="1524000"/>
          </a:xfrm>
        </p:spPr>
        <p:txBody>
          <a:bodyPr/>
          <a:lstStyle/>
          <a:p>
            <a:r>
              <a:rPr lang="en-US" dirty="0" smtClean="0"/>
              <a:t>Data 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4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"/>
            <a:ext cx="651119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7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724400"/>
            <a:ext cx="7543800" cy="1524000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9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724400"/>
            <a:ext cx="7543800" cy="1524000"/>
          </a:xfrm>
        </p:spPr>
        <p:txBody>
          <a:bodyPr/>
          <a:lstStyle/>
          <a:p>
            <a:r>
              <a:rPr lang="en-US" dirty="0" smtClean="0"/>
              <a:t>Requirement Mapping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ADS GATE REVIEW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57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Requirements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056789"/>
              </p:ext>
            </p:extLst>
          </p:nvPr>
        </p:nvGraphicFramePr>
        <p:xfrm>
          <a:off x="152400" y="838200"/>
          <a:ext cx="8903674" cy="384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8037"/>
                <a:gridCol w="4604237"/>
                <a:gridCol w="685800"/>
                <a:gridCol w="762000"/>
                <a:gridCol w="762000"/>
                <a:gridCol w="685800"/>
                <a:gridCol w="685800"/>
              </a:tblGrid>
              <a:tr h="921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Number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Requirement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Storage Layer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Process Layer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 Layer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 Layer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GUI Layer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</a:tr>
              <a:tr h="1621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Power on/off easily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  <a:tr h="1621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Visually indicate error conditions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  <a:tr h="1676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3.4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Indicate when it is operating normally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  <a:tr h="1524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Measure the travel distance of the platform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  <a:tr h="1371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3.6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Measure the inclination of the platform from a calibration point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  <a:tr h="1219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3.7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Generate operational data from the raw data of the sensors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  <a:tr h="16595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3.8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Transfer operational data to the client application in real-time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  <a:tr h="914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3.9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Detect bumps in concrete pavement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  <a:tr h="1621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3.13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Store operational data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  <a:tr h="1621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3.19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Display operational data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</a:tr>
              <a:tr h="1621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3.20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Read stored data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</a:tr>
              <a:tr h="1621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3.21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Calibrate sensors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</a:tr>
              <a:tr h="914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3.22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client application can configure the PIC microcontroller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3.24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User-friendly client application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</a:tr>
              <a:tr h="609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3.26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Able to operate in a stand-alone mode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  <a:tr h="45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3.27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Visually indicate a bump using a beacon light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03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Dependencies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GUI </a:t>
            </a:r>
            <a:r>
              <a:rPr lang="en-US" dirty="0" smtClean="0"/>
              <a:t>Layer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eveloped </a:t>
            </a:r>
            <a:r>
              <a:rPr lang="en-US" dirty="0"/>
              <a:t>in Java with a Windows </a:t>
            </a:r>
            <a:r>
              <a:rPr lang="en-US" dirty="0" smtClean="0"/>
              <a:t>PC</a:t>
            </a:r>
          </a:p>
          <a:p>
            <a:pPr lvl="1"/>
            <a:r>
              <a:rPr lang="en-US" dirty="0"/>
              <a:t>Java Development Kit </a:t>
            </a:r>
            <a:endParaRPr lang="en-US" dirty="0" smtClean="0"/>
          </a:p>
          <a:p>
            <a:pPr lvl="1"/>
            <a:r>
              <a:rPr lang="en-US" dirty="0"/>
              <a:t>customer will require a machine with compatible Java Runtime Environment </a:t>
            </a:r>
            <a:r>
              <a:rPr lang="en-US" dirty="0" smtClean="0"/>
              <a:t>installed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equired </a:t>
            </a:r>
            <a:r>
              <a:rPr lang="en-US" dirty="0"/>
              <a:t>system components will be provided by the JRE (</a:t>
            </a:r>
            <a:r>
              <a:rPr lang="en-US" dirty="0" err="1"/>
              <a:t>ie</a:t>
            </a:r>
            <a:r>
              <a:rPr lang="en-US" dirty="0"/>
              <a:t>. network stack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Other Layers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eveloped </a:t>
            </a:r>
            <a:r>
              <a:rPr lang="en-US" dirty="0"/>
              <a:t>in C with a Windows </a:t>
            </a:r>
            <a:r>
              <a:rPr lang="en-US" dirty="0" smtClean="0"/>
              <a:t>PC</a:t>
            </a:r>
          </a:p>
          <a:p>
            <a:pPr lvl="1"/>
            <a:r>
              <a:rPr lang="en-US" dirty="0" err="1"/>
              <a:t>MPLab</a:t>
            </a:r>
            <a:r>
              <a:rPr lang="en-US" dirty="0"/>
              <a:t> C development environment </a:t>
            </a:r>
          </a:p>
        </p:txBody>
      </p:sp>
    </p:spTree>
    <p:extLst>
      <p:ext uri="{BB962C8B-B14F-4D97-AF65-F5344CB8AC3E}">
        <p14:creationId xmlns:p14="http://schemas.microsoft.com/office/powerpoint/2010/main" val="133084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724400"/>
            <a:ext cx="7543800" cy="1524000"/>
          </a:xfrm>
        </p:spPr>
        <p:txBody>
          <a:bodyPr/>
          <a:lstStyle/>
          <a:p>
            <a:r>
              <a:rPr lang="en-US" dirty="0" smtClean="0"/>
              <a:t>Testing Considerations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55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Testing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Sub-system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Layer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Inter-layer testing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808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</a:t>
            </a:r>
            <a:r>
              <a:rPr lang="en-US" dirty="0" smtClean="0"/>
              <a:t>Testing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Layer Testing: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Input Layer will be tested to make sure that it accepts sensor inputs and user inputs and correctly sends the data to the Storage Layer and Processing Layer. </a:t>
            </a:r>
          </a:p>
        </p:txBody>
      </p:sp>
    </p:spTree>
    <p:extLst>
      <p:ext uri="{BB962C8B-B14F-4D97-AF65-F5344CB8AC3E}">
        <p14:creationId xmlns:p14="http://schemas.microsoft.com/office/powerpoint/2010/main" val="55016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Cases</a:t>
            </a:r>
          </a:p>
          <a:p>
            <a:pPr marL="834390" lvl="1" indent="-514350">
              <a:buFont typeface="+mj-lt"/>
              <a:buAutoNum type="romanLcPeriod"/>
            </a:pPr>
            <a:r>
              <a:rPr lang="en-US" dirty="0" smtClean="0"/>
              <a:t>Backward Chaining</a:t>
            </a:r>
          </a:p>
          <a:p>
            <a:pPr marL="834390" lvl="1" indent="-514350">
              <a:buFont typeface="+mj-lt"/>
              <a:buAutoNum type="romanLcPeriod"/>
            </a:pPr>
            <a:r>
              <a:rPr lang="en-US" dirty="0" smtClean="0"/>
              <a:t>Forward Chaining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Requirement Mapping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Proper system data flows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51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648200"/>
            <a:ext cx="7543800" cy="1524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633413"/>
            <a:ext cx="8648700" cy="593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40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724400"/>
            <a:ext cx="7543800" cy="1524000"/>
          </a:xfrm>
        </p:spPr>
        <p:txBody>
          <a:bodyPr/>
          <a:lstStyle/>
          <a:p>
            <a:r>
              <a:rPr lang="en-US" sz="7200" dirty="0" smtClean="0"/>
              <a:t>Product Concept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0225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493" y="5933525"/>
            <a:ext cx="7125113" cy="924475"/>
          </a:xfrm>
        </p:spPr>
        <p:txBody>
          <a:bodyPr>
            <a:normAutofit fontScale="90000"/>
          </a:bodyPr>
          <a:lstStyle/>
          <a:p>
            <a:r>
              <a:rPr lang="en-US" dirty="0"/>
              <a:t>Rear view of a typical paver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"/>
            <a:ext cx="6324600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69" y="4191000"/>
            <a:ext cx="7011662" cy="192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53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</a:t>
            </a:r>
          </a:p>
          <a:p>
            <a:r>
              <a:rPr lang="en-US" dirty="0" smtClean="0"/>
              <a:t>Easy integration</a:t>
            </a:r>
            <a:endParaRPr lang="en-US" dirty="0"/>
          </a:p>
          <a:p>
            <a:pPr lvl="0"/>
            <a:r>
              <a:rPr lang="en-US" dirty="0"/>
              <a:t>Staged delivery </a:t>
            </a:r>
          </a:p>
          <a:p>
            <a:pPr lvl="0"/>
            <a:r>
              <a:rPr lang="en-US" dirty="0"/>
              <a:t>Layers and subsystems with clear, well-defined logical roles</a:t>
            </a:r>
          </a:p>
          <a:p>
            <a:pPr lvl="0"/>
            <a:r>
              <a:rPr lang="en-US" dirty="0" smtClean="0"/>
              <a:t>Extensibility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Easy to add future items/requirements</a:t>
            </a:r>
          </a:p>
          <a:p>
            <a:pPr lvl="0"/>
            <a:r>
              <a:rPr lang="en-US" dirty="0" smtClean="0"/>
              <a:t>Fulfillment of all </a:t>
            </a:r>
            <a:r>
              <a:rPr lang="en-US" dirty="0"/>
              <a:t>System Requirement </a:t>
            </a:r>
            <a:r>
              <a:rPr lang="en-US" dirty="0" smtClean="0"/>
              <a:t>Specifications</a:t>
            </a:r>
            <a:endParaRPr lang="en-US" dirty="0"/>
          </a:p>
          <a:p>
            <a:pPr lvl="0"/>
            <a:r>
              <a:rPr lang="en-US" dirty="0"/>
              <a:t>Interface with PC </a:t>
            </a:r>
            <a:r>
              <a:rPr lang="en-US" dirty="0" smtClean="0"/>
              <a:t>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2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Varied temperature range/weather</a:t>
            </a:r>
          </a:p>
          <a:p>
            <a:r>
              <a:rPr lang="en-US" dirty="0" smtClean="0"/>
              <a:t>Product will be returned for servicing</a:t>
            </a:r>
          </a:p>
          <a:p>
            <a:r>
              <a:rPr lang="en-US" dirty="0" smtClean="0"/>
              <a:t>Power will come from road paver</a:t>
            </a:r>
          </a:p>
          <a:p>
            <a:r>
              <a:rPr lang="en-US" dirty="0"/>
              <a:t>A</a:t>
            </a:r>
            <a:r>
              <a:rPr lang="en-US" dirty="0" smtClean="0"/>
              <a:t>udible </a:t>
            </a:r>
            <a:r>
              <a:rPr lang="en-US" dirty="0"/>
              <a:t>bump </a:t>
            </a:r>
            <a:r>
              <a:rPr lang="en-US" dirty="0" smtClean="0"/>
              <a:t>indicator not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4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 Offs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Layer &gt; Output Layer and GUI Layer</a:t>
            </a:r>
          </a:p>
          <a:p>
            <a:r>
              <a:rPr lang="en-US" dirty="0" smtClean="0"/>
              <a:t>Only using PC platform for GUI</a:t>
            </a:r>
          </a:p>
          <a:p>
            <a:r>
              <a:rPr lang="en-US" dirty="0" smtClean="0"/>
              <a:t>File system for removable storage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724400"/>
            <a:ext cx="7543800" cy="1524000"/>
          </a:xfrm>
        </p:spPr>
        <p:txBody>
          <a:bodyPr/>
          <a:lstStyle/>
          <a:p>
            <a:r>
              <a:rPr lang="en-US" dirty="0" smtClean="0"/>
              <a:t>Layer Descriptions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8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"/>
            <a:ext cx="6462712" cy="6885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0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2478</TotalTime>
  <Words>368</Words>
  <Application>Microsoft Office PowerPoint</Application>
  <PresentationFormat>On-screen Show (4:3)</PresentationFormat>
  <Paragraphs>118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NewsPrint</vt:lpstr>
      <vt:lpstr>PowerPoint Presentation</vt:lpstr>
      <vt:lpstr>ADS GATE REVIEW</vt:lpstr>
      <vt:lpstr>Product Concept</vt:lpstr>
      <vt:lpstr>Rear view of a typical paver </vt:lpstr>
      <vt:lpstr>Guiding Principles</vt:lpstr>
      <vt:lpstr>Assumptions</vt:lpstr>
      <vt:lpstr>Trade Offs</vt:lpstr>
      <vt:lpstr>Layer Descriptions</vt:lpstr>
      <vt:lpstr>PowerPoint Presentation</vt:lpstr>
      <vt:lpstr>Subsystem Descriptions</vt:lpstr>
      <vt:lpstr>Input Layer</vt:lpstr>
      <vt:lpstr>Processing Layer</vt:lpstr>
      <vt:lpstr>Storage Layer</vt:lpstr>
      <vt:lpstr>Output Layer</vt:lpstr>
      <vt:lpstr>GUI Layer</vt:lpstr>
      <vt:lpstr>Data Flows</vt:lpstr>
      <vt:lpstr>PowerPoint Presentation</vt:lpstr>
      <vt:lpstr>Use Cases</vt:lpstr>
      <vt:lpstr>Requirement Mapping</vt:lpstr>
      <vt:lpstr>Key Requirements</vt:lpstr>
      <vt:lpstr>OS Dependencies</vt:lpstr>
      <vt:lpstr>Testing Considerations</vt:lpstr>
      <vt:lpstr>Layer Testing</vt:lpstr>
      <vt:lpstr>Layer Testing Example</vt:lpstr>
      <vt:lpstr>Integration Testing</vt:lpstr>
      <vt:lpstr>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Builders Group Ltd.</dc:title>
  <dc:creator>senior design</dc:creator>
  <cp:lastModifiedBy>senior design</cp:lastModifiedBy>
  <cp:revision>73</cp:revision>
  <dcterms:created xsi:type="dcterms:W3CDTF">2012-07-05T16:44:53Z</dcterms:created>
  <dcterms:modified xsi:type="dcterms:W3CDTF">2012-09-12T21:23:24Z</dcterms:modified>
</cp:coreProperties>
</file>