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62" r:id="rId2"/>
    <p:sldId id="293" r:id="rId3"/>
    <p:sldId id="299" r:id="rId4"/>
    <p:sldId id="297" r:id="rId5"/>
    <p:sldId id="300" r:id="rId6"/>
    <p:sldId id="294" r:id="rId7"/>
    <p:sldId id="298" r:id="rId8"/>
    <p:sldId id="301" r:id="rId9"/>
    <p:sldId id="295" r:id="rId10"/>
    <p:sldId id="29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23" autoAdjust="0"/>
  </p:normalViewPr>
  <p:slideViewPr>
    <p:cSldViewPr>
      <p:cViewPr>
        <p:scale>
          <a:sx n="90" d="100"/>
          <a:sy n="90" d="100"/>
        </p:scale>
        <p:origin x="-58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D6D9A-8D7D-4F7D-B011-118AF81EF946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BAAFA-8569-4F3A-B5A8-377F352D77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1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9/6/2012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9/6/2012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9/6/2012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9/6/2012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9/6/2012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5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9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ADS Document – Sept. 12</a:t>
            </a:r>
          </a:p>
          <a:p>
            <a:r>
              <a:rPr lang="en-US" dirty="0" smtClean="0"/>
              <a:t>ADS Gate Review – Sept. 13</a:t>
            </a:r>
          </a:p>
          <a:p>
            <a:r>
              <a:rPr lang="en-US" dirty="0" smtClean="0"/>
              <a:t>Team ITUS peer review – before Sept.14</a:t>
            </a:r>
          </a:p>
          <a:p>
            <a:r>
              <a:rPr lang="en-US" dirty="0" smtClean="0"/>
              <a:t>Team Meetings</a:t>
            </a:r>
          </a:p>
          <a:p>
            <a:r>
              <a:rPr lang="en-US" dirty="0" smtClean="0"/>
              <a:t>Meetings w/ Sponsor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Staged </a:t>
            </a:r>
            <a:r>
              <a:rPr lang="en-US" dirty="0" smtClean="0"/>
              <a:t>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en-US" dirty="0"/>
              <a:t>Stage 0 </a:t>
            </a:r>
          </a:p>
          <a:p>
            <a:pPr lvl="1" fontAlgn="base"/>
            <a:r>
              <a:rPr lang="en-US" dirty="0"/>
              <a:t>Framework </a:t>
            </a:r>
            <a:endParaRPr lang="en-US" dirty="0" smtClean="0"/>
          </a:p>
          <a:p>
            <a:pPr fontAlgn="base"/>
            <a:r>
              <a:rPr lang="en-US" dirty="0"/>
              <a:t>Stage 1 </a:t>
            </a:r>
          </a:p>
          <a:p>
            <a:pPr lvl="1" fontAlgn="base"/>
            <a:r>
              <a:rPr lang="en-US" sz="2400" dirty="0"/>
              <a:t>Unit </a:t>
            </a:r>
          </a:p>
          <a:p>
            <a:pPr fontAlgn="base"/>
            <a:r>
              <a:rPr lang="en-US" dirty="0" smtClean="0"/>
              <a:t>Stage </a:t>
            </a:r>
            <a:r>
              <a:rPr lang="en-US" dirty="0"/>
              <a:t>2 </a:t>
            </a:r>
          </a:p>
          <a:p>
            <a:pPr lvl="1" fontAlgn="base"/>
            <a:r>
              <a:rPr lang="en-US" sz="2400" dirty="0"/>
              <a:t>Sensors </a:t>
            </a:r>
          </a:p>
          <a:p>
            <a:pPr lvl="1" fontAlgn="base"/>
            <a:r>
              <a:rPr lang="en-US" sz="2400" dirty="0" smtClean="0"/>
              <a:t>Power </a:t>
            </a:r>
            <a:r>
              <a:rPr lang="en-US" sz="2400" dirty="0"/>
              <a:t>Source </a:t>
            </a:r>
          </a:p>
          <a:p>
            <a:pPr lvl="1" fontAlgn="base"/>
            <a:r>
              <a:rPr lang="en-US" sz="2400" dirty="0" err="1"/>
              <a:t>DataHandler</a:t>
            </a:r>
            <a:r>
              <a:rPr lang="en-US" sz="2400" dirty="0"/>
              <a:t> </a:t>
            </a:r>
            <a:r>
              <a:rPr lang="en-US" sz="2400" dirty="0" smtClean="0"/>
              <a:t>Subsystem </a:t>
            </a:r>
            <a:r>
              <a:rPr lang="en-US" dirty="0" smtClean="0"/>
              <a:t> 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427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Staged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Stage 3 </a:t>
            </a:r>
          </a:p>
          <a:p>
            <a:pPr lvl="1" fontAlgn="base"/>
            <a:r>
              <a:rPr lang="en-US" sz="2400" dirty="0"/>
              <a:t>Storage Manager </a:t>
            </a:r>
            <a:r>
              <a:rPr lang="en-US" dirty="0"/>
              <a:t> </a:t>
            </a:r>
          </a:p>
          <a:p>
            <a:pPr lvl="1" fontAlgn="base"/>
            <a:r>
              <a:rPr lang="en-US" sz="2400" dirty="0" err="1"/>
              <a:t>DataHandler</a:t>
            </a:r>
            <a:r>
              <a:rPr lang="en-US" sz="2400" dirty="0"/>
              <a:t>  Subsystem </a:t>
            </a:r>
            <a:endParaRPr lang="en-US" dirty="0"/>
          </a:p>
          <a:p>
            <a:pPr fontAlgn="base"/>
            <a:r>
              <a:rPr lang="en-US" dirty="0"/>
              <a:t>Stage 4 </a:t>
            </a:r>
          </a:p>
          <a:p>
            <a:pPr lvl="1" fontAlgn="base"/>
            <a:r>
              <a:rPr lang="en-US" sz="2400" dirty="0"/>
              <a:t>Calibration </a:t>
            </a:r>
          </a:p>
          <a:p>
            <a:pPr lvl="1" fontAlgn="base"/>
            <a:r>
              <a:rPr lang="en-US" sz="2400" dirty="0"/>
              <a:t>Processing of Data </a:t>
            </a:r>
          </a:p>
          <a:p>
            <a:pPr lvl="2" fontAlgn="base"/>
            <a:r>
              <a:rPr lang="en-US" dirty="0"/>
              <a:t>Algorithm </a:t>
            </a:r>
          </a:p>
          <a:p>
            <a:pPr lvl="2" fontAlgn="base"/>
            <a:r>
              <a:rPr lang="en-US" dirty="0"/>
              <a:t>Storing Processed Data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9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Staged </a:t>
            </a:r>
            <a:r>
              <a:rPr lang="en-US" dirty="0"/>
              <a:t>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en-US" dirty="0"/>
              <a:t>Stage 5 </a:t>
            </a:r>
          </a:p>
          <a:p>
            <a:pPr lvl="1" fontAlgn="base"/>
            <a:r>
              <a:rPr lang="en-US" sz="2400" dirty="0"/>
              <a:t>Lights</a:t>
            </a:r>
            <a:r>
              <a:rPr lang="en-US" dirty="0"/>
              <a:t> </a:t>
            </a:r>
          </a:p>
          <a:p>
            <a:pPr lvl="1" fontAlgn="base"/>
            <a:r>
              <a:rPr lang="en-US" sz="2400" dirty="0" err="1"/>
              <a:t>DataHandler</a:t>
            </a:r>
            <a:r>
              <a:rPr lang="en-US" sz="2400" dirty="0"/>
              <a:t> subsystem </a:t>
            </a:r>
          </a:p>
          <a:p>
            <a:pPr fontAlgn="base"/>
            <a:r>
              <a:rPr lang="en-US" dirty="0" smtClean="0"/>
              <a:t>Stage </a:t>
            </a:r>
            <a:r>
              <a:rPr lang="en-US" dirty="0"/>
              <a:t>6 </a:t>
            </a:r>
          </a:p>
          <a:p>
            <a:pPr lvl="1" fontAlgn="base"/>
            <a:r>
              <a:rPr lang="en-US" sz="2400" dirty="0" err="1"/>
              <a:t>Gui</a:t>
            </a:r>
            <a:r>
              <a:rPr lang="en-US" sz="2400" dirty="0"/>
              <a:t> </a:t>
            </a:r>
          </a:p>
          <a:p>
            <a:pPr lvl="2" fontAlgn="base"/>
            <a:r>
              <a:rPr lang="en-US" dirty="0"/>
              <a:t>Display Raw Data </a:t>
            </a:r>
          </a:p>
          <a:p>
            <a:pPr fontAlgn="base"/>
            <a:r>
              <a:rPr lang="en-US" dirty="0" smtClean="0"/>
              <a:t>Stage </a:t>
            </a:r>
            <a:r>
              <a:rPr lang="en-US" dirty="0"/>
              <a:t>7 </a:t>
            </a:r>
          </a:p>
          <a:p>
            <a:pPr lvl="1" fontAlgn="base"/>
            <a:r>
              <a:rPr lang="en-US" sz="2400" dirty="0"/>
              <a:t>Networking </a:t>
            </a:r>
          </a:p>
        </p:txBody>
      </p:sp>
    </p:spTree>
    <p:extLst>
      <p:ext uri="{BB962C8B-B14F-4D97-AF65-F5344CB8AC3E}">
        <p14:creationId xmlns:p14="http://schemas.microsoft.com/office/powerpoint/2010/main" val="17013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Staged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Stage 8 </a:t>
            </a:r>
          </a:p>
          <a:p>
            <a:pPr lvl="1" fontAlgn="base"/>
            <a:r>
              <a:rPr lang="en-US" sz="2400" dirty="0"/>
              <a:t>GUI </a:t>
            </a:r>
          </a:p>
          <a:p>
            <a:pPr lvl="2" fontAlgn="base"/>
            <a:r>
              <a:rPr lang="en-US" dirty="0"/>
              <a:t>Shows Raw Data </a:t>
            </a:r>
          </a:p>
          <a:p>
            <a:pPr lvl="2" fontAlgn="base"/>
            <a:r>
              <a:rPr lang="en-US" dirty="0"/>
              <a:t>Shows Processed Data  </a:t>
            </a:r>
          </a:p>
          <a:p>
            <a:pPr lvl="2" fontAlgn="base"/>
            <a:r>
              <a:rPr lang="en-US" dirty="0"/>
              <a:t>Changes UIC </a:t>
            </a:r>
          </a:p>
          <a:p>
            <a:pPr lvl="2" fontAlgn="base"/>
            <a:r>
              <a:rPr lang="en-US" dirty="0"/>
              <a:t>Calibrate option </a:t>
            </a:r>
          </a:p>
          <a:p>
            <a:pPr lvl="2" fontAlgn="base"/>
            <a:r>
              <a:rPr lang="en-US" dirty="0"/>
              <a:t>Requests Stored Data </a:t>
            </a:r>
          </a:p>
          <a:p>
            <a:pPr fontAlgn="base"/>
            <a:r>
              <a:rPr lang="en-US" dirty="0"/>
              <a:t>Stage 9 </a:t>
            </a:r>
          </a:p>
          <a:p>
            <a:pPr lvl="1" fontAlgn="base"/>
            <a:r>
              <a:rPr lang="en-US" sz="2400" dirty="0" err="1"/>
              <a:t>Gui</a:t>
            </a:r>
            <a:r>
              <a:rPr lang="en-US" sz="2400" dirty="0"/>
              <a:t> Graph Data </a:t>
            </a:r>
          </a:p>
          <a:p>
            <a:pPr lvl="1" fontAlgn="base"/>
            <a:r>
              <a:rPr lang="en-US" sz="2400" dirty="0"/>
              <a:t>GPS data </a:t>
            </a:r>
          </a:p>
          <a:p>
            <a:pPr lvl="1" fontAlgn="base"/>
            <a:r>
              <a:rPr lang="en-US" sz="2400" dirty="0" err="1"/>
              <a:t>Gui</a:t>
            </a:r>
            <a:r>
              <a:rPr lang="en-US" sz="2400" dirty="0"/>
              <a:t> GPS </a:t>
            </a:r>
          </a:p>
          <a:p>
            <a:pPr lvl="1" fontAlgn="base"/>
            <a:r>
              <a:rPr lang="en-US" sz="2400" dirty="0"/>
              <a:t>Removable Storage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6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33424"/>
            <a:ext cx="491036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685800"/>
            <a:ext cx="370114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643" y="3124200"/>
            <a:ext cx="3505200" cy="202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080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367726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047" y="762000"/>
            <a:ext cx="35052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3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76200"/>
            <a:ext cx="5220452" cy="521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0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Jelly\Documents\GitHub\SlidingProfiler\Presentations\TBGL status  8-6-2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7072477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9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972</TotalTime>
  <Words>53</Words>
  <Application>Microsoft Office PowerPoint</Application>
  <PresentationFormat>On-screen Show (4:3)</PresentationFormat>
  <Paragraphs>51</Paragraphs>
  <Slides>10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NewsPrint</vt:lpstr>
      <vt:lpstr>PowerPoint Presentation</vt:lpstr>
      <vt:lpstr>Staged Delivery</vt:lpstr>
      <vt:lpstr>Staged Delivery</vt:lpstr>
      <vt:lpstr>Staged Delivery</vt:lpstr>
      <vt:lpstr>Staged Delivery</vt:lpstr>
      <vt:lpstr>ADS Diagram</vt:lpstr>
      <vt:lpstr>ADS Diagram</vt:lpstr>
      <vt:lpstr>ADS Diagram</vt:lpstr>
      <vt:lpstr>Work Progress</vt:lpstr>
      <vt:lpstr>Work Outlook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Builders Group Ltd.</dc:title>
  <dc:creator>senior design</dc:creator>
  <cp:lastModifiedBy>Jelly</cp:lastModifiedBy>
  <cp:revision>66</cp:revision>
  <dcterms:created xsi:type="dcterms:W3CDTF">2012-07-05T16:44:53Z</dcterms:created>
  <dcterms:modified xsi:type="dcterms:W3CDTF">2012-09-06T19:57:14Z</dcterms:modified>
</cp:coreProperties>
</file>