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7"/>
  </p:notesMasterIdLst>
  <p:sldIdLst>
    <p:sldId id="262" r:id="rId2"/>
    <p:sldId id="293" r:id="rId3"/>
    <p:sldId id="294" r:id="rId4"/>
    <p:sldId id="295" r:id="rId5"/>
    <p:sldId id="29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23" autoAdjust="0"/>
  </p:normalViewPr>
  <p:slideViewPr>
    <p:cSldViewPr>
      <p:cViewPr>
        <p:scale>
          <a:sx n="90" d="100"/>
          <a:sy n="90" d="100"/>
        </p:scale>
        <p:origin x="-8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D6D9A-8D7D-4F7D-B011-118AF81EF946}" type="datetimeFigureOut">
              <a:rPr lang="en-US" smtClean="0"/>
              <a:pPr/>
              <a:t>8/3/2012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BAAFA-8569-4F3A-B5A8-377F352D77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6716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131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8/3/2012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8/3/2012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8/3/2012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8/3/2012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8/3/2012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8/3/2012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8/3/2012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8/3/2012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8/3/2012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8/3/2012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8/3/2012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8/3/2012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5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8193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SRD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Removed car battery</a:t>
            </a:r>
          </a:p>
          <a:p>
            <a:r>
              <a:rPr lang="en-US" dirty="0" smtClean="0"/>
              <a:t>Refined </a:t>
            </a:r>
            <a:r>
              <a:rPr lang="en-US" dirty="0" smtClean="0"/>
              <a:t>cost analysis</a:t>
            </a:r>
          </a:p>
          <a:p>
            <a:r>
              <a:rPr lang="en-US" dirty="0" smtClean="0"/>
              <a:t>Refined performance requirements</a:t>
            </a:r>
          </a:p>
          <a:p>
            <a:r>
              <a:rPr lang="en-US" dirty="0" smtClean="0"/>
              <a:t>Upgraded UI diagrams</a:t>
            </a:r>
          </a:p>
          <a:p>
            <a:r>
              <a:rPr lang="en-US" dirty="0" smtClean="0"/>
              <a:t>Packaging Requirements</a:t>
            </a:r>
          </a:p>
          <a:p>
            <a:pPr lvl="1"/>
            <a:r>
              <a:rPr lang="en-US" dirty="0" smtClean="0"/>
              <a:t>Added electronic housing</a:t>
            </a:r>
          </a:p>
          <a:p>
            <a:pPr lvl="1"/>
            <a:r>
              <a:rPr lang="en-US" dirty="0" smtClean="0"/>
              <a:t>Added software support</a:t>
            </a:r>
          </a:p>
        </p:txBody>
      </p:sp>
    </p:spTree>
    <p:extLst>
      <p:ext uri="{BB962C8B-B14F-4D97-AF65-F5344CB8AC3E}">
        <p14:creationId xmlns:p14="http://schemas.microsoft.com/office/powerpoint/2010/main" xmlns="" val="324272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Continued to meet with sponsor</a:t>
            </a:r>
          </a:p>
          <a:p>
            <a:r>
              <a:rPr lang="en-US" dirty="0" smtClean="0"/>
              <a:t>Received documentation regarding bump detection algorithm</a:t>
            </a:r>
          </a:p>
          <a:p>
            <a:r>
              <a:rPr lang="en-US" dirty="0" smtClean="0"/>
              <a:t>Monitored existing risks</a:t>
            </a:r>
          </a:p>
        </p:txBody>
      </p:sp>
    </p:spTree>
    <p:extLst>
      <p:ext uri="{BB962C8B-B14F-4D97-AF65-F5344CB8AC3E}">
        <p14:creationId xmlns:p14="http://schemas.microsoft.com/office/powerpoint/2010/main" xmlns="" val="302166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 Outlook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Refine MS Project plan</a:t>
            </a:r>
          </a:p>
          <a:p>
            <a:r>
              <a:rPr lang="en-US" dirty="0" smtClean="0"/>
              <a:t>Refine Project Charter</a:t>
            </a:r>
          </a:p>
          <a:p>
            <a:r>
              <a:rPr lang="en-US" dirty="0" smtClean="0"/>
              <a:t>Start Architecture</a:t>
            </a:r>
          </a:p>
        </p:txBody>
      </p:sp>
    </p:spTree>
    <p:extLst>
      <p:ext uri="{BB962C8B-B14F-4D97-AF65-F5344CB8AC3E}">
        <p14:creationId xmlns:p14="http://schemas.microsoft.com/office/powerpoint/2010/main" xmlns="" val="359650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Failed Team Name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Dark Matter Love &lt;3</a:t>
            </a:r>
          </a:p>
          <a:p>
            <a:pPr lvl="1"/>
            <a:r>
              <a:rPr lang="en-US" dirty="0" smtClean="0"/>
              <a:t>Because everyone likes a bit </a:t>
            </a:r>
          </a:p>
          <a:p>
            <a:pPr marL="320040" lvl="1" indent="0">
              <a:buNone/>
            </a:pPr>
            <a:r>
              <a:rPr lang="en-US" dirty="0" smtClean="0"/>
              <a:t>    of the dark matter</a:t>
            </a:r>
          </a:p>
          <a:p>
            <a:r>
              <a:rPr lang="en-US" dirty="0" smtClean="0"/>
              <a:t>Team BAWB</a:t>
            </a:r>
          </a:p>
          <a:p>
            <a:r>
              <a:rPr lang="en-US" dirty="0" smtClean="0"/>
              <a:t>WABB</a:t>
            </a:r>
            <a:r>
              <a:rPr lang="en-US" baseline="-25000" dirty="0" smtClean="0"/>
              <a:t>LE </a:t>
            </a:r>
            <a:r>
              <a:rPr lang="en-US" dirty="0" smtClean="0"/>
              <a:t>CREW</a:t>
            </a:r>
            <a:endParaRPr lang="en-US" baseline="-25000" dirty="0" smtClean="0"/>
          </a:p>
          <a:p>
            <a:r>
              <a:rPr lang="en-US" dirty="0" smtClean="0"/>
              <a:t>Sexual Chocolate</a:t>
            </a:r>
          </a:p>
          <a:p>
            <a:r>
              <a:rPr lang="en-US" dirty="0" smtClean="0"/>
              <a:t>Steele Productions</a:t>
            </a:r>
          </a:p>
          <a:p>
            <a:r>
              <a:rPr lang="en-US" dirty="0" smtClean="0"/>
              <a:t>Team </a:t>
            </a:r>
            <a:r>
              <a:rPr lang="en-US" dirty="0" err="1" smtClean="0"/>
              <a:t>Daedylus</a:t>
            </a:r>
            <a:endParaRPr lang="en-US" dirty="0" smtClean="0"/>
          </a:p>
          <a:p>
            <a:r>
              <a:rPr lang="en-US" dirty="0"/>
              <a:t>Perpetual Motion Squad </a:t>
            </a:r>
          </a:p>
          <a:p>
            <a:pPr lvl="1"/>
            <a:r>
              <a:rPr lang="en-US" dirty="0"/>
              <a:t>(all night long)</a:t>
            </a:r>
          </a:p>
          <a:p>
            <a:pPr lvl="1"/>
            <a:r>
              <a:rPr lang="en-US" dirty="0"/>
              <a:t>PMS for short</a:t>
            </a:r>
          </a:p>
          <a:p>
            <a:r>
              <a:rPr lang="en-US" smtClean="0"/>
              <a:t>Dawg Squad</a:t>
            </a:r>
          </a:p>
        </p:txBody>
      </p:sp>
      <p:pic>
        <p:nvPicPr>
          <p:cNvPr id="4" name="Picture 2" descr="http://www.teachmeteamwork.com/photos/uncategorized/2007/09/15/teamwork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81000"/>
            <a:ext cx="4187455" cy="506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5064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835</TotalTime>
  <Words>91</Words>
  <Application>Microsoft Office PowerPoint</Application>
  <PresentationFormat>On-screen Show (4:3)</PresentationFormat>
  <Paragraphs>30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NewsPrint</vt:lpstr>
      <vt:lpstr>Slide 1</vt:lpstr>
      <vt:lpstr>SRD UPDATES</vt:lpstr>
      <vt:lpstr>Other </vt:lpstr>
      <vt:lpstr>Work Outlook</vt:lpstr>
      <vt:lpstr>Failed Team Name Ideas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Builders Group Ltd.</dc:title>
  <dc:creator>senior design</dc:creator>
  <cp:lastModifiedBy>vijay</cp:lastModifiedBy>
  <cp:revision>60</cp:revision>
  <dcterms:created xsi:type="dcterms:W3CDTF">2012-07-05T16:44:53Z</dcterms:created>
  <dcterms:modified xsi:type="dcterms:W3CDTF">2012-08-03T07:49:47Z</dcterms:modified>
</cp:coreProperties>
</file>