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597759"/>
            <a:ext cx="80024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preprocessing</a:t>
            </a:r>
            <a:r>
              <a:rPr lang="it-IT" altLang="it-IT" sz="2000" b="1" dirty="0"/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Rimozione di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</a:t>
            </a:r>
            <a:r>
              <a:rPr lang="it-IT" sz="2000" b="1" dirty="0"/>
              <a:t>6 classi discrete basate sull'indice AQI (Air Quality Index) dell'EPA</a:t>
            </a:r>
            <a:r>
              <a:rPr lang="it-IT" sz="2000" dirty="0"/>
              <a:t>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142958"/>
            <a:ext cx="56747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705677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approfondita: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preprocessing</a:t>
            </a:r>
            <a:r>
              <a:rPr lang="it-IT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3005" y="2867402"/>
            <a:ext cx="6387198" cy="267730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D3E33FA-10C3-D03A-7991-145E593CD74A}"/>
              </a:ext>
            </a:extLst>
          </p:cNvPr>
          <p:cNvSpPr txBox="1"/>
          <p:nvPr/>
        </p:nvSpPr>
        <p:spPr>
          <a:xfrm>
            <a:off x="525780" y="2650568"/>
            <a:ext cx="570579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Vantaggi Rispetto alle Curve di </a:t>
            </a:r>
            <a:r>
              <a:rPr lang="it-IT" sz="2000" b="1" dirty="0" err="1"/>
              <a:t>Bézier</a:t>
            </a:r>
            <a:endParaRPr lang="it-IT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Controllo Locale</a:t>
            </a:r>
            <a:r>
              <a:rPr lang="it-IT" sz="2000" dirty="0"/>
              <a:t>: La modifica di un punto di controllo influisce solo su una zona locale della curva (non è necessario ricalcolare tutto).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/>
              <a:t>Scalabilità</a:t>
            </a:r>
            <a:r>
              <a:rPr lang="it-IT" sz="2000" dirty="0"/>
              <a:t>: Il grado del polinomio è fisso e non dipende strettamente dal numero di punti di controllo (evita la complessità n−1).</a:t>
            </a:r>
          </a:p>
          <a:p>
            <a:r>
              <a:rPr lang="it-IT" sz="2000" dirty="0"/>
              <a:t>Caratteristiche Fondamentali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Sono </a:t>
            </a:r>
            <a:r>
              <a:rPr lang="it-IT" sz="2000" b="1" dirty="0"/>
              <a:t>continue e differenziabili</a:t>
            </a:r>
            <a:r>
              <a:rPr lang="it-IT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I loro </a:t>
            </a:r>
            <a:r>
              <a:rPr lang="it-IT" sz="2000" b="1" dirty="0"/>
              <a:t>coefficienti</a:t>
            </a:r>
            <a:r>
              <a:rPr lang="it-IT" sz="2000" dirty="0"/>
              <a:t> possono essere </a:t>
            </a:r>
            <a:r>
              <a:rPr lang="it-IT" sz="2000" b="1" dirty="0"/>
              <a:t>imparati</a:t>
            </a:r>
            <a:r>
              <a:rPr lang="it-IT" sz="2000" dirty="0"/>
              <a:t> da una rete neurale </a:t>
            </a:r>
            <a:r>
              <a:rPr lang="it-IT" sz="2000" b="1" dirty="0"/>
              <a:t>durante il processo di training</a:t>
            </a:r>
            <a:r>
              <a:rPr lang="it-IT" sz="2000" dirty="0"/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FEE72D9-360B-07AF-CBDA-2D059FAD405C}"/>
              </a:ext>
            </a:extLst>
          </p:cNvPr>
          <p:cNvSpPr txBox="1"/>
          <p:nvPr/>
        </p:nvSpPr>
        <p:spPr>
          <a:xfrm>
            <a:off x="1619535" y="2068385"/>
            <a:ext cx="89497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Le </a:t>
            </a:r>
            <a:r>
              <a:rPr lang="it-IT" sz="2000" b="1" dirty="0"/>
              <a:t>B-</a:t>
            </a:r>
            <a:r>
              <a:rPr lang="it-IT" sz="2000" b="1" dirty="0" err="1"/>
              <a:t>spline</a:t>
            </a:r>
            <a:r>
              <a:rPr lang="it-IT" sz="1800" dirty="0"/>
              <a:t> sono </a:t>
            </a:r>
            <a:r>
              <a:rPr lang="it-IT" sz="2000" b="1" dirty="0"/>
              <a:t>funzioni polinomiali a tratti </a:t>
            </a:r>
            <a:r>
              <a:rPr lang="it-IT" sz="1800" dirty="0"/>
              <a:t>che risolvono le criticità delle curve di </a:t>
            </a:r>
            <a:r>
              <a:rPr lang="it-IT" sz="1800" dirty="0" err="1"/>
              <a:t>Bézier</a:t>
            </a:r>
            <a:r>
              <a:rPr lang="it-IT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b="1" dirty="0"/>
              <a:t>Efficacia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locale.</a:t>
            </a:r>
            <a:endParaRPr lang="it-IT" sz="2000" dirty="0"/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1064</TotalTime>
  <Words>1591</Words>
  <Application>Microsoft Office PowerPoint</Application>
  <PresentationFormat>Personalizzato</PresentationFormat>
  <Paragraphs>152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137</cp:revision>
  <dcterms:created xsi:type="dcterms:W3CDTF">2013-01-27T09:14:16Z</dcterms:created>
  <dcterms:modified xsi:type="dcterms:W3CDTF">2025-09-26T16:27:29Z</dcterms:modified>
  <cp:category/>
</cp:coreProperties>
</file>