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7"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Open Sans ExtraBold"/>
      <p:bold r:id="rId10"/>
      <p:boldItalic r:id="rId11"/>
    </p:embeddedFont>
    <p:embeddedFont>
      <p:font typeface="Helvetica Neue"/>
      <p:regular r:id="rId12"/>
      <p:bold r:id="rId13"/>
      <p:italic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OpenSansExtraBold-boldItalic.fntdata"/><Relationship Id="rId10" Type="http://schemas.openxmlformats.org/officeDocument/2006/relationships/font" Target="fonts/OpenSansExtraBold-bold.fntdata"/><Relationship Id="rId13" Type="http://schemas.openxmlformats.org/officeDocument/2006/relationships/font" Target="fonts/HelveticaNeue-bold.fntdata"/><Relationship Id="rId12"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HelveticaNeue-boldItalic.fntdata"/><Relationship Id="rId14" Type="http://schemas.openxmlformats.org/officeDocument/2006/relationships/font" Target="fonts/HelveticaNeue-italic.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 Target="slides/slide1.xml"/><Relationship Id="rId19" Type="http://schemas.openxmlformats.org/officeDocument/2006/relationships/font" Target="fonts/OpenSans-boldItalic.fntdata"/><Relationship Id="rId6" Type="http://schemas.openxmlformats.org/officeDocument/2006/relationships/slide" Target="slides/slide2.xml"/><Relationship Id="rId18"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169b586b5c_0_3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69b586b5c_0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57d15674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57d15674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169b586b5c_0_1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69b586b5c_0_1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spcBef>
                <a:spcPts val="0"/>
              </a:spcBef>
              <a:spcAft>
                <a:spcPts val="0"/>
              </a:spcAft>
              <a:buSzPts val="1400"/>
              <a:buChar char="-"/>
            </a:pPr>
            <a:r>
              <a:rPr lang="en-US"/>
              <a:t>UI Application displays messages with their currents status</a:t>
            </a:r>
            <a:endParaRPr/>
          </a:p>
          <a:p>
            <a:pPr indent="-317500" lvl="0" marL="457200" marR="0" rtl="0" algn="l">
              <a:spcBef>
                <a:spcPts val="0"/>
              </a:spcBef>
              <a:spcAft>
                <a:spcPts val="0"/>
              </a:spcAft>
              <a:buSzPts val="1400"/>
              <a:buChar char="-"/>
            </a:pPr>
            <a:r>
              <a:rPr lang="en-US"/>
              <a:t>UI App connects to Backend App, which basically can query DB and browse JMS queue to find all the documents this user has access to, gather their states and give back to the UI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57d15674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57d15674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you can sort by clicking on the column header</a:t>
            </a:r>
            <a:endParaRPr/>
          </a:p>
          <a:p>
            <a:pPr indent="-317500" lvl="0" marL="457200" rtl="0" algn="l">
              <a:spcBef>
                <a:spcPts val="0"/>
              </a:spcBef>
              <a:spcAft>
                <a:spcPts val="0"/>
              </a:spcAft>
              <a:buSzPts val="1400"/>
              <a:buChar char="-"/>
            </a:pPr>
            <a:r>
              <a:rPr lang="en-US"/>
              <a:t>you can filter records by clicking on arrow next to the column title and selecting filtering logic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8b78024c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8b78024c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_blue" type="title">
  <p:cSld name="TITLE">
    <p:bg>
      <p:bgPr>
        <a:solidFill>
          <a:schemeClr val="accent1"/>
        </a:solidFill>
      </p:bgPr>
    </p:bg>
    <p:spTree>
      <p:nvGrpSpPr>
        <p:cNvPr id="13" name="Shape 13"/>
        <p:cNvGrpSpPr/>
        <p:nvPr/>
      </p:nvGrpSpPr>
      <p:grpSpPr>
        <a:xfrm>
          <a:off x="0" y="0"/>
          <a:ext cx="0" cy="0"/>
          <a:chOff x="0" y="0"/>
          <a:chExt cx="0" cy="0"/>
        </a:xfrm>
      </p:grpSpPr>
      <p:sp>
        <p:nvSpPr>
          <p:cNvPr id="14" name="Google Shape;14;p2"/>
          <p:cNvSpPr/>
          <p:nvPr/>
        </p:nvSpPr>
        <p:spPr>
          <a:xfrm>
            <a:off x="-14250" y="-7200"/>
            <a:ext cx="9182100" cy="5172000"/>
          </a:xfrm>
          <a:prstGeom prst="rect">
            <a:avLst/>
          </a:prstGeom>
          <a:gradFill>
            <a:gsLst>
              <a:gs pos="0">
                <a:schemeClr val="accent1"/>
              </a:gs>
              <a:gs pos="100000">
                <a:srgbClr val="004EE2"/>
              </a:gs>
            </a:gsLst>
            <a:lin ang="360000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491554" y="1598612"/>
            <a:ext cx="7772400" cy="11016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FFFFFF"/>
              </a:buClr>
              <a:buSzPts val="3200"/>
              <a:buNone/>
              <a:defRPr i="0" sz="4400" u="none" cap="none" strike="noStrike">
                <a:solidFill>
                  <a:schemeClr val="lt1"/>
                </a:solidFill>
              </a:defRPr>
            </a:lvl1pPr>
            <a:lvl2pPr indent="0" lvl="1" rtl="0">
              <a:spcBef>
                <a:spcPts val="0"/>
              </a:spcBef>
              <a:spcAft>
                <a:spcPts val="0"/>
              </a:spcAft>
              <a:buSzPts val="3200"/>
              <a:buNone/>
              <a:defRPr sz="1800"/>
            </a:lvl2pPr>
            <a:lvl3pPr indent="0" lvl="2" rtl="0">
              <a:spcBef>
                <a:spcPts val="0"/>
              </a:spcBef>
              <a:spcAft>
                <a:spcPts val="0"/>
              </a:spcAft>
              <a:buSzPts val="3200"/>
              <a:buNone/>
              <a:defRPr sz="1800"/>
            </a:lvl3pPr>
            <a:lvl4pPr indent="0" lvl="3" rtl="0">
              <a:spcBef>
                <a:spcPts val="0"/>
              </a:spcBef>
              <a:spcAft>
                <a:spcPts val="0"/>
              </a:spcAft>
              <a:buSzPts val="3200"/>
              <a:buNone/>
              <a:defRPr sz="1800"/>
            </a:lvl4pPr>
            <a:lvl5pPr indent="0" lvl="4" rtl="0">
              <a:spcBef>
                <a:spcPts val="0"/>
              </a:spcBef>
              <a:spcAft>
                <a:spcPts val="0"/>
              </a:spcAft>
              <a:buSzPts val="3200"/>
              <a:buNone/>
              <a:defRPr sz="1800"/>
            </a:lvl5pPr>
            <a:lvl6pPr indent="0" lvl="5" rtl="0">
              <a:spcBef>
                <a:spcPts val="0"/>
              </a:spcBef>
              <a:spcAft>
                <a:spcPts val="0"/>
              </a:spcAft>
              <a:buSzPts val="3200"/>
              <a:buNone/>
              <a:defRPr sz="1800"/>
            </a:lvl6pPr>
            <a:lvl7pPr indent="0" lvl="6" rtl="0">
              <a:spcBef>
                <a:spcPts val="0"/>
              </a:spcBef>
              <a:spcAft>
                <a:spcPts val="0"/>
              </a:spcAft>
              <a:buSzPts val="3200"/>
              <a:buNone/>
              <a:defRPr sz="1800"/>
            </a:lvl7pPr>
            <a:lvl8pPr indent="0" lvl="7" rtl="0">
              <a:spcBef>
                <a:spcPts val="0"/>
              </a:spcBef>
              <a:spcAft>
                <a:spcPts val="0"/>
              </a:spcAft>
              <a:buSzPts val="3200"/>
              <a:buNone/>
              <a:defRPr sz="1800"/>
            </a:lvl8pPr>
            <a:lvl9pPr indent="0" lvl="8" rtl="0">
              <a:spcBef>
                <a:spcPts val="0"/>
              </a:spcBef>
              <a:spcAft>
                <a:spcPts val="0"/>
              </a:spcAft>
              <a:buSzPts val="3200"/>
              <a:buNone/>
              <a:defRPr sz="1800"/>
            </a:lvl9pPr>
          </a:lstStyle>
          <a:p/>
        </p:txBody>
      </p:sp>
      <p:sp>
        <p:nvSpPr>
          <p:cNvPr id="16" name="Google Shape;16;p2"/>
          <p:cNvSpPr txBox="1"/>
          <p:nvPr>
            <p:ph idx="1" type="subTitle"/>
          </p:nvPr>
        </p:nvSpPr>
        <p:spPr>
          <a:xfrm>
            <a:off x="491554" y="2914650"/>
            <a:ext cx="6400800" cy="1314300"/>
          </a:xfrm>
          <a:prstGeom prst="rect">
            <a:avLst/>
          </a:prstGeom>
          <a:noFill/>
          <a:ln>
            <a:noFill/>
          </a:ln>
        </p:spPr>
        <p:txBody>
          <a:bodyPr anchorCtr="0" anchor="t" bIns="91425" lIns="91425" spcFirstLastPara="1" rIns="91425" wrap="square" tIns="91425">
            <a:noAutofit/>
          </a:bodyPr>
          <a:lstStyle>
            <a:lvl1pPr indent="0" lvl="0" marL="0" marR="0" rtl="0" algn="l">
              <a:lnSpc>
                <a:spcPct val="120000"/>
              </a:lnSpc>
              <a:spcBef>
                <a:spcPts val="6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1pPr>
            <a:lvl2pPr indent="0" lvl="1" marL="457200" marR="0" rtl="0" algn="ctr">
              <a:lnSpc>
                <a:spcPct val="120000"/>
              </a:lnSpc>
              <a:spcBef>
                <a:spcPts val="600"/>
              </a:spcBef>
              <a:spcAft>
                <a:spcPts val="0"/>
              </a:spcAft>
              <a:buClr>
                <a:srgbClr val="898989"/>
              </a:buClr>
              <a:buSzPts val="1600"/>
              <a:buFont typeface="Arial"/>
              <a:buNone/>
              <a:defRPr b="0" i="0" sz="2000" u="none" cap="none" strike="noStrike">
                <a:solidFill>
                  <a:srgbClr val="898989"/>
                </a:solidFill>
                <a:latin typeface="Open Sans"/>
                <a:ea typeface="Open Sans"/>
                <a:cs typeface="Open Sans"/>
                <a:sym typeface="Open Sans"/>
              </a:defRPr>
            </a:lvl2pPr>
            <a:lvl3pPr indent="0" lvl="2" marL="914400" marR="0" rtl="0" algn="ctr">
              <a:lnSpc>
                <a:spcPct val="120000"/>
              </a:lnSpc>
              <a:spcBef>
                <a:spcPts val="600"/>
              </a:spcBef>
              <a:spcAft>
                <a:spcPts val="0"/>
              </a:spcAft>
              <a:buClr>
                <a:srgbClr val="898989"/>
              </a:buClr>
              <a:buSzPts val="1400"/>
              <a:buFont typeface="Arial"/>
              <a:buNone/>
              <a:defRPr b="0" i="0" sz="1600" u="none" cap="none" strike="noStrike">
                <a:solidFill>
                  <a:srgbClr val="898989"/>
                </a:solidFill>
                <a:latin typeface="Open Sans"/>
                <a:ea typeface="Open Sans"/>
                <a:cs typeface="Open Sans"/>
                <a:sym typeface="Open Sans"/>
              </a:defRPr>
            </a:lvl3pPr>
            <a:lvl4pPr indent="0" lvl="3" marL="1371600" marR="0" rtl="0" algn="ctr">
              <a:lnSpc>
                <a:spcPct val="120000"/>
              </a:lnSpc>
              <a:spcBef>
                <a:spcPts val="600"/>
              </a:spcBef>
              <a:spcAft>
                <a:spcPts val="0"/>
              </a:spcAft>
              <a:buClr>
                <a:srgbClr val="898989"/>
              </a:buClr>
              <a:buSzPts val="1200"/>
              <a:buFont typeface="Arial"/>
              <a:buNone/>
              <a:defRPr b="0" i="0" sz="1600" u="none" cap="none" strike="noStrike">
                <a:solidFill>
                  <a:srgbClr val="898989"/>
                </a:solidFill>
                <a:latin typeface="Open Sans"/>
                <a:ea typeface="Open Sans"/>
                <a:cs typeface="Open Sans"/>
                <a:sym typeface="Open Sans"/>
              </a:defRPr>
            </a:lvl4pPr>
            <a:lvl5pPr indent="0" lvl="4" marL="1828800" marR="0" rtl="0" algn="ctr">
              <a:lnSpc>
                <a:spcPct val="120000"/>
              </a:lnSpc>
              <a:spcBef>
                <a:spcPts val="600"/>
              </a:spcBef>
              <a:spcAft>
                <a:spcPts val="0"/>
              </a:spcAft>
              <a:buClr>
                <a:srgbClr val="898989"/>
              </a:buClr>
              <a:buSzPts val="1200"/>
              <a:buFont typeface="Arial"/>
              <a:buNone/>
              <a:defRPr b="0" i="0" sz="1600" u="none" cap="none" strike="noStrike">
                <a:solidFill>
                  <a:srgbClr val="898989"/>
                </a:solidFill>
                <a:latin typeface="Open Sans"/>
                <a:ea typeface="Open Sans"/>
                <a:cs typeface="Open Sans"/>
                <a:sym typeface="Open Sans"/>
              </a:defRPr>
            </a:lvl5pPr>
            <a:lvl6pPr indent="0" lvl="5" marL="2286000" marR="0" rtl="0" algn="ctr">
              <a:lnSpc>
                <a:spcPct val="100000"/>
              </a:lnSpc>
              <a:spcBef>
                <a:spcPts val="400"/>
              </a:spcBef>
              <a:spcAft>
                <a:spcPts val="0"/>
              </a:spcAft>
              <a:buClr>
                <a:srgbClr val="898989"/>
              </a:buClr>
              <a:buSzPts val="1200"/>
              <a:buFont typeface="Arial"/>
              <a:buNone/>
              <a:defRPr b="0" i="0" sz="2000" u="none" cap="none" strike="noStrike">
                <a:solidFill>
                  <a:srgbClr val="898989"/>
                </a:solidFill>
                <a:latin typeface="Calibri"/>
                <a:ea typeface="Calibri"/>
                <a:cs typeface="Calibri"/>
                <a:sym typeface="Calibri"/>
              </a:defRPr>
            </a:lvl6pPr>
            <a:lvl7pPr indent="0" lvl="6" marL="2743200" marR="0" rtl="0" algn="ctr">
              <a:lnSpc>
                <a:spcPct val="100000"/>
              </a:lnSpc>
              <a:spcBef>
                <a:spcPts val="400"/>
              </a:spcBef>
              <a:spcAft>
                <a:spcPts val="0"/>
              </a:spcAft>
              <a:buClr>
                <a:srgbClr val="898989"/>
              </a:buClr>
              <a:buSzPts val="1200"/>
              <a:buFont typeface="Arial"/>
              <a:buNone/>
              <a:defRPr b="0" i="0" sz="2000" u="none" cap="none" strike="noStrike">
                <a:solidFill>
                  <a:srgbClr val="898989"/>
                </a:solidFill>
                <a:latin typeface="Calibri"/>
                <a:ea typeface="Calibri"/>
                <a:cs typeface="Calibri"/>
                <a:sym typeface="Calibri"/>
              </a:defRPr>
            </a:lvl7pPr>
            <a:lvl8pPr indent="0" lvl="7" marL="3200400" marR="0" rtl="0" algn="ctr">
              <a:lnSpc>
                <a:spcPct val="100000"/>
              </a:lnSpc>
              <a:spcBef>
                <a:spcPts val="400"/>
              </a:spcBef>
              <a:spcAft>
                <a:spcPts val="0"/>
              </a:spcAft>
              <a:buClr>
                <a:srgbClr val="898989"/>
              </a:buClr>
              <a:buSzPts val="1200"/>
              <a:buFont typeface="Arial"/>
              <a:buNone/>
              <a:defRPr b="0" i="0" sz="2000" u="none" cap="none" strike="noStrike">
                <a:solidFill>
                  <a:srgbClr val="898989"/>
                </a:solidFill>
                <a:latin typeface="Calibri"/>
                <a:ea typeface="Calibri"/>
                <a:cs typeface="Calibri"/>
                <a:sym typeface="Calibri"/>
              </a:defRPr>
            </a:lvl8pPr>
            <a:lvl9pPr indent="0" lvl="8" marL="3657600" marR="0" rtl="0" algn="ctr">
              <a:lnSpc>
                <a:spcPct val="100000"/>
              </a:lnSpc>
              <a:spcBef>
                <a:spcPts val="400"/>
              </a:spcBef>
              <a:spcAft>
                <a:spcPts val="0"/>
              </a:spcAft>
              <a:buClr>
                <a:srgbClr val="898989"/>
              </a:buClr>
              <a:buSzPts val="1200"/>
              <a:buFont typeface="Arial"/>
              <a:buNone/>
              <a:defRPr b="0" i="0" sz="2000" u="none" cap="none" strike="noStrike">
                <a:solidFill>
                  <a:srgbClr val="898989"/>
                </a:solidFill>
                <a:latin typeface="Calibri"/>
                <a:ea typeface="Calibri"/>
                <a:cs typeface="Calibri"/>
                <a:sym typeface="Calibri"/>
              </a:defRPr>
            </a:lvl9pPr>
          </a:lstStyle>
          <a:p/>
        </p:txBody>
      </p:sp>
      <p:cxnSp>
        <p:nvCxnSpPr>
          <p:cNvPr id="17" name="Google Shape;17;p2"/>
          <p:cNvCxnSpPr/>
          <p:nvPr/>
        </p:nvCxnSpPr>
        <p:spPr>
          <a:xfrm>
            <a:off x="491554" y="2803119"/>
            <a:ext cx="5873700" cy="0"/>
          </a:xfrm>
          <a:prstGeom prst="straightConnector1">
            <a:avLst/>
          </a:prstGeom>
          <a:noFill/>
          <a:ln cap="flat" cmpd="sng" w="19050">
            <a:solidFill>
              <a:schemeClr val="lt1"/>
            </a:solidFill>
            <a:prstDash val="dot"/>
            <a:round/>
            <a:headEnd len="sm" w="sm" type="none"/>
            <a:tailEnd len="sm" w="sm" type="none"/>
          </a:ln>
        </p:spPr>
      </p:cxnSp>
      <p:pic>
        <p:nvPicPr>
          <p:cNvPr descr="tradeshift_logo_white.png" id="18" name="Google Shape;18;p2"/>
          <p:cNvPicPr preferRelativeResize="0"/>
          <p:nvPr/>
        </p:nvPicPr>
        <p:blipFill rotWithShape="1">
          <a:blip r:embed="rId2">
            <a:alphaModFix/>
          </a:blip>
          <a:srcRect b="0" l="0" r="0" t="0"/>
          <a:stretch/>
        </p:blipFill>
        <p:spPr>
          <a:xfrm>
            <a:off x="306396" y="233369"/>
            <a:ext cx="2294700" cy="5973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 with Caption 1">
  <p:cSld name="1_Content with Caption 1">
    <p:bg>
      <p:bgPr>
        <a:solidFill>
          <a:schemeClr val="lt1"/>
        </a:solidFill>
      </p:bgPr>
    </p:bg>
    <p:spTree>
      <p:nvGrpSpPr>
        <p:cNvPr id="55" name="Shape 55"/>
        <p:cNvGrpSpPr/>
        <p:nvPr/>
      </p:nvGrpSpPr>
      <p:grpSpPr>
        <a:xfrm>
          <a:off x="0" y="0"/>
          <a:ext cx="0" cy="0"/>
          <a:chOff x="0" y="0"/>
          <a:chExt cx="0" cy="0"/>
        </a:xfrm>
      </p:grpSpPr>
      <p:sp>
        <p:nvSpPr>
          <p:cNvPr id="56" name="Google Shape;56;p11"/>
          <p:cNvSpPr txBox="1"/>
          <p:nvPr>
            <p:ph idx="1" type="body"/>
          </p:nvPr>
        </p:nvSpPr>
        <p:spPr>
          <a:xfrm>
            <a:off x="4030132" y="211137"/>
            <a:ext cx="4690500" cy="43830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2000"/>
              </a:lnSpc>
              <a:spcBef>
                <a:spcPts val="600"/>
              </a:spcBef>
              <a:spcAft>
                <a:spcPts val="0"/>
              </a:spcAft>
              <a:buSzPts val="1800"/>
              <a:buFont typeface="Open Sans"/>
              <a:buChar char="•"/>
              <a:defRPr b="0" i="0" u="none" cap="none" strike="noStrike">
                <a:latin typeface="Open Sans"/>
                <a:ea typeface="Open Sans"/>
                <a:cs typeface="Open Sans"/>
                <a:sym typeface="Open Sans"/>
              </a:defRPr>
            </a:lvl1pPr>
            <a:lvl2pPr indent="-330200" lvl="1" marL="914400" marR="0" rtl="0" algn="l">
              <a:lnSpc>
                <a:spcPct val="112000"/>
              </a:lnSpc>
              <a:spcBef>
                <a:spcPts val="600"/>
              </a:spcBef>
              <a:spcAft>
                <a:spcPts val="0"/>
              </a:spcAft>
              <a:buSzPts val="1600"/>
              <a:buFont typeface="Open Sans"/>
              <a:buChar char="•"/>
              <a:defRPr b="0" i="0" u="none" cap="none" strike="noStrike">
                <a:latin typeface="Open Sans"/>
                <a:ea typeface="Open Sans"/>
                <a:cs typeface="Open Sans"/>
                <a:sym typeface="Open Sans"/>
              </a:defRPr>
            </a:lvl2pPr>
            <a:lvl3pPr indent="-317500" lvl="2" marL="1371600" marR="0" rtl="0" algn="l">
              <a:lnSpc>
                <a:spcPct val="112000"/>
              </a:lnSpc>
              <a:spcBef>
                <a:spcPts val="600"/>
              </a:spcBef>
              <a:spcAft>
                <a:spcPts val="0"/>
              </a:spcAft>
              <a:buSzPts val="1400"/>
              <a:buFont typeface="Open Sans"/>
              <a:buChar char="•"/>
              <a:defRPr b="0" i="0" u="none" cap="none" strike="noStrike">
                <a:latin typeface="Open Sans"/>
                <a:ea typeface="Open Sans"/>
                <a:cs typeface="Open Sans"/>
                <a:sym typeface="Open Sans"/>
              </a:defRPr>
            </a:lvl3pPr>
            <a:lvl4pPr indent="-304800" lvl="3" marL="1828800" marR="0" rtl="0" algn="l">
              <a:lnSpc>
                <a:spcPct val="112000"/>
              </a:lnSpc>
              <a:spcBef>
                <a:spcPts val="600"/>
              </a:spcBef>
              <a:spcAft>
                <a:spcPts val="0"/>
              </a:spcAft>
              <a:buSzPts val="1200"/>
              <a:buFont typeface="Open Sans"/>
              <a:buChar char="•"/>
              <a:defRPr b="0" i="0" u="none" cap="none" strike="noStrike">
                <a:latin typeface="Open Sans"/>
                <a:ea typeface="Open Sans"/>
                <a:cs typeface="Open Sans"/>
                <a:sym typeface="Open Sans"/>
              </a:defRPr>
            </a:lvl4pPr>
            <a:lvl5pPr indent="-304800" lvl="4" marL="2286000" marR="0" rtl="0" algn="l">
              <a:lnSpc>
                <a:spcPct val="112000"/>
              </a:lnSpc>
              <a:spcBef>
                <a:spcPts val="600"/>
              </a:spcBef>
              <a:spcAft>
                <a:spcPts val="0"/>
              </a:spcAft>
              <a:buSzPts val="1200"/>
              <a:buFont typeface="Open Sans"/>
              <a:buChar char="•"/>
              <a:defRPr b="0" i="0" u="none" cap="none" strike="noStrike">
                <a:latin typeface="Open Sans"/>
                <a:ea typeface="Open Sans"/>
                <a:cs typeface="Open Sans"/>
                <a:sym typeface="Open Sans"/>
              </a:defRPr>
            </a:lvl5pPr>
            <a:lvl6pPr indent="-304800" lvl="5" marL="2743200" marR="0" rtl="0" algn="l">
              <a:lnSpc>
                <a:spcPct val="112000"/>
              </a:lnSpc>
              <a:spcBef>
                <a:spcPts val="600"/>
              </a:spcBef>
              <a:spcAft>
                <a:spcPts val="0"/>
              </a:spcAft>
              <a:buSzPts val="1200"/>
              <a:buFont typeface="Open Sans"/>
              <a:buChar char="•"/>
              <a:defRPr b="0" i="0" u="none" cap="none" strike="noStrike">
                <a:latin typeface="Open Sans"/>
                <a:ea typeface="Open Sans"/>
                <a:cs typeface="Open Sans"/>
                <a:sym typeface="Open Sans"/>
              </a:defRPr>
            </a:lvl6pPr>
            <a:lvl7pPr indent="-304800" lvl="6" marL="3200400" marR="0" rtl="0" algn="l">
              <a:lnSpc>
                <a:spcPct val="112000"/>
              </a:lnSpc>
              <a:spcBef>
                <a:spcPts val="600"/>
              </a:spcBef>
              <a:spcAft>
                <a:spcPts val="0"/>
              </a:spcAft>
              <a:buSzPts val="1200"/>
              <a:buFont typeface="Open Sans"/>
              <a:buChar char="•"/>
              <a:defRPr b="0" i="0" u="none" cap="none" strike="noStrike">
                <a:latin typeface="Open Sans"/>
                <a:ea typeface="Open Sans"/>
                <a:cs typeface="Open Sans"/>
                <a:sym typeface="Open Sans"/>
              </a:defRPr>
            </a:lvl7pPr>
            <a:lvl8pPr indent="-304800" lvl="7" marL="3657600" marR="0" rtl="0" algn="l">
              <a:lnSpc>
                <a:spcPct val="112000"/>
              </a:lnSpc>
              <a:spcBef>
                <a:spcPts val="600"/>
              </a:spcBef>
              <a:spcAft>
                <a:spcPts val="0"/>
              </a:spcAft>
              <a:buSzPts val="1200"/>
              <a:buFont typeface="Open Sans"/>
              <a:buChar char="•"/>
              <a:defRPr b="0" i="0" u="none" cap="none" strike="noStrike">
                <a:latin typeface="Open Sans"/>
                <a:ea typeface="Open Sans"/>
                <a:cs typeface="Open Sans"/>
                <a:sym typeface="Open Sans"/>
              </a:defRPr>
            </a:lvl8pPr>
            <a:lvl9pPr indent="-304800" lvl="8" marL="4114800" marR="0" rtl="0" algn="l">
              <a:lnSpc>
                <a:spcPct val="112000"/>
              </a:lnSpc>
              <a:spcBef>
                <a:spcPts val="600"/>
              </a:spcBef>
              <a:spcAft>
                <a:spcPts val="0"/>
              </a:spcAft>
              <a:buSzPts val="1200"/>
              <a:buFont typeface="Open Sans"/>
              <a:buChar char="•"/>
              <a:defRPr b="0" i="0" u="none" cap="none" strike="noStrike">
                <a:latin typeface="Open Sans"/>
                <a:ea typeface="Open Sans"/>
                <a:cs typeface="Open Sans"/>
                <a:sym typeface="Open Sans"/>
              </a:defRPr>
            </a:lvl9pPr>
          </a:lstStyle>
          <a:p/>
        </p:txBody>
      </p:sp>
      <p:sp>
        <p:nvSpPr>
          <p:cNvPr id="57" name="Google Shape;57;p11"/>
          <p:cNvSpPr txBox="1"/>
          <p:nvPr>
            <p:ph type="title"/>
          </p:nvPr>
        </p:nvSpPr>
        <p:spPr>
          <a:xfrm>
            <a:off x="325975" y="337200"/>
            <a:ext cx="3704100" cy="4338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accent1"/>
              </a:buClr>
              <a:buSzPts val="3200"/>
              <a:buNone/>
              <a:defRPr i="0" u="none" cap="none" strike="noStrike">
                <a:solidFill>
                  <a:schemeClr val="accent1"/>
                </a:solidFill>
              </a:defRPr>
            </a:lvl1pPr>
            <a:lvl2pPr indent="0" lvl="1" rtl="0">
              <a:spcBef>
                <a:spcPts val="0"/>
              </a:spcBef>
              <a:spcAft>
                <a:spcPts val="0"/>
              </a:spcAft>
              <a:buSzPts val="3200"/>
              <a:buNone/>
              <a:defRPr sz="1800"/>
            </a:lvl2pPr>
            <a:lvl3pPr indent="0" lvl="2" rtl="0">
              <a:spcBef>
                <a:spcPts val="0"/>
              </a:spcBef>
              <a:spcAft>
                <a:spcPts val="0"/>
              </a:spcAft>
              <a:buSzPts val="3200"/>
              <a:buNone/>
              <a:defRPr sz="1800"/>
            </a:lvl3pPr>
            <a:lvl4pPr indent="0" lvl="3" rtl="0">
              <a:spcBef>
                <a:spcPts val="0"/>
              </a:spcBef>
              <a:spcAft>
                <a:spcPts val="0"/>
              </a:spcAft>
              <a:buSzPts val="3200"/>
              <a:buNone/>
              <a:defRPr sz="1800"/>
            </a:lvl4pPr>
            <a:lvl5pPr indent="0" lvl="4" rtl="0">
              <a:spcBef>
                <a:spcPts val="0"/>
              </a:spcBef>
              <a:spcAft>
                <a:spcPts val="0"/>
              </a:spcAft>
              <a:buSzPts val="3200"/>
              <a:buNone/>
              <a:defRPr sz="1800"/>
            </a:lvl5pPr>
            <a:lvl6pPr indent="0" lvl="5" rtl="0">
              <a:spcBef>
                <a:spcPts val="0"/>
              </a:spcBef>
              <a:spcAft>
                <a:spcPts val="0"/>
              </a:spcAft>
              <a:buSzPts val="3200"/>
              <a:buNone/>
              <a:defRPr sz="1800"/>
            </a:lvl6pPr>
            <a:lvl7pPr indent="0" lvl="6" rtl="0">
              <a:spcBef>
                <a:spcPts val="0"/>
              </a:spcBef>
              <a:spcAft>
                <a:spcPts val="0"/>
              </a:spcAft>
              <a:buSzPts val="3200"/>
              <a:buNone/>
              <a:defRPr sz="1800"/>
            </a:lvl7pPr>
            <a:lvl8pPr indent="0" lvl="7" rtl="0">
              <a:spcBef>
                <a:spcPts val="0"/>
              </a:spcBef>
              <a:spcAft>
                <a:spcPts val="0"/>
              </a:spcAft>
              <a:buSzPts val="3200"/>
              <a:buNone/>
              <a:defRPr sz="1800"/>
            </a:lvl8pPr>
            <a:lvl9pPr indent="0" lvl="8" rtl="0">
              <a:spcBef>
                <a:spcPts val="0"/>
              </a:spcBef>
              <a:spcAft>
                <a:spcPts val="0"/>
              </a:spcAft>
              <a:buSzPts val="3200"/>
              <a:buNone/>
              <a:defRPr sz="1800"/>
            </a:lvl9pPr>
          </a:lstStyle>
          <a:p/>
        </p:txBody>
      </p:sp>
      <p:sp>
        <p:nvSpPr>
          <p:cNvPr id="58" name="Google Shape;58;p11"/>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_grey">
  <p:cSld name="Comparison_grey">
    <p:spTree>
      <p:nvGrpSpPr>
        <p:cNvPr id="59" name="Shape 59"/>
        <p:cNvGrpSpPr/>
        <p:nvPr/>
      </p:nvGrpSpPr>
      <p:grpSpPr>
        <a:xfrm>
          <a:off x="0" y="0"/>
          <a:ext cx="0" cy="0"/>
          <a:chOff x="0" y="0"/>
          <a:chExt cx="0" cy="0"/>
        </a:xfrm>
      </p:grpSpPr>
      <p:sp>
        <p:nvSpPr>
          <p:cNvPr id="60" name="Google Shape;60;p12"/>
          <p:cNvSpPr txBox="1"/>
          <p:nvPr>
            <p:ph type="title"/>
          </p:nvPr>
        </p:nvSpPr>
        <p:spPr>
          <a:xfrm>
            <a:off x="237950" y="147100"/>
            <a:ext cx="8667300" cy="857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3200"/>
              <a:buNone/>
              <a:defRPr i="0" u="none" cap="none" strike="noStrike">
                <a:solidFill>
                  <a:schemeClr val="accent1"/>
                </a:solidFill>
              </a:defRPr>
            </a:lvl1pPr>
            <a:lvl2pPr indent="0" lvl="1" rtl="0">
              <a:spcBef>
                <a:spcPts val="0"/>
              </a:spcBef>
              <a:spcAft>
                <a:spcPts val="0"/>
              </a:spcAft>
              <a:buSzPts val="3200"/>
              <a:buNone/>
              <a:defRPr sz="1800"/>
            </a:lvl2pPr>
            <a:lvl3pPr indent="0" lvl="2" rtl="0">
              <a:spcBef>
                <a:spcPts val="0"/>
              </a:spcBef>
              <a:spcAft>
                <a:spcPts val="0"/>
              </a:spcAft>
              <a:buSzPts val="3200"/>
              <a:buNone/>
              <a:defRPr sz="1800"/>
            </a:lvl3pPr>
            <a:lvl4pPr indent="0" lvl="3" rtl="0">
              <a:spcBef>
                <a:spcPts val="0"/>
              </a:spcBef>
              <a:spcAft>
                <a:spcPts val="0"/>
              </a:spcAft>
              <a:buSzPts val="3200"/>
              <a:buNone/>
              <a:defRPr sz="1800"/>
            </a:lvl4pPr>
            <a:lvl5pPr indent="0" lvl="4" rtl="0">
              <a:spcBef>
                <a:spcPts val="0"/>
              </a:spcBef>
              <a:spcAft>
                <a:spcPts val="0"/>
              </a:spcAft>
              <a:buSzPts val="3200"/>
              <a:buNone/>
              <a:defRPr sz="1800"/>
            </a:lvl5pPr>
            <a:lvl6pPr indent="0" lvl="5" rtl="0">
              <a:spcBef>
                <a:spcPts val="0"/>
              </a:spcBef>
              <a:spcAft>
                <a:spcPts val="0"/>
              </a:spcAft>
              <a:buSzPts val="3200"/>
              <a:buNone/>
              <a:defRPr sz="1800"/>
            </a:lvl6pPr>
            <a:lvl7pPr indent="0" lvl="6" rtl="0">
              <a:spcBef>
                <a:spcPts val="0"/>
              </a:spcBef>
              <a:spcAft>
                <a:spcPts val="0"/>
              </a:spcAft>
              <a:buSzPts val="3200"/>
              <a:buNone/>
              <a:defRPr sz="1800"/>
            </a:lvl7pPr>
            <a:lvl8pPr indent="0" lvl="7" rtl="0">
              <a:spcBef>
                <a:spcPts val="0"/>
              </a:spcBef>
              <a:spcAft>
                <a:spcPts val="0"/>
              </a:spcAft>
              <a:buSzPts val="3200"/>
              <a:buNone/>
              <a:defRPr sz="1800"/>
            </a:lvl8pPr>
            <a:lvl9pPr indent="0" lvl="8" rtl="0">
              <a:spcBef>
                <a:spcPts val="0"/>
              </a:spcBef>
              <a:spcAft>
                <a:spcPts val="0"/>
              </a:spcAft>
              <a:buSzPts val="3200"/>
              <a:buNone/>
              <a:defRPr sz="1800"/>
            </a:lvl9pPr>
          </a:lstStyle>
          <a:p/>
        </p:txBody>
      </p:sp>
      <p:sp>
        <p:nvSpPr>
          <p:cNvPr id="61" name="Google Shape;61;p12"/>
          <p:cNvSpPr txBox="1"/>
          <p:nvPr>
            <p:ph idx="1" type="body"/>
          </p:nvPr>
        </p:nvSpPr>
        <p:spPr>
          <a:xfrm>
            <a:off x="161750" y="1302625"/>
            <a:ext cx="4144800" cy="3551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2000"/>
              </a:lnSpc>
              <a:spcBef>
                <a:spcPts val="600"/>
              </a:spcBef>
              <a:spcAft>
                <a:spcPts val="0"/>
              </a:spcAft>
              <a:buSzPts val="1800"/>
              <a:buFont typeface="Open Sans"/>
              <a:buChar char="•"/>
              <a:defRPr b="0" i="0" u="none" cap="none" strike="noStrike">
                <a:latin typeface="Open Sans"/>
                <a:ea typeface="Open Sans"/>
                <a:cs typeface="Open Sans"/>
                <a:sym typeface="Open Sans"/>
              </a:defRPr>
            </a:lvl1pPr>
            <a:lvl2pPr indent="-330200" lvl="1" marL="914400" marR="0" rtl="0" algn="l">
              <a:lnSpc>
                <a:spcPct val="112000"/>
              </a:lnSpc>
              <a:spcBef>
                <a:spcPts val="600"/>
              </a:spcBef>
              <a:spcAft>
                <a:spcPts val="0"/>
              </a:spcAft>
              <a:buSzPts val="1600"/>
              <a:buFont typeface="Open Sans"/>
              <a:buChar char="•"/>
              <a:defRPr b="0" i="0" u="none" cap="none" strike="noStrike">
                <a:latin typeface="Open Sans"/>
                <a:ea typeface="Open Sans"/>
                <a:cs typeface="Open Sans"/>
                <a:sym typeface="Open Sans"/>
              </a:defRPr>
            </a:lvl2pPr>
            <a:lvl3pPr indent="-299719" lvl="2" marL="1371600" marR="0" rtl="0" algn="l">
              <a:lnSpc>
                <a:spcPct val="112000"/>
              </a:lnSpc>
              <a:spcBef>
                <a:spcPts val="600"/>
              </a:spcBef>
              <a:spcAft>
                <a:spcPts val="0"/>
              </a:spcAft>
              <a:buSzPts val="1120"/>
              <a:buFont typeface="Open Sans"/>
              <a:buChar char="•"/>
              <a:defRPr b="0" i="0" sz="1400" u="none" cap="none" strike="noStrike">
                <a:latin typeface="Open Sans"/>
                <a:ea typeface="Open Sans"/>
                <a:cs typeface="Open Sans"/>
                <a:sym typeface="Open Sans"/>
              </a:defRPr>
            </a:lvl3pPr>
            <a:lvl4pPr indent="-304800" lvl="3" marL="1828800" marR="0" rtl="0" algn="l">
              <a:lnSpc>
                <a:spcPct val="112000"/>
              </a:lnSpc>
              <a:spcBef>
                <a:spcPts val="600"/>
              </a:spcBef>
              <a:spcAft>
                <a:spcPts val="0"/>
              </a:spcAft>
              <a:buSzPts val="1200"/>
              <a:buFont typeface="Open Sans"/>
              <a:buChar char="•"/>
              <a:defRPr b="0" i="0" u="none" cap="none" strike="noStrike">
                <a:latin typeface="Open Sans"/>
                <a:ea typeface="Open Sans"/>
                <a:cs typeface="Open Sans"/>
                <a:sym typeface="Open Sans"/>
              </a:defRPr>
            </a:lvl4pPr>
            <a:lvl5pPr indent="-304800" lvl="4" marL="2286000" marR="0" rtl="0" algn="l">
              <a:lnSpc>
                <a:spcPct val="112000"/>
              </a:lnSpc>
              <a:spcBef>
                <a:spcPts val="600"/>
              </a:spcBef>
              <a:spcAft>
                <a:spcPts val="0"/>
              </a:spcAft>
              <a:buSzPts val="1200"/>
              <a:buFont typeface="Open Sans"/>
              <a:buChar char="•"/>
              <a:defRPr b="0" i="0" u="none" cap="none" strike="noStrike">
                <a:latin typeface="Open Sans"/>
                <a:ea typeface="Open Sans"/>
                <a:cs typeface="Open Sans"/>
                <a:sym typeface="Open Sans"/>
              </a:defRPr>
            </a:lvl5pPr>
            <a:lvl6pPr indent="-304800" lvl="5" marL="2743200" marR="0" rtl="0" algn="l">
              <a:lnSpc>
                <a:spcPct val="112000"/>
              </a:lnSpc>
              <a:spcBef>
                <a:spcPts val="360"/>
              </a:spcBef>
              <a:spcAft>
                <a:spcPts val="0"/>
              </a:spcAft>
              <a:buSzPts val="1200"/>
              <a:buFont typeface="Open Sans"/>
              <a:buChar char="•"/>
              <a:defRPr b="0" i="0" u="none" cap="none" strike="noStrike">
                <a:latin typeface="Open Sans"/>
                <a:ea typeface="Open Sans"/>
                <a:cs typeface="Open Sans"/>
                <a:sym typeface="Open Sans"/>
              </a:defRPr>
            </a:lvl6pPr>
            <a:lvl7pPr indent="-304800" lvl="6" marL="3200400" marR="0" rtl="0" algn="l">
              <a:lnSpc>
                <a:spcPct val="112000"/>
              </a:lnSpc>
              <a:spcBef>
                <a:spcPts val="360"/>
              </a:spcBef>
              <a:spcAft>
                <a:spcPts val="0"/>
              </a:spcAft>
              <a:buSzPts val="1200"/>
              <a:buFont typeface="Open Sans"/>
              <a:buChar char="•"/>
              <a:defRPr b="0" i="0" u="none" cap="none" strike="noStrike">
                <a:latin typeface="Open Sans"/>
                <a:ea typeface="Open Sans"/>
                <a:cs typeface="Open Sans"/>
                <a:sym typeface="Open Sans"/>
              </a:defRPr>
            </a:lvl7pPr>
            <a:lvl8pPr indent="-304800" lvl="7" marL="3657600" marR="0" rtl="0" algn="l">
              <a:lnSpc>
                <a:spcPct val="112000"/>
              </a:lnSpc>
              <a:spcBef>
                <a:spcPts val="360"/>
              </a:spcBef>
              <a:spcAft>
                <a:spcPts val="0"/>
              </a:spcAft>
              <a:buSzPts val="1200"/>
              <a:buFont typeface="Open Sans"/>
              <a:buChar char="•"/>
              <a:defRPr b="0" i="0" u="none" cap="none" strike="noStrike">
                <a:latin typeface="Open Sans"/>
                <a:ea typeface="Open Sans"/>
                <a:cs typeface="Open Sans"/>
                <a:sym typeface="Open Sans"/>
              </a:defRPr>
            </a:lvl8pPr>
            <a:lvl9pPr indent="-304800" lvl="8" marL="4114800" marR="0" rtl="0" algn="l">
              <a:lnSpc>
                <a:spcPct val="112000"/>
              </a:lnSpc>
              <a:spcBef>
                <a:spcPts val="360"/>
              </a:spcBef>
              <a:spcAft>
                <a:spcPts val="0"/>
              </a:spcAft>
              <a:buSzPts val="1200"/>
              <a:buFont typeface="Open Sans"/>
              <a:buChar char="•"/>
              <a:defRPr b="0" i="0" u="none" cap="none" strike="noStrike">
                <a:latin typeface="Open Sans"/>
                <a:ea typeface="Open Sans"/>
                <a:cs typeface="Open Sans"/>
                <a:sym typeface="Open Sans"/>
              </a:defRPr>
            </a:lvl9pPr>
          </a:lstStyle>
          <a:p/>
        </p:txBody>
      </p:sp>
      <p:sp>
        <p:nvSpPr>
          <p:cNvPr id="62" name="Google Shape;62;p12"/>
          <p:cNvSpPr txBox="1"/>
          <p:nvPr>
            <p:ph idx="2" type="subTitle"/>
          </p:nvPr>
        </p:nvSpPr>
        <p:spPr>
          <a:xfrm>
            <a:off x="33800" y="924600"/>
            <a:ext cx="4144800" cy="559200"/>
          </a:xfrm>
          <a:prstGeom prst="rect">
            <a:avLst/>
          </a:prstGeom>
          <a:noFill/>
          <a:ln>
            <a:noFill/>
          </a:ln>
        </p:spPr>
        <p:txBody>
          <a:bodyPr anchorCtr="0" anchor="t" bIns="0" lIns="0" spcFirstLastPara="1" rIns="0" wrap="square" tIns="0">
            <a:noAutofit/>
          </a:bodyPr>
          <a:lstStyle>
            <a:lvl1pPr indent="-114300" lvl="0" marL="342900" marR="0" rtl="0" algn="l">
              <a:lnSpc>
                <a:spcPct val="100000"/>
              </a:lnSpc>
              <a:spcBef>
                <a:spcPts val="0"/>
              </a:spcBef>
              <a:spcAft>
                <a:spcPts val="0"/>
              </a:spcAft>
              <a:buSzPts val="1800"/>
              <a:buFont typeface="Open Sans"/>
              <a:buNone/>
              <a:defRPr b="1" i="0" u="none" cap="none" strike="noStrike">
                <a:latin typeface="Open Sans"/>
                <a:ea typeface="Open Sans"/>
                <a:cs typeface="Open Sans"/>
                <a:sym typeface="Open Sans"/>
              </a:defRPr>
            </a:lvl1pPr>
            <a:lvl2pPr indent="-133350" lvl="1" marL="742950" marR="0" rtl="0" algn="l">
              <a:lnSpc>
                <a:spcPct val="100000"/>
              </a:lnSpc>
              <a:spcBef>
                <a:spcPts val="0"/>
              </a:spcBef>
              <a:spcAft>
                <a:spcPts val="0"/>
              </a:spcAft>
              <a:buClr>
                <a:srgbClr val="616161"/>
              </a:buClr>
              <a:buSzPts val="1600"/>
              <a:buFont typeface="Open Sans"/>
              <a:buNone/>
              <a:defRPr b="0" i="0" sz="2200" u="none" cap="none" strike="noStrike">
                <a:solidFill>
                  <a:srgbClr val="616161"/>
                </a:solidFill>
                <a:latin typeface="Open Sans"/>
                <a:ea typeface="Open Sans"/>
                <a:cs typeface="Open Sans"/>
                <a:sym typeface="Open Sans"/>
              </a:defRPr>
            </a:lvl2pPr>
            <a:lvl3pPr indent="-152400" lvl="2" marL="1143000" marR="0" rtl="0" algn="l">
              <a:lnSpc>
                <a:spcPct val="100000"/>
              </a:lnSpc>
              <a:spcBef>
                <a:spcPts val="0"/>
              </a:spcBef>
              <a:spcAft>
                <a:spcPts val="0"/>
              </a:spcAft>
              <a:buClr>
                <a:srgbClr val="616161"/>
              </a:buClr>
              <a:buSzPts val="1400"/>
              <a:buFont typeface="Open Sans"/>
              <a:buNone/>
              <a:defRPr b="0" i="0" sz="2200" u="none" cap="none" strike="noStrike">
                <a:solidFill>
                  <a:srgbClr val="616161"/>
                </a:solidFill>
                <a:latin typeface="Open Sans"/>
                <a:ea typeface="Open Sans"/>
                <a:cs typeface="Open Sans"/>
                <a:sym typeface="Open Sans"/>
              </a:defRPr>
            </a:lvl3pPr>
            <a:lvl4pPr indent="-152400" lvl="3" marL="1600200" marR="0" rtl="0" algn="l">
              <a:lnSpc>
                <a:spcPct val="100000"/>
              </a:lnSpc>
              <a:spcBef>
                <a:spcPts val="0"/>
              </a:spcBef>
              <a:spcAft>
                <a:spcPts val="0"/>
              </a:spcAft>
              <a:buClr>
                <a:srgbClr val="616161"/>
              </a:buClr>
              <a:buSzPts val="1200"/>
              <a:buFont typeface="Open Sans"/>
              <a:buNone/>
              <a:defRPr b="0" i="0" sz="2200" u="none" cap="none" strike="noStrike">
                <a:solidFill>
                  <a:srgbClr val="616161"/>
                </a:solidFill>
                <a:latin typeface="Open Sans"/>
                <a:ea typeface="Open Sans"/>
                <a:cs typeface="Open Sans"/>
                <a:sym typeface="Open Sans"/>
              </a:defRPr>
            </a:lvl4pPr>
            <a:lvl5pPr indent="-152400" lvl="4" marL="2057400" marR="0" rtl="0" algn="l">
              <a:lnSpc>
                <a:spcPct val="100000"/>
              </a:lnSpc>
              <a:spcBef>
                <a:spcPts val="0"/>
              </a:spcBef>
              <a:spcAft>
                <a:spcPts val="0"/>
              </a:spcAft>
              <a:buClr>
                <a:srgbClr val="616161"/>
              </a:buClr>
              <a:buSzPts val="1200"/>
              <a:buFont typeface="Open Sans"/>
              <a:buNone/>
              <a:defRPr b="0" i="0" sz="2200" u="none" cap="none" strike="noStrike">
                <a:solidFill>
                  <a:srgbClr val="616161"/>
                </a:solidFill>
                <a:latin typeface="Open Sans"/>
                <a:ea typeface="Open Sans"/>
                <a:cs typeface="Open Sans"/>
                <a:sym typeface="Open Sans"/>
              </a:defRPr>
            </a:lvl5pPr>
            <a:lvl6pPr indent="-101600" lvl="5" marL="2514600" marR="0" rtl="0" algn="l">
              <a:lnSpc>
                <a:spcPct val="100000"/>
              </a:lnSpc>
              <a:spcBef>
                <a:spcPts val="0"/>
              </a:spcBef>
              <a:spcAft>
                <a:spcPts val="0"/>
              </a:spcAft>
              <a:buClr>
                <a:srgbClr val="616161"/>
              </a:buClr>
              <a:buSzPts val="1200"/>
              <a:buFont typeface="Open Sans"/>
              <a:buNone/>
              <a:defRPr b="0" i="0" sz="2200" u="none" cap="none" strike="noStrike">
                <a:solidFill>
                  <a:srgbClr val="616161"/>
                </a:solidFill>
                <a:latin typeface="Open Sans"/>
                <a:ea typeface="Open Sans"/>
                <a:cs typeface="Open Sans"/>
                <a:sym typeface="Open Sans"/>
              </a:defRPr>
            </a:lvl6pPr>
            <a:lvl7pPr indent="-101600" lvl="6" marL="2971800" marR="0" rtl="0" algn="l">
              <a:lnSpc>
                <a:spcPct val="100000"/>
              </a:lnSpc>
              <a:spcBef>
                <a:spcPts val="0"/>
              </a:spcBef>
              <a:spcAft>
                <a:spcPts val="0"/>
              </a:spcAft>
              <a:buClr>
                <a:srgbClr val="616161"/>
              </a:buClr>
              <a:buSzPts val="1200"/>
              <a:buFont typeface="Open Sans"/>
              <a:buNone/>
              <a:defRPr b="0" i="0" sz="2200" u="none" cap="none" strike="noStrike">
                <a:solidFill>
                  <a:srgbClr val="616161"/>
                </a:solidFill>
                <a:latin typeface="Open Sans"/>
                <a:ea typeface="Open Sans"/>
                <a:cs typeface="Open Sans"/>
                <a:sym typeface="Open Sans"/>
              </a:defRPr>
            </a:lvl7pPr>
            <a:lvl8pPr indent="-101600" lvl="7" marL="3429000" marR="0" rtl="0" algn="l">
              <a:lnSpc>
                <a:spcPct val="100000"/>
              </a:lnSpc>
              <a:spcBef>
                <a:spcPts val="0"/>
              </a:spcBef>
              <a:spcAft>
                <a:spcPts val="0"/>
              </a:spcAft>
              <a:buClr>
                <a:srgbClr val="616161"/>
              </a:buClr>
              <a:buSzPts val="1200"/>
              <a:buFont typeface="Open Sans"/>
              <a:buNone/>
              <a:defRPr b="0" i="0" sz="2200" u="none" cap="none" strike="noStrike">
                <a:solidFill>
                  <a:srgbClr val="616161"/>
                </a:solidFill>
                <a:latin typeface="Open Sans"/>
                <a:ea typeface="Open Sans"/>
                <a:cs typeface="Open Sans"/>
                <a:sym typeface="Open Sans"/>
              </a:defRPr>
            </a:lvl8pPr>
            <a:lvl9pPr indent="-101600" lvl="8" marL="3886200" marR="0" rtl="0" algn="l">
              <a:lnSpc>
                <a:spcPct val="100000"/>
              </a:lnSpc>
              <a:spcBef>
                <a:spcPts val="0"/>
              </a:spcBef>
              <a:spcAft>
                <a:spcPts val="0"/>
              </a:spcAft>
              <a:buClr>
                <a:srgbClr val="616161"/>
              </a:buClr>
              <a:buSzPts val="1200"/>
              <a:buFont typeface="Open Sans"/>
              <a:buNone/>
              <a:defRPr b="0" i="0" sz="2200" u="none" cap="none" strike="noStrike">
                <a:solidFill>
                  <a:srgbClr val="616161"/>
                </a:solidFill>
                <a:latin typeface="Open Sans"/>
                <a:ea typeface="Open Sans"/>
                <a:cs typeface="Open Sans"/>
                <a:sym typeface="Open Sans"/>
              </a:defRPr>
            </a:lvl9pPr>
          </a:lstStyle>
          <a:p/>
        </p:txBody>
      </p:sp>
      <p:sp>
        <p:nvSpPr>
          <p:cNvPr id="63" name="Google Shape;63;p12"/>
          <p:cNvSpPr txBox="1"/>
          <p:nvPr>
            <p:ph idx="3" type="subTitle"/>
          </p:nvPr>
        </p:nvSpPr>
        <p:spPr>
          <a:xfrm>
            <a:off x="4503186" y="924600"/>
            <a:ext cx="4144800" cy="559200"/>
          </a:xfrm>
          <a:prstGeom prst="rect">
            <a:avLst/>
          </a:prstGeom>
          <a:noFill/>
          <a:ln>
            <a:noFill/>
          </a:ln>
        </p:spPr>
        <p:txBody>
          <a:bodyPr anchorCtr="0" anchor="t" bIns="0" lIns="0" spcFirstLastPara="1" rIns="0" wrap="square" tIns="0">
            <a:noAutofit/>
          </a:bodyPr>
          <a:lstStyle>
            <a:lvl1pPr indent="-114300" lvl="0" marL="342900" marR="0" rtl="0" algn="l">
              <a:lnSpc>
                <a:spcPct val="100000"/>
              </a:lnSpc>
              <a:spcBef>
                <a:spcPts val="0"/>
              </a:spcBef>
              <a:spcAft>
                <a:spcPts val="0"/>
              </a:spcAft>
              <a:buSzPts val="1800"/>
              <a:buFont typeface="Open Sans"/>
              <a:buNone/>
              <a:defRPr b="1" i="0" u="none" cap="none" strike="noStrike">
                <a:latin typeface="Open Sans"/>
                <a:ea typeface="Open Sans"/>
                <a:cs typeface="Open Sans"/>
                <a:sym typeface="Open Sans"/>
              </a:defRPr>
            </a:lvl1pPr>
            <a:lvl2pPr indent="-133350" lvl="1" marL="742950" marR="0" rtl="0" algn="l">
              <a:lnSpc>
                <a:spcPct val="100000"/>
              </a:lnSpc>
              <a:spcBef>
                <a:spcPts val="0"/>
              </a:spcBef>
              <a:spcAft>
                <a:spcPts val="0"/>
              </a:spcAft>
              <a:buClr>
                <a:srgbClr val="616161"/>
              </a:buClr>
              <a:buSzPts val="1600"/>
              <a:buFont typeface="Open Sans"/>
              <a:buNone/>
              <a:defRPr b="0" i="0" sz="2200" u="none" cap="none" strike="noStrike">
                <a:solidFill>
                  <a:srgbClr val="616161"/>
                </a:solidFill>
                <a:latin typeface="Open Sans"/>
                <a:ea typeface="Open Sans"/>
                <a:cs typeface="Open Sans"/>
                <a:sym typeface="Open Sans"/>
              </a:defRPr>
            </a:lvl2pPr>
            <a:lvl3pPr indent="-152400" lvl="2" marL="1143000" marR="0" rtl="0" algn="l">
              <a:lnSpc>
                <a:spcPct val="100000"/>
              </a:lnSpc>
              <a:spcBef>
                <a:spcPts val="0"/>
              </a:spcBef>
              <a:spcAft>
                <a:spcPts val="0"/>
              </a:spcAft>
              <a:buClr>
                <a:srgbClr val="616161"/>
              </a:buClr>
              <a:buSzPts val="1400"/>
              <a:buFont typeface="Open Sans"/>
              <a:buNone/>
              <a:defRPr b="0" i="0" sz="2200" u="none" cap="none" strike="noStrike">
                <a:solidFill>
                  <a:srgbClr val="616161"/>
                </a:solidFill>
                <a:latin typeface="Open Sans"/>
                <a:ea typeface="Open Sans"/>
                <a:cs typeface="Open Sans"/>
                <a:sym typeface="Open Sans"/>
              </a:defRPr>
            </a:lvl3pPr>
            <a:lvl4pPr indent="-152400" lvl="3" marL="1600200" marR="0" rtl="0" algn="l">
              <a:lnSpc>
                <a:spcPct val="100000"/>
              </a:lnSpc>
              <a:spcBef>
                <a:spcPts val="0"/>
              </a:spcBef>
              <a:spcAft>
                <a:spcPts val="0"/>
              </a:spcAft>
              <a:buClr>
                <a:srgbClr val="616161"/>
              </a:buClr>
              <a:buSzPts val="1200"/>
              <a:buFont typeface="Open Sans"/>
              <a:buNone/>
              <a:defRPr b="0" i="0" sz="2200" u="none" cap="none" strike="noStrike">
                <a:solidFill>
                  <a:srgbClr val="616161"/>
                </a:solidFill>
                <a:latin typeface="Open Sans"/>
                <a:ea typeface="Open Sans"/>
                <a:cs typeface="Open Sans"/>
                <a:sym typeface="Open Sans"/>
              </a:defRPr>
            </a:lvl4pPr>
            <a:lvl5pPr indent="-152400" lvl="4" marL="2057400" marR="0" rtl="0" algn="l">
              <a:lnSpc>
                <a:spcPct val="100000"/>
              </a:lnSpc>
              <a:spcBef>
                <a:spcPts val="0"/>
              </a:spcBef>
              <a:spcAft>
                <a:spcPts val="0"/>
              </a:spcAft>
              <a:buClr>
                <a:srgbClr val="616161"/>
              </a:buClr>
              <a:buSzPts val="1200"/>
              <a:buFont typeface="Open Sans"/>
              <a:buNone/>
              <a:defRPr b="0" i="0" sz="2200" u="none" cap="none" strike="noStrike">
                <a:solidFill>
                  <a:srgbClr val="616161"/>
                </a:solidFill>
                <a:latin typeface="Open Sans"/>
                <a:ea typeface="Open Sans"/>
                <a:cs typeface="Open Sans"/>
                <a:sym typeface="Open Sans"/>
              </a:defRPr>
            </a:lvl5pPr>
            <a:lvl6pPr indent="-101600" lvl="5" marL="2514600" marR="0" rtl="0" algn="l">
              <a:lnSpc>
                <a:spcPct val="100000"/>
              </a:lnSpc>
              <a:spcBef>
                <a:spcPts val="0"/>
              </a:spcBef>
              <a:spcAft>
                <a:spcPts val="0"/>
              </a:spcAft>
              <a:buClr>
                <a:srgbClr val="616161"/>
              </a:buClr>
              <a:buSzPts val="1200"/>
              <a:buFont typeface="Open Sans"/>
              <a:buNone/>
              <a:defRPr b="0" i="0" sz="2200" u="none" cap="none" strike="noStrike">
                <a:solidFill>
                  <a:srgbClr val="616161"/>
                </a:solidFill>
                <a:latin typeface="Open Sans"/>
                <a:ea typeface="Open Sans"/>
                <a:cs typeface="Open Sans"/>
                <a:sym typeface="Open Sans"/>
              </a:defRPr>
            </a:lvl6pPr>
            <a:lvl7pPr indent="-101600" lvl="6" marL="2971800" marR="0" rtl="0" algn="l">
              <a:lnSpc>
                <a:spcPct val="100000"/>
              </a:lnSpc>
              <a:spcBef>
                <a:spcPts val="0"/>
              </a:spcBef>
              <a:spcAft>
                <a:spcPts val="0"/>
              </a:spcAft>
              <a:buClr>
                <a:srgbClr val="616161"/>
              </a:buClr>
              <a:buSzPts val="1200"/>
              <a:buFont typeface="Open Sans"/>
              <a:buNone/>
              <a:defRPr b="0" i="0" sz="2200" u="none" cap="none" strike="noStrike">
                <a:solidFill>
                  <a:srgbClr val="616161"/>
                </a:solidFill>
                <a:latin typeface="Open Sans"/>
                <a:ea typeface="Open Sans"/>
                <a:cs typeface="Open Sans"/>
                <a:sym typeface="Open Sans"/>
              </a:defRPr>
            </a:lvl7pPr>
            <a:lvl8pPr indent="-101600" lvl="7" marL="3429000" marR="0" rtl="0" algn="l">
              <a:lnSpc>
                <a:spcPct val="100000"/>
              </a:lnSpc>
              <a:spcBef>
                <a:spcPts val="0"/>
              </a:spcBef>
              <a:spcAft>
                <a:spcPts val="0"/>
              </a:spcAft>
              <a:buClr>
                <a:srgbClr val="616161"/>
              </a:buClr>
              <a:buSzPts val="1200"/>
              <a:buFont typeface="Open Sans"/>
              <a:buNone/>
              <a:defRPr b="0" i="0" sz="2200" u="none" cap="none" strike="noStrike">
                <a:solidFill>
                  <a:srgbClr val="616161"/>
                </a:solidFill>
                <a:latin typeface="Open Sans"/>
                <a:ea typeface="Open Sans"/>
                <a:cs typeface="Open Sans"/>
                <a:sym typeface="Open Sans"/>
              </a:defRPr>
            </a:lvl8pPr>
            <a:lvl9pPr indent="-101600" lvl="8" marL="3886200" marR="0" rtl="0" algn="l">
              <a:lnSpc>
                <a:spcPct val="100000"/>
              </a:lnSpc>
              <a:spcBef>
                <a:spcPts val="0"/>
              </a:spcBef>
              <a:spcAft>
                <a:spcPts val="0"/>
              </a:spcAft>
              <a:buClr>
                <a:srgbClr val="616161"/>
              </a:buClr>
              <a:buSzPts val="1200"/>
              <a:buFont typeface="Open Sans"/>
              <a:buNone/>
              <a:defRPr b="0" i="0" sz="2200" u="none" cap="none" strike="noStrike">
                <a:solidFill>
                  <a:srgbClr val="616161"/>
                </a:solidFill>
                <a:latin typeface="Open Sans"/>
                <a:ea typeface="Open Sans"/>
                <a:cs typeface="Open Sans"/>
                <a:sym typeface="Open Sans"/>
              </a:defRPr>
            </a:lvl9pPr>
          </a:lstStyle>
          <a:p/>
        </p:txBody>
      </p:sp>
      <p:sp>
        <p:nvSpPr>
          <p:cNvPr id="64" name="Google Shape;64;p12"/>
          <p:cNvSpPr txBox="1"/>
          <p:nvPr>
            <p:ph idx="4" type="body"/>
          </p:nvPr>
        </p:nvSpPr>
        <p:spPr>
          <a:xfrm>
            <a:off x="4619999" y="1302625"/>
            <a:ext cx="4144800" cy="3551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2000"/>
              </a:lnSpc>
              <a:spcBef>
                <a:spcPts val="600"/>
              </a:spcBef>
              <a:spcAft>
                <a:spcPts val="0"/>
              </a:spcAft>
              <a:buSzPts val="1800"/>
              <a:buFont typeface="Open Sans"/>
              <a:buChar char="•"/>
              <a:defRPr b="0" i="0" u="none" cap="none" strike="noStrike">
                <a:latin typeface="Open Sans"/>
                <a:ea typeface="Open Sans"/>
                <a:cs typeface="Open Sans"/>
                <a:sym typeface="Open Sans"/>
              </a:defRPr>
            </a:lvl1pPr>
            <a:lvl2pPr indent="-330200" lvl="1" marL="914400" marR="0" rtl="0" algn="l">
              <a:lnSpc>
                <a:spcPct val="112000"/>
              </a:lnSpc>
              <a:spcBef>
                <a:spcPts val="600"/>
              </a:spcBef>
              <a:spcAft>
                <a:spcPts val="0"/>
              </a:spcAft>
              <a:buSzPts val="1600"/>
              <a:buFont typeface="Open Sans"/>
              <a:buChar char="•"/>
              <a:defRPr b="0" i="0" u="none" cap="none" strike="noStrike">
                <a:latin typeface="Open Sans"/>
                <a:ea typeface="Open Sans"/>
                <a:cs typeface="Open Sans"/>
                <a:sym typeface="Open Sans"/>
              </a:defRPr>
            </a:lvl2pPr>
            <a:lvl3pPr indent="-299719" lvl="2" marL="1371600" marR="0" rtl="0" algn="l">
              <a:lnSpc>
                <a:spcPct val="112000"/>
              </a:lnSpc>
              <a:spcBef>
                <a:spcPts val="600"/>
              </a:spcBef>
              <a:spcAft>
                <a:spcPts val="0"/>
              </a:spcAft>
              <a:buSzPts val="1120"/>
              <a:buFont typeface="Open Sans"/>
              <a:buChar char="•"/>
              <a:defRPr b="0" i="0" sz="1400" u="none" cap="none" strike="noStrike">
                <a:latin typeface="Open Sans"/>
                <a:ea typeface="Open Sans"/>
                <a:cs typeface="Open Sans"/>
                <a:sym typeface="Open Sans"/>
              </a:defRPr>
            </a:lvl3pPr>
            <a:lvl4pPr indent="-304800" lvl="3" marL="1828800" marR="0" rtl="0" algn="l">
              <a:lnSpc>
                <a:spcPct val="112000"/>
              </a:lnSpc>
              <a:spcBef>
                <a:spcPts val="600"/>
              </a:spcBef>
              <a:spcAft>
                <a:spcPts val="0"/>
              </a:spcAft>
              <a:buSzPts val="1200"/>
              <a:buFont typeface="Open Sans"/>
              <a:buChar char="•"/>
              <a:defRPr b="0" i="0" u="none" cap="none" strike="noStrike">
                <a:latin typeface="Open Sans"/>
                <a:ea typeface="Open Sans"/>
                <a:cs typeface="Open Sans"/>
                <a:sym typeface="Open Sans"/>
              </a:defRPr>
            </a:lvl4pPr>
            <a:lvl5pPr indent="-304800" lvl="4" marL="2286000" marR="0" rtl="0" algn="l">
              <a:lnSpc>
                <a:spcPct val="112000"/>
              </a:lnSpc>
              <a:spcBef>
                <a:spcPts val="600"/>
              </a:spcBef>
              <a:spcAft>
                <a:spcPts val="0"/>
              </a:spcAft>
              <a:buSzPts val="1200"/>
              <a:buFont typeface="Open Sans"/>
              <a:buChar char="•"/>
              <a:defRPr b="0" i="0" u="none" cap="none" strike="noStrike">
                <a:latin typeface="Open Sans"/>
                <a:ea typeface="Open Sans"/>
                <a:cs typeface="Open Sans"/>
                <a:sym typeface="Open Sans"/>
              </a:defRPr>
            </a:lvl5pPr>
            <a:lvl6pPr indent="-304800" lvl="5" marL="2743200" marR="0" rtl="0" algn="l">
              <a:lnSpc>
                <a:spcPct val="112000"/>
              </a:lnSpc>
              <a:spcBef>
                <a:spcPts val="360"/>
              </a:spcBef>
              <a:spcAft>
                <a:spcPts val="0"/>
              </a:spcAft>
              <a:buSzPts val="1200"/>
              <a:buFont typeface="Open Sans"/>
              <a:buChar char="•"/>
              <a:defRPr b="0" i="0" u="none" cap="none" strike="noStrike">
                <a:latin typeface="Open Sans"/>
                <a:ea typeface="Open Sans"/>
                <a:cs typeface="Open Sans"/>
                <a:sym typeface="Open Sans"/>
              </a:defRPr>
            </a:lvl6pPr>
            <a:lvl7pPr indent="-304800" lvl="6" marL="3200400" marR="0" rtl="0" algn="l">
              <a:lnSpc>
                <a:spcPct val="112000"/>
              </a:lnSpc>
              <a:spcBef>
                <a:spcPts val="360"/>
              </a:spcBef>
              <a:spcAft>
                <a:spcPts val="0"/>
              </a:spcAft>
              <a:buSzPts val="1200"/>
              <a:buFont typeface="Open Sans"/>
              <a:buChar char="•"/>
              <a:defRPr b="0" i="0" u="none" cap="none" strike="noStrike">
                <a:latin typeface="Open Sans"/>
                <a:ea typeface="Open Sans"/>
                <a:cs typeface="Open Sans"/>
                <a:sym typeface="Open Sans"/>
              </a:defRPr>
            </a:lvl7pPr>
            <a:lvl8pPr indent="-304800" lvl="7" marL="3657600" marR="0" rtl="0" algn="l">
              <a:lnSpc>
                <a:spcPct val="112000"/>
              </a:lnSpc>
              <a:spcBef>
                <a:spcPts val="360"/>
              </a:spcBef>
              <a:spcAft>
                <a:spcPts val="0"/>
              </a:spcAft>
              <a:buSzPts val="1200"/>
              <a:buFont typeface="Open Sans"/>
              <a:buChar char="•"/>
              <a:defRPr b="0" i="0" u="none" cap="none" strike="noStrike">
                <a:latin typeface="Open Sans"/>
                <a:ea typeface="Open Sans"/>
                <a:cs typeface="Open Sans"/>
                <a:sym typeface="Open Sans"/>
              </a:defRPr>
            </a:lvl8pPr>
            <a:lvl9pPr indent="-304800" lvl="8" marL="4114800" marR="0" rtl="0" algn="l">
              <a:lnSpc>
                <a:spcPct val="112000"/>
              </a:lnSpc>
              <a:spcBef>
                <a:spcPts val="360"/>
              </a:spcBef>
              <a:spcAft>
                <a:spcPts val="0"/>
              </a:spcAft>
              <a:buSzPts val="1200"/>
              <a:buFont typeface="Open Sans"/>
              <a:buChar char="•"/>
              <a:defRPr b="0" i="0" u="none" cap="none" strike="noStrike">
                <a:latin typeface="Open Sans"/>
                <a:ea typeface="Open Sans"/>
                <a:cs typeface="Open Sans"/>
                <a:sym typeface="Open Sans"/>
              </a:defRPr>
            </a:lvl9pPr>
          </a:lstStyle>
          <a:p/>
        </p:txBody>
      </p:sp>
      <p:sp>
        <p:nvSpPr>
          <p:cNvPr id="65" name="Google Shape;65;p12"/>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s">
  <p:cSld name="Sections_1">
    <p:spTree>
      <p:nvGrpSpPr>
        <p:cNvPr id="66" name="Shape 66"/>
        <p:cNvGrpSpPr/>
        <p:nvPr/>
      </p:nvGrpSpPr>
      <p:grpSpPr>
        <a:xfrm>
          <a:off x="0" y="0"/>
          <a:ext cx="0" cy="0"/>
          <a:chOff x="0" y="0"/>
          <a:chExt cx="0" cy="0"/>
        </a:xfrm>
      </p:grpSpPr>
      <p:sp>
        <p:nvSpPr>
          <p:cNvPr id="67" name="Google Shape;67;p13"/>
          <p:cNvSpPr/>
          <p:nvPr/>
        </p:nvSpPr>
        <p:spPr>
          <a:xfrm>
            <a:off x="0" y="0"/>
            <a:ext cx="9151500" cy="5152200"/>
          </a:xfrm>
          <a:prstGeom prst="rect">
            <a:avLst/>
          </a:prstGeom>
          <a:solidFill>
            <a:srgbClr val="1E1E1E"/>
          </a:solidFill>
          <a:ln>
            <a:noFill/>
          </a:ln>
          <a:effectLst>
            <a:outerShdw blurRad="39999"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68" name="Google Shape;68;p13"/>
          <p:cNvSpPr txBox="1"/>
          <p:nvPr>
            <p:ph type="ctrTitle"/>
          </p:nvPr>
        </p:nvSpPr>
        <p:spPr>
          <a:xfrm>
            <a:off x="171820" y="1598612"/>
            <a:ext cx="8800500" cy="1651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4200"/>
              <a:buNone/>
              <a:defRPr i="0" sz="4200" u="none" cap="none" strike="noStrike">
                <a:solidFill>
                  <a:schemeClr val="lt2"/>
                </a:solidFill>
              </a:defRPr>
            </a:lvl1pPr>
            <a:lvl2pPr indent="0" lvl="1" rtl="0">
              <a:spcBef>
                <a:spcPts val="0"/>
              </a:spcBef>
              <a:spcAft>
                <a:spcPts val="0"/>
              </a:spcAft>
              <a:buClr>
                <a:schemeClr val="lt2"/>
              </a:buClr>
              <a:buSzPts val="4200"/>
              <a:buNone/>
              <a:defRPr sz="4200">
                <a:solidFill>
                  <a:schemeClr val="lt2"/>
                </a:solidFill>
              </a:defRPr>
            </a:lvl2pPr>
            <a:lvl3pPr indent="0" lvl="2" rtl="0">
              <a:spcBef>
                <a:spcPts val="0"/>
              </a:spcBef>
              <a:spcAft>
                <a:spcPts val="0"/>
              </a:spcAft>
              <a:buClr>
                <a:schemeClr val="lt2"/>
              </a:buClr>
              <a:buSzPts val="4200"/>
              <a:buNone/>
              <a:defRPr sz="4200">
                <a:solidFill>
                  <a:schemeClr val="lt2"/>
                </a:solidFill>
              </a:defRPr>
            </a:lvl3pPr>
            <a:lvl4pPr indent="0" lvl="3" rtl="0">
              <a:spcBef>
                <a:spcPts val="0"/>
              </a:spcBef>
              <a:spcAft>
                <a:spcPts val="0"/>
              </a:spcAft>
              <a:buClr>
                <a:schemeClr val="lt2"/>
              </a:buClr>
              <a:buSzPts val="4200"/>
              <a:buNone/>
              <a:defRPr sz="4200">
                <a:solidFill>
                  <a:schemeClr val="lt2"/>
                </a:solidFill>
              </a:defRPr>
            </a:lvl4pPr>
            <a:lvl5pPr indent="0" lvl="4" rtl="0">
              <a:spcBef>
                <a:spcPts val="0"/>
              </a:spcBef>
              <a:spcAft>
                <a:spcPts val="0"/>
              </a:spcAft>
              <a:buClr>
                <a:schemeClr val="lt2"/>
              </a:buClr>
              <a:buSzPts val="4200"/>
              <a:buNone/>
              <a:defRPr sz="4200">
                <a:solidFill>
                  <a:schemeClr val="lt2"/>
                </a:solidFill>
              </a:defRPr>
            </a:lvl5pPr>
            <a:lvl6pPr indent="0" lvl="5" rtl="0">
              <a:spcBef>
                <a:spcPts val="0"/>
              </a:spcBef>
              <a:spcAft>
                <a:spcPts val="0"/>
              </a:spcAft>
              <a:buClr>
                <a:schemeClr val="lt2"/>
              </a:buClr>
              <a:buSzPts val="4200"/>
              <a:buNone/>
              <a:defRPr sz="4200">
                <a:solidFill>
                  <a:schemeClr val="lt2"/>
                </a:solidFill>
              </a:defRPr>
            </a:lvl6pPr>
            <a:lvl7pPr indent="0" lvl="6" rtl="0">
              <a:spcBef>
                <a:spcPts val="0"/>
              </a:spcBef>
              <a:spcAft>
                <a:spcPts val="0"/>
              </a:spcAft>
              <a:buClr>
                <a:schemeClr val="lt2"/>
              </a:buClr>
              <a:buSzPts val="4200"/>
              <a:buNone/>
              <a:defRPr sz="4200">
                <a:solidFill>
                  <a:schemeClr val="lt2"/>
                </a:solidFill>
              </a:defRPr>
            </a:lvl7pPr>
            <a:lvl8pPr indent="0" lvl="7" rtl="0">
              <a:spcBef>
                <a:spcPts val="0"/>
              </a:spcBef>
              <a:spcAft>
                <a:spcPts val="0"/>
              </a:spcAft>
              <a:buClr>
                <a:schemeClr val="lt2"/>
              </a:buClr>
              <a:buSzPts val="4200"/>
              <a:buNone/>
              <a:defRPr sz="4200">
                <a:solidFill>
                  <a:schemeClr val="lt2"/>
                </a:solidFill>
              </a:defRPr>
            </a:lvl8pPr>
            <a:lvl9pPr indent="0" lvl="8" rtl="0">
              <a:spcBef>
                <a:spcPts val="0"/>
              </a:spcBef>
              <a:spcAft>
                <a:spcPts val="0"/>
              </a:spcAft>
              <a:buClr>
                <a:schemeClr val="lt2"/>
              </a:buClr>
              <a:buSzPts val="4200"/>
              <a:buNone/>
              <a:defRPr sz="4200">
                <a:solidFill>
                  <a:schemeClr val="lt2"/>
                </a:solidFill>
              </a:defRPr>
            </a:lvl9pPr>
          </a:lstStyle>
          <a:p/>
        </p:txBody>
      </p:sp>
      <p:sp>
        <p:nvSpPr>
          <p:cNvPr id="69" name="Google Shape;69;p13"/>
          <p:cNvSpPr/>
          <p:nvPr/>
        </p:nvSpPr>
        <p:spPr>
          <a:xfrm>
            <a:off x="0" y="4783667"/>
            <a:ext cx="9144000" cy="359700"/>
          </a:xfrm>
          <a:prstGeom prst="rect">
            <a:avLst/>
          </a:prstGeom>
          <a:solidFill>
            <a:srgbClr val="1E1E1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70" name="Google Shape;70;p13"/>
          <p:cNvSpPr/>
          <p:nvPr/>
        </p:nvSpPr>
        <p:spPr>
          <a:xfrm>
            <a:off x="338877" y="4855176"/>
            <a:ext cx="10122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Open Sans"/>
              <a:buNone/>
            </a:pPr>
            <a:r>
              <a:rPr b="0" i="0" lang="en-US" sz="900" u="none" cap="none" strike="noStrike">
                <a:solidFill>
                  <a:srgbClr val="646464"/>
                </a:solidFill>
                <a:latin typeface="Open Sans"/>
                <a:ea typeface="Open Sans"/>
                <a:cs typeface="Open Sans"/>
                <a:sym typeface="Open Sans"/>
              </a:rPr>
              <a:t>| Confidential</a:t>
            </a:r>
            <a:endParaRPr sz="900">
              <a:solidFill>
                <a:srgbClr val="646464"/>
              </a:solidFill>
            </a:endParaRPr>
          </a:p>
        </p:txBody>
      </p:sp>
      <p:pic>
        <p:nvPicPr>
          <p:cNvPr id="71" name="Google Shape;71;p13"/>
          <p:cNvPicPr preferRelativeResize="0"/>
          <p:nvPr/>
        </p:nvPicPr>
        <p:blipFill rotWithShape="1">
          <a:blip r:embed="rId2">
            <a:alphaModFix/>
          </a:blip>
          <a:srcRect b="758" l="0" r="0" t="758"/>
          <a:stretch/>
        </p:blipFill>
        <p:spPr>
          <a:xfrm>
            <a:off x="7708150" y="4760664"/>
            <a:ext cx="1488000" cy="423000"/>
          </a:xfrm>
          <a:prstGeom prst="rect">
            <a:avLst/>
          </a:prstGeom>
          <a:noFill/>
          <a:ln>
            <a:noFill/>
          </a:ln>
        </p:spPr>
      </p:pic>
      <p:sp>
        <p:nvSpPr>
          <p:cNvPr id="72" name="Google Shape;72;p13"/>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solidFill>
                  <a:srgbClr val="646464"/>
                </a:solidFill>
              </a:defRPr>
            </a:lvl1pPr>
            <a:lvl2pPr lvl="1">
              <a:buNone/>
              <a:defRPr>
                <a:solidFill>
                  <a:srgbClr val="646464"/>
                </a:solidFill>
              </a:defRPr>
            </a:lvl2pPr>
            <a:lvl3pPr lvl="2">
              <a:buNone/>
              <a:defRPr>
                <a:solidFill>
                  <a:srgbClr val="646464"/>
                </a:solidFill>
              </a:defRPr>
            </a:lvl3pPr>
            <a:lvl4pPr lvl="3">
              <a:buNone/>
              <a:defRPr>
                <a:solidFill>
                  <a:srgbClr val="646464"/>
                </a:solidFill>
              </a:defRPr>
            </a:lvl4pPr>
            <a:lvl5pPr lvl="4">
              <a:buNone/>
              <a:defRPr>
                <a:solidFill>
                  <a:srgbClr val="646464"/>
                </a:solidFill>
              </a:defRPr>
            </a:lvl5pPr>
            <a:lvl6pPr lvl="5">
              <a:buNone/>
              <a:defRPr>
                <a:solidFill>
                  <a:srgbClr val="646464"/>
                </a:solidFill>
              </a:defRPr>
            </a:lvl6pPr>
            <a:lvl7pPr lvl="6">
              <a:buNone/>
              <a:defRPr>
                <a:solidFill>
                  <a:srgbClr val="646464"/>
                </a:solidFill>
              </a:defRPr>
            </a:lvl7pPr>
            <a:lvl8pPr lvl="7">
              <a:buNone/>
              <a:defRPr>
                <a:solidFill>
                  <a:srgbClr val="646464"/>
                </a:solidFill>
              </a:defRPr>
            </a:lvl8pPr>
            <a:lvl9pPr lvl="8">
              <a:buNone/>
              <a:defRPr>
                <a:solidFill>
                  <a:srgbClr val="646464"/>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s_Apps">
  <p:cSld name="Sections_1_1">
    <p:bg>
      <p:bgPr>
        <a:solidFill>
          <a:schemeClr val="dk1"/>
        </a:solidFill>
      </p:bgPr>
    </p:bg>
    <p:spTree>
      <p:nvGrpSpPr>
        <p:cNvPr id="73" name="Shape 73"/>
        <p:cNvGrpSpPr/>
        <p:nvPr/>
      </p:nvGrpSpPr>
      <p:grpSpPr>
        <a:xfrm>
          <a:off x="0" y="0"/>
          <a:ext cx="0" cy="0"/>
          <a:chOff x="0" y="0"/>
          <a:chExt cx="0" cy="0"/>
        </a:xfrm>
      </p:grpSpPr>
      <p:sp>
        <p:nvSpPr>
          <p:cNvPr id="74" name="Google Shape;74;p14"/>
          <p:cNvSpPr txBox="1"/>
          <p:nvPr>
            <p:ph type="ctrTitle"/>
          </p:nvPr>
        </p:nvSpPr>
        <p:spPr>
          <a:xfrm>
            <a:off x="171820" y="1598612"/>
            <a:ext cx="8800500" cy="1651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accent2"/>
              </a:buClr>
              <a:buSzPts val="3200"/>
              <a:buNone/>
              <a:defRPr b="1" i="0" sz="4200" u="none" cap="none" strike="noStrike">
                <a:solidFill>
                  <a:schemeClr val="accent2"/>
                </a:solidFill>
              </a:defRPr>
            </a:lvl1pPr>
            <a:lvl2pPr indent="0" lvl="1" rtl="0">
              <a:spcBef>
                <a:spcPts val="0"/>
              </a:spcBef>
              <a:spcAft>
                <a:spcPts val="0"/>
              </a:spcAft>
              <a:buClr>
                <a:schemeClr val="accent2"/>
              </a:buClr>
              <a:buSzPts val="3200"/>
              <a:buFont typeface="Arial"/>
              <a:buNone/>
              <a:defRPr sz="1800">
                <a:solidFill>
                  <a:schemeClr val="accent2"/>
                </a:solidFill>
              </a:defRPr>
            </a:lvl2pPr>
            <a:lvl3pPr indent="0" lvl="2" rtl="0">
              <a:spcBef>
                <a:spcPts val="0"/>
              </a:spcBef>
              <a:spcAft>
                <a:spcPts val="0"/>
              </a:spcAft>
              <a:buClr>
                <a:schemeClr val="accent2"/>
              </a:buClr>
              <a:buSzPts val="3200"/>
              <a:buFont typeface="Arial"/>
              <a:buNone/>
              <a:defRPr sz="1800">
                <a:solidFill>
                  <a:schemeClr val="accent2"/>
                </a:solidFill>
              </a:defRPr>
            </a:lvl3pPr>
            <a:lvl4pPr indent="0" lvl="3" rtl="0">
              <a:spcBef>
                <a:spcPts val="0"/>
              </a:spcBef>
              <a:spcAft>
                <a:spcPts val="0"/>
              </a:spcAft>
              <a:buClr>
                <a:schemeClr val="accent2"/>
              </a:buClr>
              <a:buSzPts val="3200"/>
              <a:buFont typeface="Arial"/>
              <a:buNone/>
              <a:defRPr sz="1800">
                <a:solidFill>
                  <a:schemeClr val="accent2"/>
                </a:solidFill>
              </a:defRPr>
            </a:lvl4pPr>
            <a:lvl5pPr indent="0" lvl="4" rtl="0">
              <a:spcBef>
                <a:spcPts val="0"/>
              </a:spcBef>
              <a:spcAft>
                <a:spcPts val="0"/>
              </a:spcAft>
              <a:buClr>
                <a:schemeClr val="accent2"/>
              </a:buClr>
              <a:buSzPts val="3200"/>
              <a:buFont typeface="Arial"/>
              <a:buNone/>
              <a:defRPr sz="1800">
                <a:solidFill>
                  <a:schemeClr val="accent2"/>
                </a:solidFill>
              </a:defRPr>
            </a:lvl5pPr>
            <a:lvl6pPr indent="0" lvl="5" rtl="0">
              <a:spcBef>
                <a:spcPts val="0"/>
              </a:spcBef>
              <a:spcAft>
                <a:spcPts val="0"/>
              </a:spcAft>
              <a:buClr>
                <a:schemeClr val="accent2"/>
              </a:buClr>
              <a:buSzPts val="3200"/>
              <a:buFont typeface="Arial"/>
              <a:buNone/>
              <a:defRPr sz="1800">
                <a:solidFill>
                  <a:schemeClr val="accent2"/>
                </a:solidFill>
              </a:defRPr>
            </a:lvl6pPr>
            <a:lvl7pPr indent="0" lvl="6" rtl="0">
              <a:spcBef>
                <a:spcPts val="0"/>
              </a:spcBef>
              <a:spcAft>
                <a:spcPts val="0"/>
              </a:spcAft>
              <a:buClr>
                <a:schemeClr val="accent2"/>
              </a:buClr>
              <a:buSzPts val="3200"/>
              <a:buFont typeface="Arial"/>
              <a:buNone/>
              <a:defRPr sz="1800">
                <a:solidFill>
                  <a:schemeClr val="accent2"/>
                </a:solidFill>
              </a:defRPr>
            </a:lvl7pPr>
            <a:lvl8pPr indent="0" lvl="7" rtl="0">
              <a:spcBef>
                <a:spcPts val="0"/>
              </a:spcBef>
              <a:spcAft>
                <a:spcPts val="0"/>
              </a:spcAft>
              <a:buClr>
                <a:schemeClr val="accent2"/>
              </a:buClr>
              <a:buSzPts val="3200"/>
              <a:buFont typeface="Arial"/>
              <a:buNone/>
              <a:defRPr sz="1800">
                <a:solidFill>
                  <a:schemeClr val="accent2"/>
                </a:solidFill>
              </a:defRPr>
            </a:lvl8pPr>
            <a:lvl9pPr indent="0" lvl="8" rtl="0">
              <a:spcBef>
                <a:spcPts val="0"/>
              </a:spcBef>
              <a:spcAft>
                <a:spcPts val="0"/>
              </a:spcAft>
              <a:buClr>
                <a:schemeClr val="accent2"/>
              </a:buClr>
              <a:buSzPts val="3200"/>
              <a:buFont typeface="Arial"/>
              <a:buNone/>
              <a:defRPr sz="1800">
                <a:solidFill>
                  <a:schemeClr val="accent2"/>
                </a:solidFill>
              </a:defRPr>
            </a:lvl9pPr>
          </a:lstStyle>
          <a:p/>
        </p:txBody>
      </p:sp>
      <p:sp>
        <p:nvSpPr>
          <p:cNvPr id="75" name="Google Shape;75;p14"/>
          <p:cNvSpPr/>
          <p:nvPr/>
        </p:nvSpPr>
        <p:spPr>
          <a:xfrm>
            <a:off x="0" y="4783667"/>
            <a:ext cx="9144000" cy="359700"/>
          </a:xfrm>
          <a:prstGeom prst="rect">
            <a:avLst/>
          </a:prstGeom>
          <a:solidFill>
            <a:srgbClr val="1E1E1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76" name="Google Shape;76;p14"/>
          <p:cNvSpPr/>
          <p:nvPr/>
        </p:nvSpPr>
        <p:spPr>
          <a:xfrm>
            <a:off x="338877" y="4855176"/>
            <a:ext cx="10122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Open Sans"/>
              <a:buNone/>
            </a:pPr>
            <a:r>
              <a:rPr b="0" i="0" lang="en-US" sz="900" u="none" cap="none" strike="noStrike">
                <a:solidFill>
                  <a:srgbClr val="646464"/>
                </a:solidFill>
                <a:latin typeface="Open Sans"/>
                <a:ea typeface="Open Sans"/>
                <a:cs typeface="Open Sans"/>
                <a:sym typeface="Open Sans"/>
              </a:rPr>
              <a:t>| Confidential</a:t>
            </a:r>
            <a:endParaRPr sz="900">
              <a:solidFill>
                <a:srgbClr val="646464"/>
              </a:solidFill>
            </a:endParaRPr>
          </a:p>
        </p:txBody>
      </p:sp>
      <p:pic>
        <p:nvPicPr>
          <p:cNvPr id="77" name="Google Shape;77;p14"/>
          <p:cNvPicPr preferRelativeResize="0"/>
          <p:nvPr/>
        </p:nvPicPr>
        <p:blipFill rotWithShape="1">
          <a:blip r:embed="rId2">
            <a:alphaModFix/>
          </a:blip>
          <a:srcRect b="758" l="0" r="0" t="758"/>
          <a:stretch/>
        </p:blipFill>
        <p:spPr>
          <a:xfrm>
            <a:off x="7708150" y="4760664"/>
            <a:ext cx="1488000" cy="423000"/>
          </a:xfrm>
          <a:prstGeom prst="rect">
            <a:avLst/>
          </a:prstGeom>
          <a:noFill/>
          <a:ln>
            <a:noFill/>
          </a:ln>
        </p:spPr>
      </p:pic>
      <p:sp>
        <p:nvSpPr>
          <p:cNvPr id="78" name="Google Shape;78;p14"/>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solidFill>
                  <a:srgbClr val="646464"/>
                </a:solidFill>
              </a:defRPr>
            </a:lvl1pPr>
            <a:lvl2pPr lvl="1">
              <a:buNone/>
              <a:defRPr>
                <a:solidFill>
                  <a:srgbClr val="646464"/>
                </a:solidFill>
              </a:defRPr>
            </a:lvl2pPr>
            <a:lvl3pPr lvl="2">
              <a:buNone/>
              <a:defRPr>
                <a:solidFill>
                  <a:srgbClr val="646464"/>
                </a:solidFill>
              </a:defRPr>
            </a:lvl3pPr>
            <a:lvl4pPr lvl="3">
              <a:buNone/>
              <a:defRPr>
                <a:solidFill>
                  <a:srgbClr val="646464"/>
                </a:solidFill>
              </a:defRPr>
            </a:lvl4pPr>
            <a:lvl5pPr lvl="4">
              <a:buNone/>
              <a:defRPr>
                <a:solidFill>
                  <a:srgbClr val="646464"/>
                </a:solidFill>
              </a:defRPr>
            </a:lvl5pPr>
            <a:lvl6pPr lvl="5">
              <a:buNone/>
              <a:defRPr>
                <a:solidFill>
                  <a:srgbClr val="646464"/>
                </a:solidFill>
              </a:defRPr>
            </a:lvl6pPr>
            <a:lvl7pPr lvl="6">
              <a:buNone/>
              <a:defRPr>
                <a:solidFill>
                  <a:srgbClr val="646464"/>
                </a:solidFill>
              </a:defRPr>
            </a:lvl7pPr>
            <a:lvl8pPr lvl="7">
              <a:buNone/>
              <a:defRPr>
                <a:solidFill>
                  <a:srgbClr val="646464"/>
                </a:solidFill>
              </a:defRPr>
            </a:lvl8pPr>
            <a:lvl9pPr lvl="8">
              <a:buNone/>
              <a:defRPr>
                <a:solidFill>
                  <a:srgbClr val="646464"/>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s_Pay">
  <p:cSld name="Sections_1_1_1">
    <p:bg>
      <p:bgPr>
        <a:solidFill>
          <a:schemeClr val="dk1"/>
        </a:solidFill>
      </p:bgPr>
    </p:bg>
    <p:spTree>
      <p:nvGrpSpPr>
        <p:cNvPr id="79" name="Shape 79"/>
        <p:cNvGrpSpPr/>
        <p:nvPr/>
      </p:nvGrpSpPr>
      <p:grpSpPr>
        <a:xfrm>
          <a:off x="0" y="0"/>
          <a:ext cx="0" cy="0"/>
          <a:chOff x="0" y="0"/>
          <a:chExt cx="0" cy="0"/>
        </a:xfrm>
      </p:grpSpPr>
      <p:sp>
        <p:nvSpPr>
          <p:cNvPr id="80" name="Google Shape;80;p15"/>
          <p:cNvSpPr txBox="1"/>
          <p:nvPr>
            <p:ph type="ctrTitle"/>
          </p:nvPr>
        </p:nvSpPr>
        <p:spPr>
          <a:xfrm>
            <a:off x="171820" y="1598612"/>
            <a:ext cx="8800500" cy="1651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3200"/>
              <a:buNone/>
              <a:defRPr b="1" i="0" sz="4200" u="none" cap="none" strike="noStrike"/>
            </a:lvl1pPr>
            <a:lvl2pPr indent="0" lvl="1" rtl="0">
              <a:spcBef>
                <a:spcPts val="0"/>
              </a:spcBef>
              <a:spcAft>
                <a:spcPts val="0"/>
              </a:spcAft>
              <a:buClr>
                <a:schemeClr val="accent2"/>
              </a:buClr>
              <a:buSzPts val="3200"/>
              <a:buFont typeface="Arial"/>
              <a:buNone/>
              <a:defRPr sz="1800">
                <a:solidFill>
                  <a:schemeClr val="accent2"/>
                </a:solidFill>
              </a:defRPr>
            </a:lvl2pPr>
            <a:lvl3pPr indent="0" lvl="2" rtl="0">
              <a:spcBef>
                <a:spcPts val="0"/>
              </a:spcBef>
              <a:spcAft>
                <a:spcPts val="0"/>
              </a:spcAft>
              <a:buClr>
                <a:schemeClr val="accent2"/>
              </a:buClr>
              <a:buSzPts val="3200"/>
              <a:buFont typeface="Arial"/>
              <a:buNone/>
              <a:defRPr sz="1800">
                <a:solidFill>
                  <a:schemeClr val="accent2"/>
                </a:solidFill>
              </a:defRPr>
            </a:lvl3pPr>
            <a:lvl4pPr indent="0" lvl="3" rtl="0">
              <a:spcBef>
                <a:spcPts val="0"/>
              </a:spcBef>
              <a:spcAft>
                <a:spcPts val="0"/>
              </a:spcAft>
              <a:buClr>
                <a:schemeClr val="accent2"/>
              </a:buClr>
              <a:buSzPts val="3200"/>
              <a:buFont typeface="Arial"/>
              <a:buNone/>
              <a:defRPr sz="1800">
                <a:solidFill>
                  <a:schemeClr val="accent2"/>
                </a:solidFill>
              </a:defRPr>
            </a:lvl4pPr>
            <a:lvl5pPr indent="0" lvl="4" rtl="0">
              <a:spcBef>
                <a:spcPts val="0"/>
              </a:spcBef>
              <a:spcAft>
                <a:spcPts val="0"/>
              </a:spcAft>
              <a:buClr>
                <a:schemeClr val="accent2"/>
              </a:buClr>
              <a:buSzPts val="3200"/>
              <a:buFont typeface="Arial"/>
              <a:buNone/>
              <a:defRPr sz="1800">
                <a:solidFill>
                  <a:schemeClr val="accent2"/>
                </a:solidFill>
              </a:defRPr>
            </a:lvl5pPr>
            <a:lvl6pPr indent="0" lvl="5" rtl="0">
              <a:spcBef>
                <a:spcPts val="0"/>
              </a:spcBef>
              <a:spcAft>
                <a:spcPts val="0"/>
              </a:spcAft>
              <a:buClr>
                <a:schemeClr val="accent2"/>
              </a:buClr>
              <a:buSzPts val="3200"/>
              <a:buFont typeface="Arial"/>
              <a:buNone/>
              <a:defRPr sz="1800">
                <a:solidFill>
                  <a:schemeClr val="accent2"/>
                </a:solidFill>
              </a:defRPr>
            </a:lvl6pPr>
            <a:lvl7pPr indent="0" lvl="6" rtl="0">
              <a:spcBef>
                <a:spcPts val="0"/>
              </a:spcBef>
              <a:spcAft>
                <a:spcPts val="0"/>
              </a:spcAft>
              <a:buClr>
                <a:schemeClr val="accent2"/>
              </a:buClr>
              <a:buSzPts val="3200"/>
              <a:buFont typeface="Arial"/>
              <a:buNone/>
              <a:defRPr sz="1800">
                <a:solidFill>
                  <a:schemeClr val="accent2"/>
                </a:solidFill>
              </a:defRPr>
            </a:lvl7pPr>
            <a:lvl8pPr indent="0" lvl="7" rtl="0">
              <a:spcBef>
                <a:spcPts val="0"/>
              </a:spcBef>
              <a:spcAft>
                <a:spcPts val="0"/>
              </a:spcAft>
              <a:buClr>
                <a:schemeClr val="accent2"/>
              </a:buClr>
              <a:buSzPts val="3200"/>
              <a:buFont typeface="Arial"/>
              <a:buNone/>
              <a:defRPr sz="1800">
                <a:solidFill>
                  <a:schemeClr val="accent2"/>
                </a:solidFill>
              </a:defRPr>
            </a:lvl8pPr>
            <a:lvl9pPr indent="0" lvl="8" rtl="0">
              <a:spcBef>
                <a:spcPts val="0"/>
              </a:spcBef>
              <a:spcAft>
                <a:spcPts val="0"/>
              </a:spcAft>
              <a:buClr>
                <a:schemeClr val="accent2"/>
              </a:buClr>
              <a:buSzPts val="3200"/>
              <a:buFont typeface="Arial"/>
              <a:buNone/>
              <a:defRPr sz="1800">
                <a:solidFill>
                  <a:schemeClr val="accent2"/>
                </a:solidFill>
              </a:defRPr>
            </a:lvl9pPr>
          </a:lstStyle>
          <a:p/>
        </p:txBody>
      </p:sp>
      <p:sp>
        <p:nvSpPr>
          <p:cNvPr id="81" name="Google Shape;81;p15"/>
          <p:cNvSpPr/>
          <p:nvPr/>
        </p:nvSpPr>
        <p:spPr>
          <a:xfrm>
            <a:off x="0" y="4783667"/>
            <a:ext cx="9144000" cy="359700"/>
          </a:xfrm>
          <a:prstGeom prst="rect">
            <a:avLst/>
          </a:prstGeom>
          <a:solidFill>
            <a:srgbClr val="1E1E1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82" name="Google Shape;82;p15"/>
          <p:cNvSpPr/>
          <p:nvPr/>
        </p:nvSpPr>
        <p:spPr>
          <a:xfrm>
            <a:off x="338877" y="4855176"/>
            <a:ext cx="10122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Open Sans"/>
              <a:buNone/>
            </a:pPr>
            <a:r>
              <a:rPr b="0" i="0" lang="en-US" sz="900" u="none" cap="none" strike="noStrike">
                <a:solidFill>
                  <a:srgbClr val="646464"/>
                </a:solidFill>
                <a:latin typeface="Open Sans"/>
                <a:ea typeface="Open Sans"/>
                <a:cs typeface="Open Sans"/>
                <a:sym typeface="Open Sans"/>
              </a:rPr>
              <a:t>| Confidential</a:t>
            </a:r>
            <a:endParaRPr sz="900">
              <a:solidFill>
                <a:srgbClr val="646464"/>
              </a:solidFill>
            </a:endParaRPr>
          </a:p>
        </p:txBody>
      </p:sp>
      <p:pic>
        <p:nvPicPr>
          <p:cNvPr id="83" name="Google Shape;83;p15"/>
          <p:cNvPicPr preferRelativeResize="0"/>
          <p:nvPr/>
        </p:nvPicPr>
        <p:blipFill rotWithShape="1">
          <a:blip r:embed="rId2">
            <a:alphaModFix/>
          </a:blip>
          <a:srcRect b="758" l="0" r="0" t="758"/>
          <a:stretch/>
        </p:blipFill>
        <p:spPr>
          <a:xfrm>
            <a:off x="7708150" y="4760664"/>
            <a:ext cx="1488000" cy="423000"/>
          </a:xfrm>
          <a:prstGeom prst="rect">
            <a:avLst/>
          </a:prstGeom>
          <a:noFill/>
          <a:ln>
            <a:noFill/>
          </a:ln>
        </p:spPr>
      </p:pic>
      <p:sp>
        <p:nvSpPr>
          <p:cNvPr id="84" name="Google Shape;84;p15"/>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solidFill>
                  <a:srgbClr val="646464"/>
                </a:solidFill>
              </a:defRPr>
            </a:lvl1pPr>
            <a:lvl2pPr lvl="1">
              <a:buNone/>
              <a:defRPr>
                <a:solidFill>
                  <a:srgbClr val="646464"/>
                </a:solidFill>
              </a:defRPr>
            </a:lvl2pPr>
            <a:lvl3pPr lvl="2">
              <a:buNone/>
              <a:defRPr>
                <a:solidFill>
                  <a:srgbClr val="646464"/>
                </a:solidFill>
              </a:defRPr>
            </a:lvl3pPr>
            <a:lvl4pPr lvl="3">
              <a:buNone/>
              <a:defRPr>
                <a:solidFill>
                  <a:srgbClr val="646464"/>
                </a:solidFill>
              </a:defRPr>
            </a:lvl4pPr>
            <a:lvl5pPr lvl="4">
              <a:buNone/>
              <a:defRPr>
                <a:solidFill>
                  <a:srgbClr val="646464"/>
                </a:solidFill>
              </a:defRPr>
            </a:lvl5pPr>
            <a:lvl6pPr lvl="5">
              <a:buNone/>
              <a:defRPr>
                <a:solidFill>
                  <a:srgbClr val="646464"/>
                </a:solidFill>
              </a:defRPr>
            </a:lvl6pPr>
            <a:lvl7pPr lvl="6">
              <a:buNone/>
              <a:defRPr>
                <a:solidFill>
                  <a:srgbClr val="646464"/>
                </a:solidFill>
              </a:defRPr>
            </a:lvl7pPr>
            <a:lvl8pPr lvl="7">
              <a:buNone/>
              <a:defRPr>
                <a:solidFill>
                  <a:srgbClr val="646464"/>
                </a:solidFill>
              </a:defRPr>
            </a:lvl8pPr>
            <a:lvl9pPr lvl="8">
              <a:buNone/>
              <a:defRPr>
                <a:solidFill>
                  <a:srgbClr val="646464"/>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s_Buy">
  <p:cSld name="Sections_1_1_1_1">
    <p:bg>
      <p:bgPr>
        <a:solidFill>
          <a:schemeClr val="dk1"/>
        </a:solidFill>
      </p:bgPr>
    </p:bg>
    <p:spTree>
      <p:nvGrpSpPr>
        <p:cNvPr id="85" name="Shape 85"/>
        <p:cNvGrpSpPr/>
        <p:nvPr/>
      </p:nvGrpSpPr>
      <p:grpSpPr>
        <a:xfrm>
          <a:off x="0" y="0"/>
          <a:ext cx="0" cy="0"/>
          <a:chOff x="0" y="0"/>
          <a:chExt cx="0" cy="0"/>
        </a:xfrm>
      </p:grpSpPr>
      <p:sp>
        <p:nvSpPr>
          <p:cNvPr id="86" name="Google Shape;86;p16"/>
          <p:cNvSpPr txBox="1"/>
          <p:nvPr>
            <p:ph type="ctrTitle"/>
          </p:nvPr>
        </p:nvSpPr>
        <p:spPr>
          <a:xfrm>
            <a:off x="171820" y="1598612"/>
            <a:ext cx="8800500" cy="1651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accent6"/>
              </a:buClr>
              <a:buSzPts val="3200"/>
              <a:buNone/>
              <a:defRPr b="1" i="0" sz="4200" u="none" cap="none" strike="noStrike">
                <a:solidFill>
                  <a:schemeClr val="accent6"/>
                </a:solidFill>
              </a:defRPr>
            </a:lvl1pPr>
            <a:lvl2pPr indent="0" lvl="1" rtl="0">
              <a:spcBef>
                <a:spcPts val="0"/>
              </a:spcBef>
              <a:spcAft>
                <a:spcPts val="0"/>
              </a:spcAft>
              <a:buClr>
                <a:schemeClr val="accent2"/>
              </a:buClr>
              <a:buSzPts val="3200"/>
              <a:buFont typeface="Arial"/>
              <a:buNone/>
              <a:defRPr sz="1800">
                <a:solidFill>
                  <a:schemeClr val="accent2"/>
                </a:solidFill>
              </a:defRPr>
            </a:lvl2pPr>
            <a:lvl3pPr indent="0" lvl="2" rtl="0">
              <a:spcBef>
                <a:spcPts val="0"/>
              </a:spcBef>
              <a:spcAft>
                <a:spcPts val="0"/>
              </a:spcAft>
              <a:buClr>
                <a:schemeClr val="accent2"/>
              </a:buClr>
              <a:buSzPts val="3200"/>
              <a:buFont typeface="Arial"/>
              <a:buNone/>
              <a:defRPr sz="1800">
                <a:solidFill>
                  <a:schemeClr val="accent2"/>
                </a:solidFill>
              </a:defRPr>
            </a:lvl3pPr>
            <a:lvl4pPr indent="0" lvl="3" rtl="0">
              <a:spcBef>
                <a:spcPts val="0"/>
              </a:spcBef>
              <a:spcAft>
                <a:spcPts val="0"/>
              </a:spcAft>
              <a:buClr>
                <a:schemeClr val="accent2"/>
              </a:buClr>
              <a:buSzPts val="3200"/>
              <a:buFont typeface="Arial"/>
              <a:buNone/>
              <a:defRPr sz="1800">
                <a:solidFill>
                  <a:schemeClr val="accent2"/>
                </a:solidFill>
              </a:defRPr>
            </a:lvl4pPr>
            <a:lvl5pPr indent="0" lvl="4" rtl="0">
              <a:spcBef>
                <a:spcPts val="0"/>
              </a:spcBef>
              <a:spcAft>
                <a:spcPts val="0"/>
              </a:spcAft>
              <a:buClr>
                <a:schemeClr val="accent2"/>
              </a:buClr>
              <a:buSzPts val="3200"/>
              <a:buFont typeface="Arial"/>
              <a:buNone/>
              <a:defRPr sz="1800">
                <a:solidFill>
                  <a:schemeClr val="accent2"/>
                </a:solidFill>
              </a:defRPr>
            </a:lvl5pPr>
            <a:lvl6pPr indent="0" lvl="5" rtl="0">
              <a:spcBef>
                <a:spcPts val="0"/>
              </a:spcBef>
              <a:spcAft>
                <a:spcPts val="0"/>
              </a:spcAft>
              <a:buClr>
                <a:schemeClr val="accent2"/>
              </a:buClr>
              <a:buSzPts val="3200"/>
              <a:buFont typeface="Arial"/>
              <a:buNone/>
              <a:defRPr sz="1800">
                <a:solidFill>
                  <a:schemeClr val="accent2"/>
                </a:solidFill>
              </a:defRPr>
            </a:lvl6pPr>
            <a:lvl7pPr indent="0" lvl="6" rtl="0">
              <a:spcBef>
                <a:spcPts val="0"/>
              </a:spcBef>
              <a:spcAft>
                <a:spcPts val="0"/>
              </a:spcAft>
              <a:buClr>
                <a:schemeClr val="accent2"/>
              </a:buClr>
              <a:buSzPts val="3200"/>
              <a:buFont typeface="Arial"/>
              <a:buNone/>
              <a:defRPr sz="1800">
                <a:solidFill>
                  <a:schemeClr val="accent2"/>
                </a:solidFill>
              </a:defRPr>
            </a:lvl7pPr>
            <a:lvl8pPr indent="0" lvl="7" rtl="0">
              <a:spcBef>
                <a:spcPts val="0"/>
              </a:spcBef>
              <a:spcAft>
                <a:spcPts val="0"/>
              </a:spcAft>
              <a:buClr>
                <a:schemeClr val="accent2"/>
              </a:buClr>
              <a:buSzPts val="3200"/>
              <a:buFont typeface="Arial"/>
              <a:buNone/>
              <a:defRPr sz="1800">
                <a:solidFill>
                  <a:schemeClr val="accent2"/>
                </a:solidFill>
              </a:defRPr>
            </a:lvl8pPr>
            <a:lvl9pPr indent="0" lvl="8" rtl="0">
              <a:spcBef>
                <a:spcPts val="0"/>
              </a:spcBef>
              <a:spcAft>
                <a:spcPts val="0"/>
              </a:spcAft>
              <a:buClr>
                <a:schemeClr val="accent2"/>
              </a:buClr>
              <a:buSzPts val="3200"/>
              <a:buFont typeface="Arial"/>
              <a:buNone/>
              <a:defRPr sz="1800">
                <a:solidFill>
                  <a:schemeClr val="accent2"/>
                </a:solidFill>
              </a:defRPr>
            </a:lvl9pPr>
          </a:lstStyle>
          <a:p/>
        </p:txBody>
      </p:sp>
      <p:sp>
        <p:nvSpPr>
          <p:cNvPr id="87" name="Google Shape;87;p16"/>
          <p:cNvSpPr/>
          <p:nvPr/>
        </p:nvSpPr>
        <p:spPr>
          <a:xfrm>
            <a:off x="0" y="4783667"/>
            <a:ext cx="9144000" cy="359700"/>
          </a:xfrm>
          <a:prstGeom prst="rect">
            <a:avLst/>
          </a:prstGeom>
          <a:solidFill>
            <a:srgbClr val="1E1E1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88" name="Google Shape;88;p16"/>
          <p:cNvSpPr/>
          <p:nvPr/>
        </p:nvSpPr>
        <p:spPr>
          <a:xfrm>
            <a:off x="338877" y="4855176"/>
            <a:ext cx="10122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Open Sans"/>
              <a:buNone/>
            </a:pPr>
            <a:r>
              <a:rPr b="0" i="0" lang="en-US" sz="900" u="none" cap="none" strike="noStrike">
                <a:solidFill>
                  <a:srgbClr val="646464"/>
                </a:solidFill>
                <a:latin typeface="Open Sans"/>
                <a:ea typeface="Open Sans"/>
                <a:cs typeface="Open Sans"/>
                <a:sym typeface="Open Sans"/>
              </a:rPr>
              <a:t>| Confidential</a:t>
            </a:r>
            <a:endParaRPr sz="900">
              <a:solidFill>
                <a:srgbClr val="646464"/>
              </a:solidFill>
            </a:endParaRPr>
          </a:p>
        </p:txBody>
      </p:sp>
      <p:pic>
        <p:nvPicPr>
          <p:cNvPr id="89" name="Google Shape;89;p16"/>
          <p:cNvPicPr preferRelativeResize="0"/>
          <p:nvPr/>
        </p:nvPicPr>
        <p:blipFill rotWithShape="1">
          <a:blip r:embed="rId2">
            <a:alphaModFix/>
          </a:blip>
          <a:srcRect b="758" l="0" r="0" t="758"/>
          <a:stretch/>
        </p:blipFill>
        <p:spPr>
          <a:xfrm>
            <a:off x="7708150" y="4760664"/>
            <a:ext cx="1488000" cy="423000"/>
          </a:xfrm>
          <a:prstGeom prst="rect">
            <a:avLst/>
          </a:prstGeom>
          <a:noFill/>
          <a:ln>
            <a:noFill/>
          </a:ln>
        </p:spPr>
      </p:pic>
      <p:sp>
        <p:nvSpPr>
          <p:cNvPr id="90" name="Google Shape;90;p16"/>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solidFill>
                  <a:srgbClr val="646464"/>
                </a:solidFill>
              </a:defRPr>
            </a:lvl1pPr>
            <a:lvl2pPr lvl="1">
              <a:buNone/>
              <a:defRPr>
                <a:solidFill>
                  <a:srgbClr val="646464"/>
                </a:solidFill>
              </a:defRPr>
            </a:lvl2pPr>
            <a:lvl3pPr lvl="2">
              <a:buNone/>
              <a:defRPr>
                <a:solidFill>
                  <a:srgbClr val="646464"/>
                </a:solidFill>
              </a:defRPr>
            </a:lvl3pPr>
            <a:lvl4pPr lvl="3">
              <a:buNone/>
              <a:defRPr>
                <a:solidFill>
                  <a:srgbClr val="646464"/>
                </a:solidFill>
              </a:defRPr>
            </a:lvl4pPr>
            <a:lvl5pPr lvl="4">
              <a:buNone/>
              <a:defRPr>
                <a:solidFill>
                  <a:srgbClr val="646464"/>
                </a:solidFill>
              </a:defRPr>
            </a:lvl5pPr>
            <a:lvl6pPr lvl="5">
              <a:buNone/>
              <a:defRPr>
                <a:solidFill>
                  <a:srgbClr val="646464"/>
                </a:solidFill>
              </a:defRPr>
            </a:lvl6pPr>
            <a:lvl7pPr lvl="6">
              <a:buNone/>
              <a:defRPr>
                <a:solidFill>
                  <a:srgbClr val="646464"/>
                </a:solidFill>
              </a:defRPr>
            </a:lvl7pPr>
            <a:lvl8pPr lvl="7">
              <a:buNone/>
              <a:defRPr>
                <a:solidFill>
                  <a:srgbClr val="646464"/>
                </a:solidFill>
              </a:defRPr>
            </a:lvl8pPr>
            <a:lvl9pPr lvl="8">
              <a:buNone/>
              <a:defRPr>
                <a:solidFill>
                  <a:srgbClr val="646464"/>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_left">
  <p:cSld name="Title Only_left_1">
    <p:bg>
      <p:bgPr>
        <a:solidFill>
          <a:schemeClr val="lt1"/>
        </a:soli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237950" y="147100"/>
            <a:ext cx="8667300" cy="857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3200"/>
              <a:buNone/>
              <a:defRPr i="0" u="none" cap="none" strike="noStrike">
                <a:solidFill>
                  <a:schemeClr val="accent1"/>
                </a:solidFill>
              </a:defRPr>
            </a:lvl1pPr>
            <a:lvl2pPr indent="0" lvl="1" rtl="0">
              <a:spcBef>
                <a:spcPts val="0"/>
              </a:spcBef>
              <a:spcAft>
                <a:spcPts val="0"/>
              </a:spcAft>
              <a:buSzPts val="3200"/>
              <a:buFont typeface="Arial"/>
              <a:buNone/>
              <a:defRPr sz="1800"/>
            </a:lvl2pPr>
            <a:lvl3pPr indent="0" lvl="2" rtl="0">
              <a:spcBef>
                <a:spcPts val="0"/>
              </a:spcBef>
              <a:spcAft>
                <a:spcPts val="0"/>
              </a:spcAft>
              <a:buSzPts val="3200"/>
              <a:buFont typeface="Arial"/>
              <a:buNone/>
              <a:defRPr sz="1800"/>
            </a:lvl3pPr>
            <a:lvl4pPr indent="0" lvl="3" rtl="0">
              <a:spcBef>
                <a:spcPts val="0"/>
              </a:spcBef>
              <a:spcAft>
                <a:spcPts val="0"/>
              </a:spcAft>
              <a:buSzPts val="3200"/>
              <a:buFont typeface="Arial"/>
              <a:buNone/>
              <a:defRPr sz="1800"/>
            </a:lvl4pPr>
            <a:lvl5pPr indent="0" lvl="4" rtl="0">
              <a:spcBef>
                <a:spcPts val="0"/>
              </a:spcBef>
              <a:spcAft>
                <a:spcPts val="0"/>
              </a:spcAft>
              <a:buSzPts val="3200"/>
              <a:buFont typeface="Arial"/>
              <a:buNone/>
              <a:defRPr sz="1800"/>
            </a:lvl5pPr>
            <a:lvl6pPr indent="0" lvl="5" rtl="0">
              <a:spcBef>
                <a:spcPts val="0"/>
              </a:spcBef>
              <a:spcAft>
                <a:spcPts val="0"/>
              </a:spcAft>
              <a:buSzPts val="3200"/>
              <a:buFont typeface="Arial"/>
              <a:buNone/>
              <a:defRPr sz="1800"/>
            </a:lvl6pPr>
            <a:lvl7pPr indent="0" lvl="6" rtl="0">
              <a:spcBef>
                <a:spcPts val="0"/>
              </a:spcBef>
              <a:spcAft>
                <a:spcPts val="0"/>
              </a:spcAft>
              <a:buSzPts val="3200"/>
              <a:buFont typeface="Arial"/>
              <a:buNone/>
              <a:defRPr sz="1800"/>
            </a:lvl7pPr>
            <a:lvl8pPr indent="0" lvl="7" rtl="0">
              <a:spcBef>
                <a:spcPts val="0"/>
              </a:spcBef>
              <a:spcAft>
                <a:spcPts val="0"/>
              </a:spcAft>
              <a:buSzPts val="3200"/>
              <a:buFont typeface="Arial"/>
              <a:buNone/>
              <a:defRPr sz="1800"/>
            </a:lvl8pPr>
            <a:lvl9pPr indent="0" lvl="8" rtl="0">
              <a:spcBef>
                <a:spcPts val="0"/>
              </a:spcBef>
              <a:spcAft>
                <a:spcPts val="0"/>
              </a:spcAft>
              <a:buSzPts val="3200"/>
              <a:buFont typeface="Arial"/>
              <a:buNone/>
              <a:defRPr sz="1800"/>
            </a:lvl9pPr>
          </a:lstStyle>
          <a:p/>
        </p:txBody>
      </p:sp>
      <p:sp>
        <p:nvSpPr>
          <p:cNvPr id="93" name="Google Shape;93;p17"/>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hite">
  <p:cSld name="Blank_1_1">
    <p:bg>
      <p:bgPr>
        <a:solidFill>
          <a:schemeClr val="lt1"/>
        </a:solidFill>
      </p:bgPr>
    </p:bg>
    <p:spTree>
      <p:nvGrpSpPr>
        <p:cNvPr id="94" name="Shape 94"/>
        <p:cNvGrpSpPr/>
        <p:nvPr/>
      </p:nvGrpSpPr>
      <p:grpSpPr>
        <a:xfrm>
          <a:off x="0" y="0"/>
          <a:ext cx="0" cy="0"/>
          <a:chOff x="0" y="0"/>
          <a:chExt cx="0" cy="0"/>
        </a:xfrm>
      </p:grpSpPr>
      <p:sp>
        <p:nvSpPr>
          <p:cNvPr id="95" name="Google Shape;95;p18"/>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96" name="Shape 96"/>
        <p:cNvGrpSpPr/>
        <p:nvPr/>
      </p:nvGrpSpPr>
      <p:grpSpPr>
        <a:xfrm>
          <a:off x="0" y="0"/>
          <a:ext cx="0" cy="0"/>
          <a:chOff x="0" y="0"/>
          <a:chExt cx="0" cy="0"/>
        </a:xfrm>
      </p:grpSpPr>
      <p:sp>
        <p:nvSpPr>
          <p:cNvPr id="97" name="Google Shape;97;p19"/>
          <p:cNvSpPr/>
          <p:nvPr/>
        </p:nvSpPr>
        <p:spPr>
          <a:xfrm>
            <a:off x="0" y="0"/>
            <a:ext cx="9144000" cy="4782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8" name="Google Shape;98;p19"/>
          <p:cNvSpPr/>
          <p:nvPr/>
        </p:nvSpPr>
        <p:spPr>
          <a:xfrm>
            <a:off x="331962" y="2099958"/>
            <a:ext cx="1549500" cy="672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accent1"/>
              </a:solidFill>
              <a:latin typeface="Arial"/>
              <a:ea typeface="Arial"/>
              <a:cs typeface="Arial"/>
              <a:sym typeface="Arial"/>
            </a:endParaRPr>
          </a:p>
        </p:txBody>
      </p:sp>
      <p:sp>
        <p:nvSpPr>
          <p:cNvPr id="99" name="Google Shape;99;p19"/>
          <p:cNvSpPr/>
          <p:nvPr/>
        </p:nvSpPr>
        <p:spPr>
          <a:xfrm>
            <a:off x="2014728" y="3772651"/>
            <a:ext cx="1549500" cy="672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9"/>
          <p:cNvSpPr/>
          <p:nvPr/>
        </p:nvSpPr>
        <p:spPr>
          <a:xfrm>
            <a:off x="3708062" y="3772651"/>
            <a:ext cx="1549500" cy="672900"/>
          </a:xfrm>
          <a:prstGeom prst="rect">
            <a:avLst/>
          </a:prstGeom>
          <a:solidFill>
            <a:srgbClr val="1E3D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9"/>
          <p:cNvSpPr/>
          <p:nvPr/>
        </p:nvSpPr>
        <p:spPr>
          <a:xfrm>
            <a:off x="331962" y="2922903"/>
            <a:ext cx="1549500" cy="67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9"/>
          <p:cNvSpPr/>
          <p:nvPr/>
        </p:nvSpPr>
        <p:spPr>
          <a:xfrm>
            <a:off x="3708062" y="2930638"/>
            <a:ext cx="1549500" cy="672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9"/>
          <p:cNvSpPr/>
          <p:nvPr/>
        </p:nvSpPr>
        <p:spPr>
          <a:xfrm>
            <a:off x="2014728" y="2922903"/>
            <a:ext cx="1549500" cy="672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9"/>
          <p:cNvSpPr/>
          <p:nvPr/>
        </p:nvSpPr>
        <p:spPr>
          <a:xfrm>
            <a:off x="2014728" y="2099958"/>
            <a:ext cx="1549500" cy="672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9"/>
          <p:cNvSpPr/>
          <p:nvPr/>
        </p:nvSpPr>
        <p:spPr>
          <a:xfrm>
            <a:off x="5427907" y="2099958"/>
            <a:ext cx="1549500" cy="672900"/>
          </a:xfrm>
          <a:prstGeom prst="rect">
            <a:avLst/>
          </a:prstGeom>
          <a:solidFill>
            <a:srgbClr val="1E1E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9"/>
          <p:cNvSpPr/>
          <p:nvPr/>
        </p:nvSpPr>
        <p:spPr>
          <a:xfrm>
            <a:off x="5427907" y="2922903"/>
            <a:ext cx="1549500" cy="672900"/>
          </a:xfrm>
          <a:prstGeom prst="rect">
            <a:avLst/>
          </a:prstGeom>
          <a:solidFill>
            <a:srgbClr val="2828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9"/>
          <p:cNvSpPr/>
          <p:nvPr/>
        </p:nvSpPr>
        <p:spPr>
          <a:xfrm>
            <a:off x="7137307" y="2093073"/>
            <a:ext cx="1549500" cy="672900"/>
          </a:xfrm>
          <a:prstGeom prst="rect">
            <a:avLst/>
          </a:prstGeom>
          <a:solidFill>
            <a:srgbClr val="3C3C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9"/>
          <p:cNvSpPr/>
          <p:nvPr/>
        </p:nvSpPr>
        <p:spPr>
          <a:xfrm>
            <a:off x="7137307" y="2930638"/>
            <a:ext cx="1549500" cy="672900"/>
          </a:xfrm>
          <a:prstGeom prst="rect">
            <a:avLst/>
          </a:prstGeom>
          <a:solidFill>
            <a:srgbClr val="6464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9"/>
          <p:cNvSpPr/>
          <p:nvPr/>
        </p:nvSpPr>
        <p:spPr>
          <a:xfrm>
            <a:off x="7137295" y="3772651"/>
            <a:ext cx="1549500" cy="672900"/>
          </a:xfrm>
          <a:prstGeom prst="rect">
            <a:avLst/>
          </a:prstGeom>
          <a:solidFill>
            <a:srgbClr val="D2D2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txBox="1"/>
          <p:nvPr/>
        </p:nvSpPr>
        <p:spPr>
          <a:xfrm>
            <a:off x="331962" y="2239608"/>
            <a:ext cx="15495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Open Sans"/>
              <a:buNone/>
            </a:pPr>
            <a:r>
              <a:rPr b="0" i="0" lang="en-US" sz="1000" u="none" cap="none" strike="noStrike">
                <a:solidFill>
                  <a:schemeClr val="lt1"/>
                </a:solidFill>
                <a:latin typeface="Open Sans"/>
                <a:ea typeface="Open Sans"/>
                <a:cs typeface="Open Sans"/>
                <a:sym typeface="Open Sans"/>
              </a:rPr>
              <a:t>#00b0ff</a:t>
            </a:r>
            <a:endParaRPr/>
          </a:p>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chemeClr val="lt1"/>
              </a:solidFill>
              <a:latin typeface="Open Sans"/>
              <a:ea typeface="Open Sans"/>
              <a:cs typeface="Open Sans"/>
              <a:sym typeface="Open Sans"/>
            </a:endParaRPr>
          </a:p>
        </p:txBody>
      </p:sp>
      <p:sp>
        <p:nvSpPr>
          <p:cNvPr id="111" name="Google Shape;111;p19"/>
          <p:cNvSpPr txBox="1"/>
          <p:nvPr/>
        </p:nvSpPr>
        <p:spPr>
          <a:xfrm>
            <a:off x="3718426" y="3070288"/>
            <a:ext cx="15495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Open Sans"/>
              <a:buNone/>
            </a:pPr>
            <a:r>
              <a:rPr b="0" i="0" lang="en-US" sz="1000" u="none" cap="none" strike="noStrike">
                <a:solidFill>
                  <a:schemeClr val="lt1"/>
                </a:solidFill>
                <a:latin typeface="Open Sans"/>
                <a:ea typeface="Open Sans"/>
                <a:cs typeface="Open Sans"/>
                <a:sym typeface="Open Sans"/>
              </a:rPr>
              <a:t>#bf0000</a:t>
            </a:r>
            <a:endParaRPr/>
          </a:p>
        </p:txBody>
      </p:sp>
      <p:sp>
        <p:nvSpPr>
          <p:cNvPr id="112" name="Google Shape;112;p19"/>
          <p:cNvSpPr txBox="1"/>
          <p:nvPr/>
        </p:nvSpPr>
        <p:spPr>
          <a:xfrm>
            <a:off x="5427901" y="2239608"/>
            <a:ext cx="15495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Open Sans"/>
              <a:buNone/>
            </a:pPr>
            <a:r>
              <a:rPr b="0" i="0" lang="en-US" sz="1000" u="none" cap="none" strike="noStrike">
                <a:solidFill>
                  <a:schemeClr val="lt1"/>
                </a:solidFill>
                <a:latin typeface="Open Sans"/>
                <a:ea typeface="Open Sans"/>
                <a:cs typeface="Open Sans"/>
                <a:sym typeface="Open Sans"/>
              </a:rPr>
              <a:t>#1e1e1e</a:t>
            </a:r>
            <a:endParaRPr/>
          </a:p>
        </p:txBody>
      </p:sp>
      <p:sp>
        <p:nvSpPr>
          <p:cNvPr id="113" name="Google Shape;113;p19"/>
          <p:cNvSpPr txBox="1"/>
          <p:nvPr/>
        </p:nvSpPr>
        <p:spPr>
          <a:xfrm>
            <a:off x="7137300" y="3912301"/>
            <a:ext cx="15495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3C3C3C"/>
              </a:buClr>
              <a:buFont typeface="Open Sans"/>
              <a:buNone/>
            </a:pPr>
            <a:r>
              <a:rPr b="0" i="0" lang="en-US" sz="1000" u="none" cap="none" strike="noStrike">
                <a:solidFill>
                  <a:srgbClr val="3C3C3C"/>
                </a:solidFill>
                <a:latin typeface="Open Sans"/>
                <a:ea typeface="Open Sans"/>
                <a:cs typeface="Open Sans"/>
                <a:sym typeface="Open Sans"/>
              </a:rPr>
              <a:t>#d2d2d2</a:t>
            </a:r>
            <a:endParaRPr/>
          </a:p>
        </p:txBody>
      </p:sp>
      <p:sp>
        <p:nvSpPr>
          <p:cNvPr id="114" name="Google Shape;114;p19"/>
          <p:cNvSpPr txBox="1"/>
          <p:nvPr/>
        </p:nvSpPr>
        <p:spPr>
          <a:xfrm>
            <a:off x="2014728" y="3945207"/>
            <a:ext cx="15495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Open Sans"/>
              <a:buNone/>
            </a:pPr>
            <a:r>
              <a:rPr b="0" i="0" lang="en-US" sz="1000" u="none" cap="none" strike="noStrike">
                <a:solidFill>
                  <a:schemeClr val="lt1"/>
                </a:solidFill>
                <a:latin typeface="Open Sans"/>
                <a:ea typeface="Open Sans"/>
                <a:cs typeface="Open Sans"/>
                <a:sym typeface="Open Sans"/>
              </a:rPr>
              <a:t>#4fc610</a:t>
            </a:r>
            <a:endParaRPr/>
          </a:p>
        </p:txBody>
      </p:sp>
      <p:sp>
        <p:nvSpPr>
          <p:cNvPr id="115" name="Google Shape;115;p19"/>
          <p:cNvSpPr txBox="1"/>
          <p:nvPr/>
        </p:nvSpPr>
        <p:spPr>
          <a:xfrm>
            <a:off x="3708062" y="3912301"/>
            <a:ext cx="15495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Open Sans"/>
              <a:buNone/>
            </a:pPr>
            <a:r>
              <a:rPr b="0" i="0" lang="en-US" sz="1000" u="none" cap="none" strike="noStrike">
                <a:solidFill>
                  <a:schemeClr val="lt1"/>
                </a:solidFill>
                <a:latin typeface="Open Sans"/>
                <a:ea typeface="Open Sans"/>
                <a:cs typeface="Open Sans"/>
                <a:sym typeface="Open Sans"/>
              </a:rPr>
              <a:t>#1e3d55</a:t>
            </a:r>
            <a:endParaRPr/>
          </a:p>
        </p:txBody>
      </p:sp>
      <p:sp>
        <p:nvSpPr>
          <p:cNvPr id="116" name="Google Shape;116;p19"/>
          <p:cNvSpPr txBox="1"/>
          <p:nvPr/>
        </p:nvSpPr>
        <p:spPr>
          <a:xfrm>
            <a:off x="331962" y="3080840"/>
            <a:ext cx="15495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3C3C3C"/>
              </a:buClr>
              <a:buFont typeface="Open Sans"/>
              <a:buNone/>
            </a:pPr>
            <a:r>
              <a:rPr b="0" i="0" lang="en-US" sz="1000" u="none" cap="none" strike="noStrike">
                <a:solidFill>
                  <a:srgbClr val="3C3C3C"/>
                </a:solidFill>
                <a:latin typeface="Open Sans"/>
                <a:ea typeface="Open Sans"/>
                <a:cs typeface="Open Sans"/>
                <a:sym typeface="Open Sans"/>
              </a:rPr>
              <a:t>#f2f2f2</a:t>
            </a:r>
            <a:endParaRPr/>
          </a:p>
        </p:txBody>
      </p:sp>
      <p:sp>
        <p:nvSpPr>
          <p:cNvPr id="117" name="Google Shape;117;p19"/>
          <p:cNvSpPr txBox="1"/>
          <p:nvPr/>
        </p:nvSpPr>
        <p:spPr>
          <a:xfrm>
            <a:off x="7137300" y="3088574"/>
            <a:ext cx="15495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Open Sans"/>
              <a:buNone/>
            </a:pPr>
            <a:r>
              <a:rPr b="0" i="0" lang="en-US" sz="1000" u="none" cap="none" strike="noStrike">
                <a:solidFill>
                  <a:schemeClr val="lt1"/>
                </a:solidFill>
                <a:latin typeface="Open Sans"/>
                <a:ea typeface="Open Sans"/>
                <a:cs typeface="Open Sans"/>
                <a:sym typeface="Open Sans"/>
              </a:rPr>
              <a:t>#646464</a:t>
            </a:r>
            <a:endParaRPr/>
          </a:p>
        </p:txBody>
      </p:sp>
      <p:sp>
        <p:nvSpPr>
          <p:cNvPr id="118" name="Google Shape;118;p19"/>
          <p:cNvSpPr txBox="1"/>
          <p:nvPr/>
        </p:nvSpPr>
        <p:spPr>
          <a:xfrm>
            <a:off x="7137300" y="2232723"/>
            <a:ext cx="15495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Open Sans"/>
              <a:buNone/>
            </a:pPr>
            <a:r>
              <a:rPr b="0" i="0" lang="en-US" sz="1000" u="none" cap="none" strike="noStrike">
                <a:solidFill>
                  <a:schemeClr val="lt1"/>
                </a:solidFill>
                <a:latin typeface="Open Sans"/>
                <a:ea typeface="Open Sans"/>
                <a:cs typeface="Open Sans"/>
                <a:sym typeface="Open Sans"/>
              </a:rPr>
              <a:t>#3c3c3c</a:t>
            </a:r>
            <a:endParaRPr/>
          </a:p>
        </p:txBody>
      </p:sp>
      <p:sp>
        <p:nvSpPr>
          <p:cNvPr id="119" name="Google Shape;119;p19"/>
          <p:cNvSpPr txBox="1"/>
          <p:nvPr/>
        </p:nvSpPr>
        <p:spPr>
          <a:xfrm>
            <a:off x="2025091" y="2239608"/>
            <a:ext cx="15495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Open Sans"/>
              <a:buNone/>
            </a:pPr>
            <a:r>
              <a:rPr b="0" i="0" lang="en-US" sz="1000" u="none" cap="none" strike="noStrike">
                <a:solidFill>
                  <a:schemeClr val="lt1"/>
                </a:solidFill>
                <a:latin typeface="Open Sans"/>
                <a:ea typeface="Open Sans"/>
                <a:cs typeface="Open Sans"/>
                <a:sym typeface="Open Sans"/>
              </a:rPr>
              <a:t>#fcbf12</a:t>
            </a:r>
            <a:endParaRPr/>
          </a:p>
        </p:txBody>
      </p:sp>
      <p:sp>
        <p:nvSpPr>
          <p:cNvPr id="120" name="Google Shape;120;p19"/>
          <p:cNvSpPr txBox="1"/>
          <p:nvPr/>
        </p:nvSpPr>
        <p:spPr>
          <a:xfrm>
            <a:off x="2025091" y="3095458"/>
            <a:ext cx="15495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Open Sans"/>
              <a:buNone/>
            </a:pPr>
            <a:r>
              <a:rPr b="0" i="0" lang="en-US" sz="1000" u="none" cap="none" strike="noStrike">
                <a:solidFill>
                  <a:schemeClr val="lt1"/>
                </a:solidFill>
                <a:latin typeface="Open Sans"/>
                <a:ea typeface="Open Sans"/>
                <a:cs typeface="Open Sans"/>
                <a:sym typeface="Open Sans"/>
              </a:rPr>
              <a:t>#ff5200</a:t>
            </a:r>
            <a:endParaRPr/>
          </a:p>
        </p:txBody>
      </p:sp>
      <p:sp>
        <p:nvSpPr>
          <p:cNvPr id="121" name="Google Shape;121;p19"/>
          <p:cNvSpPr txBox="1"/>
          <p:nvPr/>
        </p:nvSpPr>
        <p:spPr>
          <a:xfrm>
            <a:off x="5427901" y="3095458"/>
            <a:ext cx="15495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Open Sans"/>
              <a:buNone/>
            </a:pPr>
            <a:r>
              <a:rPr b="0" i="0" lang="en-US" sz="1000" u="none" cap="none" strike="noStrike">
                <a:solidFill>
                  <a:schemeClr val="lt1"/>
                </a:solidFill>
                <a:latin typeface="Open Sans"/>
                <a:ea typeface="Open Sans"/>
                <a:cs typeface="Open Sans"/>
                <a:sym typeface="Open Sans"/>
              </a:rPr>
              <a:t>#282828</a:t>
            </a:r>
            <a:endParaRPr/>
          </a:p>
        </p:txBody>
      </p:sp>
      <p:sp>
        <p:nvSpPr>
          <p:cNvPr id="122" name="Google Shape;122;p19"/>
          <p:cNvSpPr/>
          <p:nvPr/>
        </p:nvSpPr>
        <p:spPr>
          <a:xfrm>
            <a:off x="3718426" y="2099958"/>
            <a:ext cx="1549500" cy="672900"/>
          </a:xfrm>
          <a:prstGeom prst="rect">
            <a:avLst/>
          </a:prstGeom>
          <a:solidFill>
            <a:srgbClr val="9500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txBox="1"/>
          <p:nvPr/>
        </p:nvSpPr>
        <p:spPr>
          <a:xfrm>
            <a:off x="3728789" y="2239608"/>
            <a:ext cx="15495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Font typeface="Open Sans"/>
              <a:buNone/>
            </a:pPr>
            <a:r>
              <a:rPr b="0" i="0" lang="en-US" sz="1000" u="none" cap="none" strike="noStrike">
                <a:solidFill>
                  <a:schemeClr val="lt1"/>
                </a:solidFill>
                <a:latin typeface="Open Sans"/>
                <a:ea typeface="Open Sans"/>
                <a:cs typeface="Open Sans"/>
                <a:sym typeface="Open Sans"/>
              </a:rPr>
              <a:t>#a60261</a:t>
            </a:r>
            <a:endParaRPr/>
          </a:p>
        </p:txBody>
      </p:sp>
      <p:sp>
        <p:nvSpPr>
          <p:cNvPr id="124" name="Google Shape;124;p19"/>
          <p:cNvSpPr txBox="1"/>
          <p:nvPr>
            <p:ph type="title"/>
          </p:nvPr>
        </p:nvSpPr>
        <p:spPr>
          <a:xfrm>
            <a:off x="237950" y="147100"/>
            <a:ext cx="8667300" cy="857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3200"/>
              <a:buNone/>
              <a:defRPr i="0" u="none" cap="none" strike="noStrike">
                <a:solidFill>
                  <a:schemeClr val="accent1"/>
                </a:solidFill>
              </a:defRPr>
            </a:lvl1pPr>
            <a:lvl2pPr indent="0" lvl="1" rtl="0">
              <a:spcBef>
                <a:spcPts val="0"/>
              </a:spcBef>
              <a:spcAft>
                <a:spcPts val="0"/>
              </a:spcAft>
              <a:buSzPts val="3200"/>
              <a:buNone/>
              <a:defRPr sz="1800"/>
            </a:lvl2pPr>
            <a:lvl3pPr indent="0" lvl="2" rtl="0">
              <a:spcBef>
                <a:spcPts val="0"/>
              </a:spcBef>
              <a:spcAft>
                <a:spcPts val="0"/>
              </a:spcAft>
              <a:buSzPts val="3200"/>
              <a:buNone/>
              <a:defRPr sz="1800"/>
            </a:lvl3pPr>
            <a:lvl4pPr indent="0" lvl="3" rtl="0">
              <a:spcBef>
                <a:spcPts val="0"/>
              </a:spcBef>
              <a:spcAft>
                <a:spcPts val="0"/>
              </a:spcAft>
              <a:buSzPts val="3200"/>
              <a:buNone/>
              <a:defRPr sz="1800"/>
            </a:lvl4pPr>
            <a:lvl5pPr indent="0" lvl="4" rtl="0">
              <a:spcBef>
                <a:spcPts val="0"/>
              </a:spcBef>
              <a:spcAft>
                <a:spcPts val="0"/>
              </a:spcAft>
              <a:buSzPts val="3200"/>
              <a:buNone/>
              <a:defRPr sz="1800"/>
            </a:lvl5pPr>
            <a:lvl6pPr indent="0" lvl="5" rtl="0">
              <a:spcBef>
                <a:spcPts val="0"/>
              </a:spcBef>
              <a:spcAft>
                <a:spcPts val="0"/>
              </a:spcAft>
              <a:buSzPts val="3200"/>
              <a:buNone/>
              <a:defRPr sz="1800"/>
            </a:lvl6pPr>
            <a:lvl7pPr indent="0" lvl="6" rtl="0">
              <a:spcBef>
                <a:spcPts val="0"/>
              </a:spcBef>
              <a:spcAft>
                <a:spcPts val="0"/>
              </a:spcAft>
              <a:buSzPts val="3200"/>
              <a:buNone/>
              <a:defRPr sz="1800"/>
            </a:lvl7pPr>
            <a:lvl8pPr indent="0" lvl="7" rtl="0">
              <a:spcBef>
                <a:spcPts val="0"/>
              </a:spcBef>
              <a:spcAft>
                <a:spcPts val="0"/>
              </a:spcAft>
              <a:buSzPts val="3200"/>
              <a:buNone/>
              <a:defRPr sz="1800"/>
            </a:lvl8pPr>
            <a:lvl9pPr indent="0" lvl="8" rtl="0">
              <a:spcBef>
                <a:spcPts val="0"/>
              </a:spcBef>
              <a:spcAft>
                <a:spcPts val="0"/>
              </a:spcAft>
              <a:buSzPts val="3200"/>
              <a:buNone/>
              <a:defRPr sz="1800"/>
            </a:lvl9pPr>
          </a:lstStyle>
          <a:p/>
        </p:txBody>
      </p:sp>
      <p:sp>
        <p:nvSpPr>
          <p:cNvPr id="125" name="Google Shape;125;p19"/>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_white">
  <p:cSld name="Table_white">
    <p:bg>
      <p:bgPr>
        <a:solidFill>
          <a:schemeClr val="lt2"/>
        </a:solidFill>
      </p:bgPr>
    </p:bg>
    <p:spTree>
      <p:nvGrpSpPr>
        <p:cNvPr id="126" name="Shape 126"/>
        <p:cNvGrpSpPr/>
        <p:nvPr/>
      </p:nvGrpSpPr>
      <p:grpSpPr>
        <a:xfrm>
          <a:off x="0" y="0"/>
          <a:ext cx="0" cy="0"/>
          <a:chOff x="0" y="0"/>
          <a:chExt cx="0" cy="0"/>
        </a:xfrm>
      </p:grpSpPr>
      <p:sp>
        <p:nvSpPr>
          <p:cNvPr id="127" name="Google Shape;127;p20"/>
          <p:cNvSpPr/>
          <p:nvPr/>
        </p:nvSpPr>
        <p:spPr>
          <a:xfrm>
            <a:off x="4412151" y="1110675"/>
            <a:ext cx="1449900" cy="3569400"/>
          </a:xfrm>
          <a:prstGeom prst="roundRect">
            <a:avLst>
              <a:gd fmla="val 82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5906351" y="1110675"/>
            <a:ext cx="1449900" cy="3569400"/>
          </a:xfrm>
          <a:prstGeom prst="roundRect">
            <a:avLst>
              <a:gd fmla="val 82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7400552" y="1110675"/>
            <a:ext cx="1449900" cy="3569400"/>
          </a:xfrm>
          <a:prstGeom prst="roundRect">
            <a:avLst>
              <a:gd fmla="val 82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2917950" y="1110675"/>
            <a:ext cx="1449900" cy="3569400"/>
          </a:xfrm>
          <a:prstGeom prst="roundRect">
            <a:avLst>
              <a:gd fmla="val 8258" name="adj"/>
            </a:avLst>
          </a:prstGeom>
          <a:solidFill>
            <a:srgbClr val="00B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20"/>
          <p:cNvCxnSpPr/>
          <p:nvPr/>
        </p:nvCxnSpPr>
        <p:spPr>
          <a:xfrm>
            <a:off x="2919375" y="1563225"/>
            <a:ext cx="1468500" cy="0"/>
          </a:xfrm>
          <a:prstGeom prst="straightConnector1">
            <a:avLst/>
          </a:prstGeom>
          <a:noFill/>
          <a:ln cap="flat" cmpd="sng" w="38100">
            <a:solidFill>
              <a:schemeClr val="lt2"/>
            </a:solidFill>
            <a:prstDash val="solid"/>
            <a:round/>
            <a:headEnd len="sm" w="sm" type="none"/>
            <a:tailEnd len="sm" w="sm" type="none"/>
          </a:ln>
        </p:spPr>
      </p:cxnSp>
      <p:pic>
        <p:nvPicPr>
          <p:cNvPr descr="tradeshift_logo_white.png" id="132" name="Google Shape;132;p20"/>
          <p:cNvPicPr preferRelativeResize="0"/>
          <p:nvPr/>
        </p:nvPicPr>
        <p:blipFill rotWithShape="1">
          <a:blip r:embed="rId2">
            <a:alphaModFix/>
          </a:blip>
          <a:srcRect b="0" l="0" r="0" t="0"/>
          <a:stretch/>
        </p:blipFill>
        <p:spPr>
          <a:xfrm>
            <a:off x="2898225" y="1181025"/>
            <a:ext cx="1467900" cy="382200"/>
          </a:xfrm>
          <a:prstGeom prst="rect">
            <a:avLst/>
          </a:prstGeom>
          <a:noFill/>
          <a:ln>
            <a:noFill/>
          </a:ln>
        </p:spPr>
      </p:pic>
      <p:sp>
        <p:nvSpPr>
          <p:cNvPr id="133" name="Google Shape;133;p20"/>
          <p:cNvSpPr txBox="1"/>
          <p:nvPr>
            <p:ph type="title"/>
          </p:nvPr>
        </p:nvSpPr>
        <p:spPr>
          <a:xfrm>
            <a:off x="237950" y="147100"/>
            <a:ext cx="8667300" cy="857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3200"/>
              <a:buNone/>
              <a:defRPr i="0" u="none" cap="none" strike="noStrike">
                <a:solidFill>
                  <a:schemeClr val="accent1"/>
                </a:solidFill>
              </a:defRPr>
            </a:lvl1pPr>
            <a:lvl2pPr indent="0" lvl="1" rtl="0">
              <a:spcBef>
                <a:spcPts val="0"/>
              </a:spcBef>
              <a:spcAft>
                <a:spcPts val="0"/>
              </a:spcAft>
              <a:buSzPts val="3200"/>
              <a:buNone/>
              <a:defRPr sz="1800"/>
            </a:lvl2pPr>
            <a:lvl3pPr indent="0" lvl="2" rtl="0">
              <a:spcBef>
                <a:spcPts val="0"/>
              </a:spcBef>
              <a:spcAft>
                <a:spcPts val="0"/>
              </a:spcAft>
              <a:buSzPts val="3200"/>
              <a:buNone/>
              <a:defRPr sz="1800"/>
            </a:lvl3pPr>
            <a:lvl4pPr indent="0" lvl="3" rtl="0">
              <a:spcBef>
                <a:spcPts val="0"/>
              </a:spcBef>
              <a:spcAft>
                <a:spcPts val="0"/>
              </a:spcAft>
              <a:buSzPts val="3200"/>
              <a:buNone/>
              <a:defRPr sz="1800"/>
            </a:lvl4pPr>
            <a:lvl5pPr indent="0" lvl="4" rtl="0">
              <a:spcBef>
                <a:spcPts val="0"/>
              </a:spcBef>
              <a:spcAft>
                <a:spcPts val="0"/>
              </a:spcAft>
              <a:buSzPts val="3200"/>
              <a:buNone/>
              <a:defRPr sz="1800"/>
            </a:lvl5pPr>
            <a:lvl6pPr indent="0" lvl="5" rtl="0">
              <a:spcBef>
                <a:spcPts val="0"/>
              </a:spcBef>
              <a:spcAft>
                <a:spcPts val="0"/>
              </a:spcAft>
              <a:buSzPts val="3200"/>
              <a:buNone/>
              <a:defRPr sz="1800"/>
            </a:lvl6pPr>
            <a:lvl7pPr indent="0" lvl="6" rtl="0">
              <a:spcBef>
                <a:spcPts val="0"/>
              </a:spcBef>
              <a:spcAft>
                <a:spcPts val="0"/>
              </a:spcAft>
              <a:buSzPts val="3200"/>
              <a:buNone/>
              <a:defRPr sz="1800"/>
            </a:lvl7pPr>
            <a:lvl8pPr indent="0" lvl="7" rtl="0">
              <a:spcBef>
                <a:spcPts val="0"/>
              </a:spcBef>
              <a:spcAft>
                <a:spcPts val="0"/>
              </a:spcAft>
              <a:buSzPts val="3200"/>
              <a:buNone/>
              <a:defRPr sz="1800"/>
            </a:lvl8pPr>
            <a:lvl9pPr indent="0" lvl="8" rtl="0">
              <a:spcBef>
                <a:spcPts val="0"/>
              </a:spcBef>
              <a:spcAft>
                <a:spcPts val="0"/>
              </a:spcAft>
              <a:buSzPts val="3200"/>
              <a:buNone/>
              <a:defRPr sz="1800"/>
            </a:lvl9pPr>
          </a:lstStyle>
          <a:p/>
        </p:txBody>
      </p:sp>
      <p:sp>
        <p:nvSpPr>
          <p:cNvPr id="134" name="Google Shape;134;p20"/>
          <p:cNvSpPr txBox="1"/>
          <p:nvPr>
            <p:ph idx="1" type="subTitle"/>
          </p:nvPr>
        </p:nvSpPr>
        <p:spPr>
          <a:xfrm>
            <a:off x="0" y="1604475"/>
            <a:ext cx="2917800" cy="382200"/>
          </a:xfrm>
          <a:prstGeom prst="rect">
            <a:avLst/>
          </a:prstGeom>
        </p:spPr>
        <p:txBody>
          <a:bodyPr anchorCtr="0" anchor="t" bIns="91425" lIns="0" spcFirstLastPara="1" rIns="0" wrap="square" tIns="0">
            <a:noAutofit/>
          </a:bodyPr>
          <a:lstStyle>
            <a:lvl1pPr lvl="0">
              <a:spcBef>
                <a:spcPts val="600"/>
              </a:spcBef>
              <a:spcAft>
                <a:spcPts val="0"/>
              </a:spcAft>
              <a:buNone/>
              <a:defRPr sz="1200"/>
            </a:lvl1pPr>
            <a:lvl2pPr lvl="1">
              <a:spcBef>
                <a:spcPts val="600"/>
              </a:spcBef>
              <a:spcAft>
                <a:spcPts val="0"/>
              </a:spcAft>
              <a:buNone/>
              <a:defRPr sz="1200"/>
            </a:lvl2pPr>
            <a:lvl3pPr lvl="2">
              <a:spcBef>
                <a:spcPts val="600"/>
              </a:spcBef>
              <a:spcAft>
                <a:spcPts val="0"/>
              </a:spcAft>
              <a:buNone/>
              <a:defRPr sz="1200"/>
            </a:lvl3pPr>
            <a:lvl4pPr lvl="3">
              <a:spcBef>
                <a:spcPts val="600"/>
              </a:spcBef>
              <a:spcAft>
                <a:spcPts val="0"/>
              </a:spcAft>
              <a:buNone/>
              <a:defRPr sz="1200"/>
            </a:lvl4pPr>
            <a:lvl5pPr lvl="4">
              <a:spcBef>
                <a:spcPts val="600"/>
              </a:spcBef>
              <a:spcAft>
                <a:spcPts val="0"/>
              </a:spcAft>
              <a:buNone/>
              <a:defRPr sz="1200"/>
            </a:lvl5pPr>
            <a:lvl6pPr lvl="5">
              <a:spcBef>
                <a:spcPts val="600"/>
              </a:spcBef>
              <a:spcAft>
                <a:spcPts val="0"/>
              </a:spcAft>
              <a:buNone/>
              <a:defRPr sz="1200"/>
            </a:lvl6pPr>
            <a:lvl7pPr lvl="6">
              <a:spcBef>
                <a:spcPts val="600"/>
              </a:spcBef>
              <a:spcAft>
                <a:spcPts val="0"/>
              </a:spcAft>
              <a:buNone/>
              <a:defRPr sz="1200"/>
            </a:lvl7pPr>
            <a:lvl8pPr lvl="7">
              <a:spcBef>
                <a:spcPts val="600"/>
              </a:spcBef>
              <a:spcAft>
                <a:spcPts val="0"/>
              </a:spcAft>
              <a:buNone/>
              <a:defRPr sz="1200"/>
            </a:lvl8pPr>
            <a:lvl9pPr lvl="8">
              <a:spcBef>
                <a:spcPts val="600"/>
              </a:spcBef>
              <a:spcAft>
                <a:spcPts val="0"/>
              </a:spcAft>
              <a:buNone/>
              <a:defRPr sz="1200"/>
            </a:lvl9pPr>
          </a:lstStyle>
          <a:p/>
        </p:txBody>
      </p:sp>
      <p:sp>
        <p:nvSpPr>
          <p:cNvPr id="135" name="Google Shape;135;p20"/>
          <p:cNvSpPr txBox="1"/>
          <p:nvPr>
            <p:ph idx="2" type="subTitle"/>
          </p:nvPr>
        </p:nvSpPr>
        <p:spPr>
          <a:xfrm>
            <a:off x="0" y="1989063"/>
            <a:ext cx="2917800" cy="382200"/>
          </a:xfrm>
          <a:prstGeom prst="rect">
            <a:avLst/>
          </a:prstGeom>
        </p:spPr>
        <p:txBody>
          <a:bodyPr anchorCtr="0" anchor="t" bIns="91425" lIns="0" spcFirstLastPara="1" rIns="0" wrap="square" tIns="0">
            <a:noAutofit/>
          </a:bodyPr>
          <a:lstStyle>
            <a:lvl1pPr lvl="0" rtl="0">
              <a:spcBef>
                <a:spcPts val="600"/>
              </a:spcBef>
              <a:spcAft>
                <a:spcPts val="0"/>
              </a:spcAft>
              <a:buNone/>
              <a:defRPr sz="1200"/>
            </a:lvl1pPr>
            <a:lvl2pPr lvl="1" rtl="0">
              <a:spcBef>
                <a:spcPts val="600"/>
              </a:spcBef>
              <a:spcAft>
                <a:spcPts val="0"/>
              </a:spcAft>
              <a:buNone/>
              <a:defRPr sz="1200"/>
            </a:lvl2pPr>
            <a:lvl3pPr lvl="2" rtl="0">
              <a:spcBef>
                <a:spcPts val="600"/>
              </a:spcBef>
              <a:spcAft>
                <a:spcPts val="0"/>
              </a:spcAft>
              <a:buNone/>
              <a:defRPr sz="1200"/>
            </a:lvl3pPr>
            <a:lvl4pPr lvl="3" rtl="0">
              <a:spcBef>
                <a:spcPts val="600"/>
              </a:spcBef>
              <a:spcAft>
                <a:spcPts val="0"/>
              </a:spcAft>
              <a:buNone/>
              <a:defRPr sz="1200"/>
            </a:lvl4pPr>
            <a:lvl5pPr lvl="4" rtl="0">
              <a:spcBef>
                <a:spcPts val="600"/>
              </a:spcBef>
              <a:spcAft>
                <a:spcPts val="0"/>
              </a:spcAft>
              <a:buNone/>
              <a:defRPr sz="1200"/>
            </a:lvl5pPr>
            <a:lvl6pPr lvl="5" rtl="0">
              <a:spcBef>
                <a:spcPts val="600"/>
              </a:spcBef>
              <a:spcAft>
                <a:spcPts val="0"/>
              </a:spcAft>
              <a:buNone/>
              <a:defRPr sz="1200"/>
            </a:lvl6pPr>
            <a:lvl7pPr lvl="6" rtl="0">
              <a:spcBef>
                <a:spcPts val="600"/>
              </a:spcBef>
              <a:spcAft>
                <a:spcPts val="0"/>
              </a:spcAft>
              <a:buNone/>
              <a:defRPr sz="1200"/>
            </a:lvl7pPr>
            <a:lvl8pPr lvl="7" rtl="0">
              <a:spcBef>
                <a:spcPts val="600"/>
              </a:spcBef>
              <a:spcAft>
                <a:spcPts val="0"/>
              </a:spcAft>
              <a:buNone/>
              <a:defRPr sz="1200"/>
            </a:lvl8pPr>
            <a:lvl9pPr lvl="8" rtl="0">
              <a:spcBef>
                <a:spcPts val="600"/>
              </a:spcBef>
              <a:spcAft>
                <a:spcPts val="0"/>
              </a:spcAft>
              <a:buNone/>
              <a:defRPr sz="1200"/>
            </a:lvl9pPr>
          </a:lstStyle>
          <a:p/>
        </p:txBody>
      </p:sp>
      <p:sp>
        <p:nvSpPr>
          <p:cNvPr id="136" name="Google Shape;136;p20"/>
          <p:cNvSpPr txBox="1"/>
          <p:nvPr>
            <p:ph idx="3" type="subTitle"/>
          </p:nvPr>
        </p:nvSpPr>
        <p:spPr>
          <a:xfrm>
            <a:off x="0" y="2373663"/>
            <a:ext cx="2917800" cy="382200"/>
          </a:xfrm>
          <a:prstGeom prst="rect">
            <a:avLst/>
          </a:prstGeom>
        </p:spPr>
        <p:txBody>
          <a:bodyPr anchorCtr="0" anchor="t" bIns="91425" lIns="0" spcFirstLastPara="1" rIns="0" wrap="square" tIns="0">
            <a:noAutofit/>
          </a:bodyPr>
          <a:lstStyle>
            <a:lvl1pPr lvl="0" rtl="0">
              <a:spcBef>
                <a:spcPts val="600"/>
              </a:spcBef>
              <a:spcAft>
                <a:spcPts val="0"/>
              </a:spcAft>
              <a:buNone/>
              <a:defRPr sz="1200"/>
            </a:lvl1pPr>
            <a:lvl2pPr lvl="1" rtl="0">
              <a:spcBef>
                <a:spcPts val="600"/>
              </a:spcBef>
              <a:spcAft>
                <a:spcPts val="0"/>
              </a:spcAft>
              <a:buNone/>
              <a:defRPr sz="1200"/>
            </a:lvl2pPr>
            <a:lvl3pPr lvl="2" rtl="0">
              <a:spcBef>
                <a:spcPts val="600"/>
              </a:spcBef>
              <a:spcAft>
                <a:spcPts val="0"/>
              </a:spcAft>
              <a:buNone/>
              <a:defRPr sz="1200"/>
            </a:lvl3pPr>
            <a:lvl4pPr lvl="3" rtl="0">
              <a:spcBef>
                <a:spcPts val="600"/>
              </a:spcBef>
              <a:spcAft>
                <a:spcPts val="0"/>
              </a:spcAft>
              <a:buNone/>
              <a:defRPr sz="1200"/>
            </a:lvl4pPr>
            <a:lvl5pPr lvl="4" rtl="0">
              <a:spcBef>
                <a:spcPts val="600"/>
              </a:spcBef>
              <a:spcAft>
                <a:spcPts val="0"/>
              </a:spcAft>
              <a:buNone/>
              <a:defRPr sz="1200"/>
            </a:lvl5pPr>
            <a:lvl6pPr lvl="5" rtl="0">
              <a:spcBef>
                <a:spcPts val="600"/>
              </a:spcBef>
              <a:spcAft>
                <a:spcPts val="0"/>
              </a:spcAft>
              <a:buNone/>
              <a:defRPr sz="1200"/>
            </a:lvl6pPr>
            <a:lvl7pPr lvl="6" rtl="0">
              <a:spcBef>
                <a:spcPts val="600"/>
              </a:spcBef>
              <a:spcAft>
                <a:spcPts val="0"/>
              </a:spcAft>
              <a:buNone/>
              <a:defRPr sz="1200"/>
            </a:lvl7pPr>
            <a:lvl8pPr lvl="7" rtl="0">
              <a:spcBef>
                <a:spcPts val="600"/>
              </a:spcBef>
              <a:spcAft>
                <a:spcPts val="0"/>
              </a:spcAft>
              <a:buNone/>
              <a:defRPr sz="1200"/>
            </a:lvl8pPr>
            <a:lvl9pPr lvl="8" rtl="0">
              <a:spcBef>
                <a:spcPts val="600"/>
              </a:spcBef>
              <a:spcAft>
                <a:spcPts val="0"/>
              </a:spcAft>
              <a:buNone/>
              <a:defRPr sz="1200"/>
            </a:lvl9pPr>
          </a:lstStyle>
          <a:p/>
        </p:txBody>
      </p:sp>
      <p:sp>
        <p:nvSpPr>
          <p:cNvPr id="137" name="Google Shape;137;p20"/>
          <p:cNvSpPr txBox="1"/>
          <p:nvPr>
            <p:ph idx="4" type="subTitle"/>
          </p:nvPr>
        </p:nvSpPr>
        <p:spPr>
          <a:xfrm>
            <a:off x="0" y="2758275"/>
            <a:ext cx="2917800" cy="382200"/>
          </a:xfrm>
          <a:prstGeom prst="rect">
            <a:avLst/>
          </a:prstGeom>
        </p:spPr>
        <p:txBody>
          <a:bodyPr anchorCtr="0" anchor="t" bIns="91425" lIns="0" spcFirstLastPara="1" rIns="0" wrap="square" tIns="0">
            <a:noAutofit/>
          </a:bodyPr>
          <a:lstStyle>
            <a:lvl1pPr lvl="0" rtl="0">
              <a:spcBef>
                <a:spcPts val="600"/>
              </a:spcBef>
              <a:spcAft>
                <a:spcPts val="0"/>
              </a:spcAft>
              <a:buNone/>
              <a:defRPr sz="1200"/>
            </a:lvl1pPr>
            <a:lvl2pPr lvl="1" rtl="0">
              <a:spcBef>
                <a:spcPts val="600"/>
              </a:spcBef>
              <a:spcAft>
                <a:spcPts val="0"/>
              </a:spcAft>
              <a:buNone/>
              <a:defRPr sz="1200"/>
            </a:lvl2pPr>
            <a:lvl3pPr lvl="2" rtl="0">
              <a:spcBef>
                <a:spcPts val="600"/>
              </a:spcBef>
              <a:spcAft>
                <a:spcPts val="0"/>
              </a:spcAft>
              <a:buNone/>
              <a:defRPr sz="1200"/>
            </a:lvl3pPr>
            <a:lvl4pPr lvl="3" rtl="0">
              <a:spcBef>
                <a:spcPts val="600"/>
              </a:spcBef>
              <a:spcAft>
                <a:spcPts val="0"/>
              </a:spcAft>
              <a:buNone/>
              <a:defRPr sz="1200"/>
            </a:lvl4pPr>
            <a:lvl5pPr lvl="4" rtl="0">
              <a:spcBef>
                <a:spcPts val="600"/>
              </a:spcBef>
              <a:spcAft>
                <a:spcPts val="0"/>
              </a:spcAft>
              <a:buNone/>
              <a:defRPr sz="1200"/>
            </a:lvl5pPr>
            <a:lvl6pPr lvl="5" rtl="0">
              <a:spcBef>
                <a:spcPts val="600"/>
              </a:spcBef>
              <a:spcAft>
                <a:spcPts val="0"/>
              </a:spcAft>
              <a:buNone/>
              <a:defRPr sz="1200"/>
            </a:lvl6pPr>
            <a:lvl7pPr lvl="6" rtl="0">
              <a:spcBef>
                <a:spcPts val="600"/>
              </a:spcBef>
              <a:spcAft>
                <a:spcPts val="0"/>
              </a:spcAft>
              <a:buNone/>
              <a:defRPr sz="1200"/>
            </a:lvl7pPr>
            <a:lvl8pPr lvl="7" rtl="0">
              <a:spcBef>
                <a:spcPts val="600"/>
              </a:spcBef>
              <a:spcAft>
                <a:spcPts val="0"/>
              </a:spcAft>
              <a:buNone/>
              <a:defRPr sz="1200"/>
            </a:lvl8pPr>
            <a:lvl9pPr lvl="8" rtl="0">
              <a:spcBef>
                <a:spcPts val="600"/>
              </a:spcBef>
              <a:spcAft>
                <a:spcPts val="0"/>
              </a:spcAft>
              <a:buNone/>
              <a:defRPr sz="1200"/>
            </a:lvl9pPr>
          </a:lstStyle>
          <a:p/>
        </p:txBody>
      </p:sp>
      <p:sp>
        <p:nvSpPr>
          <p:cNvPr id="138" name="Google Shape;138;p20"/>
          <p:cNvSpPr txBox="1"/>
          <p:nvPr>
            <p:ph idx="5" type="subTitle"/>
          </p:nvPr>
        </p:nvSpPr>
        <p:spPr>
          <a:xfrm>
            <a:off x="0" y="3142900"/>
            <a:ext cx="2917800" cy="382200"/>
          </a:xfrm>
          <a:prstGeom prst="rect">
            <a:avLst/>
          </a:prstGeom>
        </p:spPr>
        <p:txBody>
          <a:bodyPr anchorCtr="0" anchor="t" bIns="91425" lIns="0" spcFirstLastPara="1" rIns="0" wrap="square" tIns="0">
            <a:noAutofit/>
          </a:bodyPr>
          <a:lstStyle>
            <a:lvl1pPr lvl="0" rtl="0">
              <a:spcBef>
                <a:spcPts val="600"/>
              </a:spcBef>
              <a:spcAft>
                <a:spcPts val="0"/>
              </a:spcAft>
              <a:buNone/>
              <a:defRPr sz="1200"/>
            </a:lvl1pPr>
            <a:lvl2pPr lvl="1" rtl="0">
              <a:spcBef>
                <a:spcPts val="600"/>
              </a:spcBef>
              <a:spcAft>
                <a:spcPts val="0"/>
              </a:spcAft>
              <a:buNone/>
              <a:defRPr sz="1200"/>
            </a:lvl2pPr>
            <a:lvl3pPr lvl="2" rtl="0">
              <a:spcBef>
                <a:spcPts val="600"/>
              </a:spcBef>
              <a:spcAft>
                <a:spcPts val="0"/>
              </a:spcAft>
              <a:buNone/>
              <a:defRPr sz="1200"/>
            </a:lvl3pPr>
            <a:lvl4pPr lvl="3" rtl="0">
              <a:spcBef>
                <a:spcPts val="600"/>
              </a:spcBef>
              <a:spcAft>
                <a:spcPts val="0"/>
              </a:spcAft>
              <a:buNone/>
              <a:defRPr sz="1200"/>
            </a:lvl4pPr>
            <a:lvl5pPr lvl="4" rtl="0">
              <a:spcBef>
                <a:spcPts val="600"/>
              </a:spcBef>
              <a:spcAft>
                <a:spcPts val="0"/>
              </a:spcAft>
              <a:buNone/>
              <a:defRPr sz="1200"/>
            </a:lvl5pPr>
            <a:lvl6pPr lvl="5" rtl="0">
              <a:spcBef>
                <a:spcPts val="600"/>
              </a:spcBef>
              <a:spcAft>
                <a:spcPts val="0"/>
              </a:spcAft>
              <a:buNone/>
              <a:defRPr sz="1200"/>
            </a:lvl6pPr>
            <a:lvl7pPr lvl="6" rtl="0">
              <a:spcBef>
                <a:spcPts val="600"/>
              </a:spcBef>
              <a:spcAft>
                <a:spcPts val="0"/>
              </a:spcAft>
              <a:buNone/>
              <a:defRPr sz="1200"/>
            </a:lvl7pPr>
            <a:lvl8pPr lvl="7" rtl="0">
              <a:spcBef>
                <a:spcPts val="600"/>
              </a:spcBef>
              <a:spcAft>
                <a:spcPts val="0"/>
              </a:spcAft>
              <a:buNone/>
              <a:defRPr sz="1200"/>
            </a:lvl8pPr>
            <a:lvl9pPr lvl="8" rtl="0">
              <a:spcBef>
                <a:spcPts val="600"/>
              </a:spcBef>
              <a:spcAft>
                <a:spcPts val="0"/>
              </a:spcAft>
              <a:buNone/>
              <a:defRPr sz="1200"/>
            </a:lvl9pPr>
          </a:lstStyle>
          <a:p/>
        </p:txBody>
      </p:sp>
      <p:sp>
        <p:nvSpPr>
          <p:cNvPr id="139" name="Google Shape;139;p20"/>
          <p:cNvSpPr txBox="1"/>
          <p:nvPr>
            <p:ph idx="6" type="subTitle"/>
          </p:nvPr>
        </p:nvSpPr>
        <p:spPr>
          <a:xfrm>
            <a:off x="0" y="3526900"/>
            <a:ext cx="2917800" cy="382200"/>
          </a:xfrm>
          <a:prstGeom prst="rect">
            <a:avLst/>
          </a:prstGeom>
        </p:spPr>
        <p:txBody>
          <a:bodyPr anchorCtr="0" anchor="t" bIns="91425" lIns="0" spcFirstLastPara="1" rIns="0" wrap="square" tIns="0">
            <a:noAutofit/>
          </a:bodyPr>
          <a:lstStyle>
            <a:lvl1pPr lvl="0" rtl="0">
              <a:spcBef>
                <a:spcPts val="600"/>
              </a:spcBef>
              <a:spcAft>
                <a:spcPts val="0"/>
              </a:spcAft>
              <a:buNone/>
              <a:defRPr sz="1200"/>
            </a:lvl1pPr>
            <a:lvl2pPr lvl="1" rtl="0">
              <a:spcBef>
                <a:spcPts val="600"/>
              </a:spcBef>
              <a:spcAft>
                <a:spcPts val="0"/>
              </a:spcAft>
              <a:buNone/>
              <a:defRPr sz="1200"/>
            </a:lvl2pPr>
            <a:lvl3pPr lvl="2" rtl="0">
              <a:spcBef>
                <a:spcPts val="600"/>
              </a:spcBef>
              <a:spcAft>
                <a:spcPts val="0"/>
              </a:spcAft>
              <a:buNone/>
              <a:defRPr sz="1200"/>
            </a:lvl3pPr>
            <a:lvl4pPr lvl="3" rtl="0">
              <a:spcBef>
                <a:spcPts val="600"/>
              </a:spcBef>
              <a:spcAft>
                <a:spcPts val="0"/>
              </a:spcAft>
              <a:buNone/>
              <a:defRPr sz="1200"/>
            </a:lvl4pPr>
            <a:lvl5pPr lvl="4" rtl="0">
              <a:spcBef>
                <a:spcPts val="600"/>
              </a:spcBef>
              <a:spcAft>
                <a:spcPts val="0"/>
              </a:spcAft>
              <a:buNone/>
              <a:defRPr sz="1200"/>
            </a:lvl5pPr>
            <a:lvl6pPr lvl="5" rtl="0">
              <a:spcBef>
                <a:spcPts val="600"/>
              </a:spcBef>
              <a:spcAft>
                <a:spcPts val="0"/>
              </a:spcAft>
              <a:buNone/>
              <a:defRPr sz="1200"/>
            </a:lvl6pPr>
            <a:lvl7pPr lvl="6" rtl="0">
              <a:spcBef>
                <a:spcPts val="600"/>
              </a:spcBef>
              <a:spcAft>
                <a:spcPts val="0"/>
              </a:spcAft>
              <a:buNone/>
              <a:defRPr sz="1200"/>
            </a:lvl7pPr>
            <a:lvl8pPr lvl="7" rtl="0">
              <a:spcBef>
                <a:spcPts val="600"/>
              </a:spcBef>
              <a:spcAft>
                <a:spcPts val="0"/>
              </a:spcAft>
              <a:buNone/>
              <a:defRPr sz="1200"/>
            </a:lvl8pPr>
            <a:lvl9pPr lvl="8" rtl="0">
              <a:spcBef>
                <a:spcPts val="600"/>
              </a:spcBef>
              <a:spcAft>
                <a:spcPts val="0"/>
              </a:spcAft>
              <a:buNone/>
              <a:defRPr sz="1200"/>
            </a:lvl9pPr>
          </a:lstStyle>
          <a:p/>
        </p:txBody>
      </p:sp>
      <p:sp>
        <p:nvSpPr>
          <p:cNvPr id="140" name="Google Shape;140;p20"/>
          <p:cNvSpPr txBox="1"/>
          <p:nvPr>
            <p:ph idx="7" type="subTitle"/>
          </p:nvPr>
        </p:nvSpPr>
        <p:spPr>
          <a:xfrm>
            <a:off x="0" y="3910900"/>
            <a:ext cx="2917800" cy="382200"/>
          </a:xfrm>
          <a:prstGeom prst="rect">
            <a:avLst/>
          </a:prstGeom>
        </p:spPr>
        <p:txBody>
          <a:bodyPr anchorCtr="0" anchor="t" bIns="91425" lIns="0" spcFirstLastPara="1" rIns="0" wrap="square" tIns="0">
            <a:noAutofit/>
          </a:bodyPr>
          <a:lstStyle>
            <a:lvl1pPr lvl="0" rtl="0">
              <a:spcBef>
                <a:spcPts val="600"/>
              </a:spcBef>
              <a:spcAft>
                <a:spcPts val="0"/>
              </a:spcAft>
              <a:buNone/>
              <a:defRPr sz="1200"/>
            </a:lvl1pPr>
            <a:lvl2pPr lvl="1" rtl="0">
              <a:spcBef>
                <a:spcPts val="600"/>
              </a:spcBef>
              <a:spcAft>
                <a:spcPts val="0"/>
              </a:spcAft>
              <a:buNone/>
              <a:defRPr sz="1200"/>
            </a:lvl2pPr>
            <a:lvl3pPr lvl="2" rtl="0">
              <a:spcBef>
                <a:spcPts val="600"/>
              </a:spcBef>
              <a:spcAft>
                <a:spcPts val="0"/>
              </a:spcAft>
              <a:buNone/>
              <a:defRPr sz="1200"/>
            </a:lvl3pPr>
            <a:lvl4pPr lvl="3" rtl="0">
              <a:spcBef>
                <a:spcPts val="600"/>
              </a:spcBef>
              <a:spcAft>
                <a:spcPts val="0"/>
              </a:spcAft>
              <a:buNone/>
              <a:defRPr sz="1200"/>
            </a:lvl4pPr>
            <a:lvl5pPr lvl="4" rtl="0">
              <a:spcBef>
                <a:spcPts val="600"/>
              </a:spcBef>
              <a:spcAft>
                <a:spcPts val="0"/>
              </a:spcAft>
              <a:buNone/>
              <a:defRPr sz="1200"/>
            </a:lvl5pPr>
            <a:lvl6pPr lvl="5" rtl="0">
              <a:spcBef>
                <a:spcPts val="600"/>
              </a:spcBef>
              <a:spcAft>
                <a:spcPts val="0"/>
              </a:spcAft>
              <a:buNone/>
              <a:defRPr sz="1200"/>
            </a:lvl6pPr>
            <a:lvl7pPr lvl="6" rtl="0">
              <a:spcBef>
                <a:spcPts val="600"/>
              </a:spcBef>
              <a:spcAft>
                <a:spcPts val="0"/>
              </a:spcAft>
              <a:buNone/>
              <a:defRPr sz="1200"/>
            </a:lvl7pPr>
            <a:lvl8pPr lvl="7" rtl="0">
              <a:spcBef>
                <a:spcPts val="600"/>
              </a:spcBef>
              <a:spcAft>
                <a:spcPts val="0"/>
              </a:spcAft>
              <a:buNone/>
              <a:defRPr sz="1200"/>
            </a:lvl8pPr>
            <a:lvl9pPr lvl="8" rtl="0">
              <a:spcBef>
                <a:spcPts val="600"/>
              </a:spcBef>
              <a:spcAft>
                <a:spcPts val="0"/>
              </a:spcAft>
              <a:buNone/>
              <a:defRPr sz="1200"/>
            </a:lvl9pPr>
          </a:lstStyle>
          <a:p/>
        </p:txBody>
      </p:sp>
      <p:sp>
        <p:nvSpPr>
          <p:cNvPr id="141" name="Google Shape;141;p20"/>
          <p:cNvSpPr txBox="1"/>
          <p:nvPr>
            <p:ph idx="8" type="subTitle"/>
          </p:nvPr>
        </p:nvSpPr>
        <p:spPr>
          <a:xfrm>
            <a:off x="0" y="4297950"/>
            <a:ext cx="2917800" cy="382200"/>
          </a:xfrm>
          <a:prstGeom prst="rect">
            <a:avLst/>
          </a:prstGeom>
        </p:spPr>
        <p:txBody>
          <a:bodyPr anchorCtr="0" anchor="t" bIns="91425" lIns="0" spcFirstLastPara="1" rIns="0" wrap="square" tIns="0">
            <a:noAutofit/>
          </a:bodyPr>
          <a:lstStyle>
            <a:lvl1pPr lvl="0" rtl="0">
              <a:spcBef>
                <a:spcPts val="600"/>
              </a:spcBef>
              <a:spcAft>
                <a:spcPts val="0"/>
              </a:spcAft>
              <a:buNone/>
              <a:defRPr sz="1200"/>
            </a:lvl1pPr>
            <a:lvl2pPr lvl="1" rtl="0">
              <a:spcBef>
                <a:spcPts val="600"/>
              </a:spcBef>
              <a:spcAft>
                <a:spcPts val="0"/>
              </a:spcAft>
              <a:buNone/>
              <a:defRPr sz="1200"/>
            </a:lvl2pPr>
            <a:lvl3pPr lvl="2" rtl="0">
              <a:spcBef>
                <a:spcPts val="600"/>
              </a:spcBef>
              <a:spcAft>
                <a:spcPts val="0"/>
              </a:spcAft>
              <a:buNone/>
              <a:defRPr sz="1200"/>
            </a:lvl3pPr>
            <a:lvl4pPr lvl="3" rtl="0">
              <a:spcBef>
                <a:spcPts val="600"/>
              </a:spcBef>
              <a:spcAft>
                <a:spcPts val="0"/>
              </a:spcAft>
              <a:buNone/>
              <a:defRPr sz="1200"/>
            </a:lvl4pPr>
            <a:lvl5pPr lvl="4" rtl="0">
              <a:spcBef>
                <a:spcPts val="600"/>
              </a:spcBef>
              <a:spcAft>
                <a:spcPts val="0"/>
              </a:spcAft>
              <a:buNone/>
              <a:defRPr sz="1200"/>
            </a:lvl5pPr>
            <a:lvl6pPr lvl="5" rtl="0">
              <a:spcBef>
                <a:spcPts val="600"/>
              </a:spcBef>
              <a:spcAft>
                <a:spcPts val="0"/>
              </a:spcAft>
              <a:buNone/>
              <a:defRPr sz="1200"/>
            </a:lvl6pPr>
            <a:lvl7pPr lvl="6" rtl="0">
              <a:spcBef>
                <a:spcPts val="600"/>
              </a:spcBef>
              <a:spcAft>
                <a:spcPts val="0"/>
              </a:spcAft>
              <a:buNone/>
              <a:defRPr sz="1200"/>
            </a:lvl7pPr>
            <a:lvl8pPr lvl="7" rtl="0">
              <a:spcBef>
                <a:spcPts val="600"/>
              </a:spcBef>
              <a:spcAft>
                <a:spcPts val="0"/>
              </a:spcAft>
              <a:buNone/>
              <a:defRPr sz="1200"/>
            </a:lvl8pPr>
            <a:lvl9pPr lvl="8" rtl="0">
              <a:spcBef>
                <a:spcPts val="600"/>
              </a:spcBef>
              <a:spcAft>
                <a:spcPts val="0"/>
              </a:spcAft>
              <a:buNone/>
              <a:defRPr sz="1200"/>
            </a:lvl9pPr>
          </a:lstStyle>
          <a:p/>
        </p:txBody>
      </p:sp>
      <p:cxnSp>
        <p:nvCxnSpPr>
          <p:cNvPr id="142" name="Google Shape;142;p20"/>
          <p:cNvCxnSpPr/>
          <p:nvPr/>
        </p:nvCxnSpPr>
        <p:spPr>
          <a:xfrm>
            <a:off x="4412150" y="1563225"/>
            <a:ext cx="1468500" cy="0"/>
          </a:xfrm>
          <a:prstGeom prst="straightConnector1">
            <a:avLst/>
          </a:prstGeom>
          <a:noFill/>
          <a:ln cap="flat" cmpd="sng" w="38100">
            <a:solidFill>
              <a:schemeClr val="lt2"/>
            </a:solidFill>
            <a:prstDash val="solid"/>
            <a:round/>
            <a:headEnd len="sm" w="sm" type="none"/>
            <a:tailEnd len="sm" w="sm" type="none"/>
          </a:ln>
        </p:spPr>
      </p:cxnSp>
      <p:cxnSp>
        <p:nvCxnSpPr>
          <p:cNvPr id="143" name="Google Shape;143;p20"/>
          <p:cNvCxnSpPr/>
          <p:nvPr/>
        </p:nvCxnSpPr>
        <p:spPr>
          <a:xfrm>
            <a:off x="5897050" y="1563225"/>
            <a:ext cx="1468500" cy="0"/>
          </a:xfrm>
          <a:prstGeom prst="straightConnector1">
            <a:avLst/>
          </a:prstGeom>
          <a:noFill/>
          <a:ln cap="flat" cmpd="sng" w="38100">
            <a:solidFill>
              <a:schemeClr val="lt2"/>
            </a:solidFill>
            <a:prstDash val="solid"/>
            <a:round/>
            <a:headEnd len="sm" w="sm" type="none"/>
            <a:tailEnd len="sm" w="sm" type="none"/>
          </a:ln>
        </p:spPr>
      </p:cxnSp>
      <p:cxnSp>
        <p:nvCxnSpPr>
          <p:cNvPr id="144" name="Google Shape;144;p20"/>
          <p:cNvCxnSpPr/>
          <p:nvPr/>
        </p:nvCxnSpPr>
        <p:spPr>
          <a:xfrm>
            <a:off x="7381950" y="1563225"/>
            <a:ext cx="1468500" cy="0"/>
          </a:xfrm>
          <a:prstGeom prst="straightConnector1">
            <a:avLst/>
          </a:prstGeom>
          <a:noFill/>
          <a:ln cap="flat" cmpd="sng" w="38100">
            <a:solidFill>
              <a:schemeClr val="lt2"/>
            </a:solidFill>
            <a:prstDash val="solid"/>
            <a:round/>
            <a:headEnd len="sm" w="sm" type="none"/>
            <a:tailEnd len="sm" w="sm" type="none"/>
          </a:ln>
        </p:spPr>
      </p:cxnSp>
      <p:sp>
        <p:nvSpPr>
          <p:cNvPr id="145" name="Google Shape;145;p20"/>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OBJECT_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238350" y="146950"/>
            <a:ext cx="8667300" cy="857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3200"/>
              <a:buNone/>
              <a:defRPr i="0" u="none" cap="none" strike="noStrike">
                <a:solidFill>
                  <a:schemeClr val="accent1"/>
                </a:solidFill>
              </a:defRPr>
            </a:lvl1pPr>
            <a:lvl2pPr indent="0" lvl="1" rtl="0">
              <a:spcBef>
                <a:spcPts val="0"/>
              </a:spcBef>
              <a:spcAft>
                <a:spcPts val="0"/>
              </a:spcAft>
              <a:buSzPts val="3200"/>
              <a:buFont typeface="Arial"/>
              <a:buNone/>
              <a:defRPr sz="1800"/>
            </a:lvl2pPr>
            <a:lvl3pPr indent="0" lvl="2" rtl="0">
              <a:spcBef>
                <a:spcPts val="0"/>
              </a:spcBef>
              <a:spcAft>
                <a:spcPts val="0"/>
              </a:spcAft>
              <a:buSzPts val="3200"/>
              <a:buFont typeface="Arial"/>
              <a:buNone/>
              <a:defRPr sz="1800"/>
            </a:lvl3pPr>
            <a:lvl4pPr indent="0" lvl="3" rtl="0">
              <a:spcBef>
                <a:spcPts val="0"/>
              </a:spcBef>
              <a:spcAft>
                <a:spcPts val="0"/>
              </a:spcAft>
              <a:buSzPts val="3200"/>
              <a:buFont typeface="Arial"/>
              <a:buNone/>
              <a:defRPr sz="1800"/>
            </a:lvl4pPr>
            <a:lvl5pPr indent="0" lvl="4" rtl="0">
              <a:spcBef>
                <a:spcPts val="0"/>
              </a:spcBef>
              <a:spcAft>
                <a:spcPts val="0"/>
              </a:spcAft>
              <a:buSzPts val="3200"/>
              <a:buFont typeface="Arial"/>
              <a:buNone/>
              <a:defRPr sz="1800"/>
            </a:lvl5pPr>
            <a:lvl6pPr indent="0" lvl="5" rtl="0">
              <a:spcBef>
                <a:spcPts val="0"/>
              </a:spcBef>
              <a:spcAft>
                <a:spcPts val="0"/>
              </a:spcAft>
              <a:buSzPts val="3200"/>
              <a:buFont typeface="Arial"/>
              <a:buNone/>
              <a:defRPr sz="1800"/>
            </a:lvl6pPr>
            <a:lvl7pPr indent="0" lvl="6" rtl="0">
              <a:spcBef>
                <a:spcPts val="0"/>
              </a:spcBef>
              <a:spcAft>
                <a:spcPts val="0"/>
              </a:spcAft>
              <a:buSzPts val="3200"/>
              <a:buFont typeface="Arial"/>
              <a:buNone/>
              <a:defRPr sz="1800"/>
            </a:lvl7pPr>
            <a:lvl8pPr indent="0" lvl="7" rtl="0">
              <a:spcBef>
                <a:spcPts val="0"/>
              </a:spcBef>
              <a:spcAft>
                <a:spcPts val="0"/>
              </a:spcAft>
              <a:buSzPts val="3200"/>
              <a:buFont typeface="Arial"/>
              <a:buNone/>
              <a:defRPr sz="1800"/>
            </a:lvl8pPr>
            <a:lvl9pPr indent="0" lvl="8" rtl="0">
              <a:spcBef>
                <a:spcPts val="0"/>
              </a:spcBef>
              <a:spcAft>
                <a:spcPts val="0"/>
              </a:spcAft>
              <a:buSzPts val="3200"/>
              <a:buFont typeface="Arial"/>
              <a:buNone/>
              <a:defRPr sz="1800"/>
            </a:lvl9pPr>
          </a:lstStyle>
          <a:p/>
        </p:txBody>
      </p:sp>
      <p:sp>
        <p:nvSpPr>
          <p:cNvPr id="21" name="Google Shape;21;p3"/>
          <p:cNvSpPr txBox="1"/>
          <p:nvPr>
            <p:ph idx="1" type="body"/>
          </p:nvPr>
        </p:nvSpPr>
        <p:spPr>
          <a:xfrm>
            <a:off x="237950" y="823375"/>
            <a:ext cx="8448900" cy="3683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600"/>
              </a:spcBef>
              <a:spcAft>
                <a:spcPts val="0"/>
              </a:spcAft>
              <a:buSzPts val="1800"/>
              <a:buFont typeface="Open Sans"/>
              <a:buChar char="•"/>
              <a:defRPr b="0" i="0" u="none" cap="none" strike="noStrike">
                <a:latin typeface="Open Sans"/>
                <a:ea typeface="Open Sans"/>
                <a:cs typeface="Open Sans"/>
                <a:sym typeface="Open Sans"/>
              </a:defRPr>
            </a:lvl1pPr>
            <a:lvl2pPr indent="-309880" lvl="1" marL="914400" marR="0" rtl="0" algn="l">
              <a:lnSpc>
                <a:spcPct val="115000"/>
              </a:lnSpc>
              <a:spcBef>
                <a:spcPts val="600"/>
              </a:spcBef>
              <a:spcAft>
                <a:spcPts val="0"/>
              </a:spcAft>
              <a:buSzPts val="1280"/>
              <a:buFont typeface="Open Sans"/>
              <a:buChar char="•"/>
              <a:defRPr b="0" i="0" sz="1600" u="none" cap="none" strike="noStrike">
                <a:latin typeface="Open Sans"/>
                <a:ea typeface="Open Sans"/>
                <a:cs typeface="Open Sans"/>
                <a:sym typeface="Open Sans"/>
              </a:defRPr>
            </a:lvl2pPr>
            <a:lvl3pPr indent="-228600" lvl="2" marL="1371600" marR="0" rtl="0" algn="l">
              <a:lnSpc>
                <a:spcPct val="115000"/>
              </a:lnSpc>
              <a:spcBef>
                <a:spcPts val="600"/>
              </a:spcBef>
              <a:spcAft>
                <a:spcPts val="0"/>
              </a:spcAft>
              <a:buSzPts val="1400"/>
              <a:buFont typeface="Open Sans"/>
              <a:buNone/>
              <a:defRPr b="0" i="0" u="none" cap="none" strike="noStrike">
                <a:latin typeface="Open Sans"/>
                <a:ea typeface="Open Sans"/>
                <a:cs typeface="Open Sans"/>
                <a:sym typeface="Open Sans"/>
              </a:defRPr>
            </a:lvl3pPr>
            <a:lvl4pPr indent="-304800" lvl="3" marL="1828800" marR="0" rtl="0" algn="l">
              <a:lnSpc>
                <a:spcPct val="115000"/>
              </a:lnSpc>
              <a:spcBef>
                <a:spcPts val="600"/>
              </a:spcBef>
              <a:spcAft>
                <a:spcPts val="0"/>
              </a:spcAft>
              <a:buSzPts val="1200"/>
              <a:buFont typeface="Open Sans"/>
              <a:buChar char="•"/>
              <a:defRPr b="0" i="0" u="none" cap="none" strike="noStrike">
                <a:latin typeface="Open Sans"/>
                <a:ea typeface="Open Sans"/>
                <a:cs typeface="Open Sans"/>
                <a:sym typeface="Open Sans"/>
              </a:defRPr>
            </a:lvl4pPr>
            <a:lvl5pPr indent="-304800" lvl="4" marL="2286000" marR="0" rtl="0" algn="l">
              <a:lnSpc>
                <a:spcPct val="115000"/>
              </a:lnSpc>
              <a:spcBef>
                <a:spcPts val="600"/>
              </a:spcBef>
              <a:spcAft>
                <a:spcPts val="0"/>
              </a:spcAft>
              <a:buSzPts val="1200"/>
              <a:buFont typeface="Open Sans"/>
              <a:buChar char="•"/>
              <a:defRPr b="0" i="0" u="none" cap="none" strike="noStrike">
                <a:latin typeface="Open Sans"/>
                <a:ea typeface="Open Sans"/>
                <a:cs typeface="Open Sans"/>
                <a:sym typeface="Open Sans"/>
              </a:defRPr>
            </a:lvl5pPr>
            <a:lvl6pPr indent="-304800" lvl="5" marL="2743200" marR="0" rtl="0" algn="l">
              <a:lnSpc>
                <a:spcPct val="115000"/>
              </a:lnSpc>
              <a:spcBef>
                <a:spcPts val="400"/>
              </a:spcBef>
              <a:spcAft>
                <a:spcPts val="0"/>
              </a:spcAft>
              <a:buSzPts val="1200"/>
              <a:buFont typeface="Open Sans"/>
              <a:buChar char="•"/>
              <a:defRPr b="0" i="0" u="none" cap="none" strike="noStrike">
                <a:latin typeface="Open Sans"/>
                <a:ea typeface="Open Sans"/>
                <a:cs typeface="Open Sans"/>
                <a:sym typeface="Open Sans"/>
              </a:defRPr>
            </a:lvl6pPr>
            <a:lvl7pPr indent="-304800" lvl="6" marL="3200400" marR="0" rtl="0" algn="l">
              <a:lnSpc>
                <a:spcPct val="115000"/>
              </a:lnSpc>
              <a:spcBef>
                <a:spcPts val="400"/>
              </a:spcBef>
              <a:spcAft>
                <a:spcPts val="0"/>
              </a:spcAft>
              <a:buSzPts val="1200"/>
              <a:buFont typeface="Open Sans"/>
              <a:buChar char="•"/>
              <a:defRPr b="0" i="0" u="none" cap="none" strike="noStrike">
                <a:latin typeface="Open Sans"/>
                <a:ea typeface="Open Sans"/>
                <a:cs typeface="Open Sans"/>
                <a:sym typeface="Open Sans"/>
              </a:defRPr>
            </a:lvl7pPr>
            <a:lvl8pPr indent="-304800" lvl="7" marL="3657600" marR="0" rtl="0" algn="l">
              <a:lnSpc>
                <a:spcPct val="115000"/>
              </a:lnSpc>
              <a:spcBef>
                <a:spcPts val="400"/>
              </a:spcBef>
              <a:spcAft>
                <a:spcPts val="0"/>
              </a:spcAft>
              <a:buSzPts val="1200"/>
              <a:buFont typeface="Open Sans"/>
              <a:buChar char="•"/>
              <a:defRPr b="0" i="0" u="none" cap="none" strike="noStrike">
                <a:latin typeface="Open Sans"/>
                <a:ea typeface="Open Sans"/>
                <a:cs typeface="Open Sans"/>
                <a:sym typeface="Open Sans"/>
              </a:defRPr>
            </a:lvl8pPr>
            <a:lvl9pPr indent="-304800" lvl="8" marL="4114800" marR="0" rtl="0" algn="l">
              <a:lnSpc>
                <a:spcPct val="115000"/>
              </a:lnSpc>
              <a:spcBef>
                <a:spcPts val="400"/>
              </a:spcBef>
              <a:spcAft>
                <a:spcPts val="0"/>
              </a:spcAft>
              <a:buSzPts val="1200"/>
              <a:buFont typeface="Open Sans"/>
              <a:buChar char="•"/>
              <a:defRPr b="0" i="0" u="none" cap="none" strike="noStrike">
                <a:latin typeface="Open Sans"/>
                <a:ea typeface="Open Sans"/>
                <a:cs typeface="Open Sans"/>
                <a:sym typeface="Open Sans"/>
              </a:defRPr>
            </a:lvl9pPr>
          </a:lstStyle>
          <a:p/>
        </p:txBody>
      </p:sp>
      <p:sp>
        <p:nvSpPr>
          <p:cNvPr id="22" name="Google Shape;22;p3"/>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_dark">
  <p:cSld name="Title and Content 1_1">
    <p:bg>
      <p:bgPr>
        <a:solidFill>
          <a:schemeClr val="dk1"/>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237950" y="147100"/>
            <a:ext cx="8667300" cy="857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3200"/>
              <a:buNone/>
              <a:defRPr i="0" u="none" cap="none" strike="noStrike">
                <a:solidFill>
                  <a:schemeClr val="accent1"/>
                </a:solidFill>
              </a:defRPr>
            </a:lvl1pPr>
            <a:lvl2pPr indent="0" lvl="1" rtl="0">
              <a:spcBef>
                <a:spcPts val="0"/>
              </a:spcBef>
              <a:spcAft>
                <a:spcPts val="0"/>
              </a:spcAft>
              <a:buSzPts val="3200"/>
              <a:buFont typeface="Arial"/>
              <a:buNone/>
              <a:defRPr sz="1800"/>
            </a:lvl2pPr>
            <a:lvl3pPr indent="0" lvl="2" rtl="0">
              <a:spcBef>
                <a:spcPts val="0"/>
              </a:spcBef>
              <a:spcAft>
                <a:spcPts val="0"/>
              </a:spcAft>
              <a:buSzPts val="3200"/>
              <a:buFont typeface="Arial"/>
              <a:buNone/>
              <a:defRPr sz="1800"/>
            </a:lvl3pPr>
            <a:lvl4pPr indent="0" lvl="3" rtl="0">
              <a:spcBef>
                <a:spcPts val="0"/>
              </a:spcBef>
              <a:spcAft>
                <a:spcPts val="0"/>
              </a:spcAft>
              <a:buSzPts val="3200"/>
              <a:buFont typeface="Arial"/>
              <a:buNone/>
              <a:defRPr sz="1800"/>
            </a:lvl4pPr>
            <a:lvl5pPr indent="0" lvl="4" rtl="0">
              <a:spcBef>
                <a:spcPts val="0"/>
              </a:spcBef>
              <a:spcAft>
                <a:spcPts val="0"/>
              </a:spcAft>
              <a:buSzPts val="3200"/>
              <a:buFont typeface="Arial"/>
              <a:buNone/>
              <a:defRPr sz="1800"/>
            </a:lvl5pPr>
            <a:lvl6pPr indent="0" lvl="5" rtl="0">
              <a:spcBef>
                <a:spcPts val="0"/>
              </a:spcBef>
              <a:spcAft>
                <a:spcPts val="0"/>
              </a:spcAft>
              <a:buSzPts val="3200"/>
              <a:buFont typeface="Arial"/>
              <a:buNone/>
              <a:defRPr sz="1800"/>
            </a:lvl6pPr>
            <a:lvl7pPr indent="0" lvl="6" rtl="0">
              <a:spcBef>
                <a:spcPts val="0"/>
              </a:spcBef>
              <a:spcAft>
                <a:spcPts val="0"/>
              </a:spcAft>
              <a:buSzPts val="3200"/>
              <a:buFont typeface="Arial"/>
              <a:buNone/>
              <a:defRPr sz="1800"/>
            </a:lvl7pPr>
            <a:lvl8pPr indent="0" lvl="7" rtl="0">
              <a:spcBef>
                <a:spcPts val="0"/>
              </a:spcBef>
              <a:spcAft>
                <a:spcPts val="0"/>
              </a:spcAft>
              <a:buSzPts val="3200"/>
              <a:buFont typeface="Arial"/>
              <a:buNone/>
              <a:defRPr sz="1800"/>
            </a:lvl8pPr>
            <a:lvl9pPr indent="0" lvl="8" rtl="0">
              <a:spcBef>
                <a:spcPts val="0"/>
              </a:spcBef>
              <a:spcAft>
                <a:spcPts val="0"/>
              </a:spcAft>
              <a:buSzPts val="3200"/>
              <a:buFont typeface="Arial"/>
              <a:buNone/>
              <a:defRPr sz="1800"/>
            </a:lvl9pPr>
          </a:lstStyle>
          <a:p/>
        </p:txBody>
      </p:sp>
      <p:sp>
        <p:nvSpPr>
          <p:cNvPr id="25" name="Google Shape;25;p4"/>
          <p:cNvSpPr txBox="1"/>
          <p:nvPr>
            <p:ph idx="1" type="body"/>
          </p:nvPr>
        </p:nvSpPr>
        <p:spPr>
          <a:xfrm>
            <a:off x="237950" y="823375"/>
            <a:ext cx="8448900" cy="3683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600"/>
              </a:spcBef>
              <a:spcAft>
                <a:spcPts val="0"/>
              </a:spcAft>
              <a:buClr>
                <a:schemeClr val="lt2"/>
              </a:buClr>
              <a:buSzPts val="1800"/>
              <a:buFont typeface="Open Sans"/>
              <a:buChar char="•"/>
              <a:defRPr b="0" i="0" sz="1800" u="none" cap="none" strike="noStrike">
                <a:solidFill>
                  <a:schemeClr val="lt2"/>
                </a:solidFill>
                <a:latin typeface="Open Sans"/>
                <a:ea typeface="Open Sans"/>
                <a:cs typeface="Open Sans"/>
                <a:sym typeface="Open Sans"/>
              </a:defRPr>
            </a:lvl1pPr>
            <a:lvl2pPr indent="-330200" lvl="1" marL="914400" marR="0" rtl="0" algn="l">
              <a:lnSpc>
                <a:spcPct val="115000"/>
              </a:lnSpc>
              <a:spcBef>
                <a:spcPts val="600"/>
              </a:spcBef>
              <a:spcAft>
                <a:spcPts val="0"/>
              </a:spcAft>
              <a:buClr>
                <a:schemeClr val="lt2"/>
              </a:buClr>
              <a:buSzPts val="1600"/>
              <a:buFont typeface="Open Sans"/>
              <a:buChar char="•"/>
              <a:defRPr b="0" i="0" sz="1600" u="none" cap="none" strike="noStrike">
                <a:solidFill>
                  <a:schemeClr val="lt2"/>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lt2"/>
              </a:buClr>
              <a:buSzPts val="1400"/>
              <a:buFont typeface="Open Sans"/>
              <a:buChar char="•"/>
              <a:defRPr b="0" i="0" sz="1400" u="none" cap="none" strike="noStrike">
                <a:solidFill>
                  <a:schemeClr val="lt2"/>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lt2"/>
              </a:buClr>
              <a:buSzPts val="1400"/>
              <a:buFont typeface="Open Sans"/>
              <a:buChar char="•"/>
              <a:defRPr b="0" i="0" sz="1400" u="none" cap="none" strike="noStrike">
                <a:solidFill>
                  <a:schemeClr val="lt2"/>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lt2"/>
              </a:buClr>
              <a:buSzPts val="1400"/>
              <a:buFont typeface="Open Sans"/>
              <a:buChar char="•"/>
              <a:defRPr b="0" i="0" sz="1400" u="none" cap="none" strike="noStrike">
                <a:solidFill>
                  <a:schemeClr val="lt2"/>
                </a:solidFill>
                <a:latin typeface="Open Sans"/>
                <a:ea typeface="Open Sans"/>
                <a:cs typeface="Open Sans"/>
                <a:sym typeface="Open Sans"/>
              </a:defRPr>
            </a:lvl5pPr>
            <a:lvl6pPr indent="-317500" lvl="5" marL="2743200" marR="0" rtl="0" algn="l">
              <a:lnSpc>
                <a:spcPct val="115000"/>
              </a:lnSpc>
              <a:spcBef>
                <a:spcPts val="400"/>
              </a:spcBef>
              <a:spcAft>
                <a:spcPts val="0"/>
              </a:spcAft>
              <a:buClr>
                <a:schemeClr val="lt2"/>
              </a:buClr>
              <a:buSzPts val="1400"/>
              <a:buFont typeface="Open Sans"/>
              <a:buChar char="•"/>
              <a:defRPr b="0" i="0" sz="1400" u="none" cap="none" strike="noStrike">
                <a:solidFill>
                  <a:schemeClr val="lt2"/>
                </a:solidFill>
                <a:latin typeface="Open Sans"/>
                <a:ea typeface="Open Sans"/>
                <a:cs typeface="Open Sans"/>
                <a:sym typeface="Open Sans"/>
              </a:defRPr>
            </a:lvl6pPr>
            <a:lvl7pPr indent="-317500" lvl="6" marL="3200400" marR="0" rtl="0" algn="l">
              <a:lnSpc>
                <a:spcPct val="115000"/>
              </a:lnSpc>
              <a:spcBef>
                <a:spcPts val="400"/>
              </a:spcBef>
              <a:spcAft>
                <a:spcPts val="0"/>
              </a:spcAft>
              <a:buClr>
                <a:schemeClr val="lt2"/>
              </a:buClr>
              <a:buSzPts val="1400"/>
              <a:buFont typeface="Open Sans"/>
              <a:buChar char="•"/>
              <a:defRPr b="0" i="0" sz="1400" u="none" cap="none" strike="noStrike">
                <a:solidFill>
                  <a:schemeClr val="lt2"/>
                </a:solidFill>
                <a:latin typeface="Open Sans"/>
                <a:ea typeface="Open Sans"/>
                <a:cs typeface="Open Sans"/>
                <a:sym typeface="Open Sans"/>
              </a:defRPr>
            </a:lvl7pPr>
            <a:lvl8pPr indent="-317500" lvl="7" marL="3657600" marR="0" rtl="0" algn="l">
              <a:lnSpc>
                <a:spcPct val="115000"/>
              </a:lnSpc>
              <a:spcBef>
                <a:spcPts val="400"/>
              </a:spcBef>
              <a:spcAft>
                <a:spcPts val="0"/>
              </a:spcAft>
              <a:buClr>
                <a:schemeClr val="lt2"/>
              </a:buClr>
              <a:buSzPts val="1400"/>
              <a:buFont typeface="Open Sans"/>
              <a:buChar char="•"/>
              <a:defRPr b="0" i="0" sz="1400" u="none" cap="none" strike="noStrike">
                <a:solidFill>
                  <a:schemeClr val="lt2"/>
                </a:solidFill>
                <a:latin typeface="Open Sans"/>
                <a:ea typeface="Open Sans"/>
                <a:cs typeface="Open Sans"/>
                <a:sym typeface="Open Sans"/>
              </a:defRPr>
            </a:lvl8pPr>
            <a:lvl9pPr indent="-317500" lvl="8" marL="4114800" marR="0" rtl="0" algn="l">
              <a:lnSpc>
                <a:spcPct val="115000"/>
              </a:lnSpc>
              <a:spcBef>
                <a:spcPts val="400"/>
              </a:spcBef>
              <a:spcAft>
                <a:spcPts val="0"/>
              </a:spcAft>
              <a:buClr>
                <a:schemeClr val="lt2"/>
              </a:buClr>
              <a:buSzPts val="1400"/>
              <a:buFont typeface="Open Sans"/>
              <a:buChar char="•"/>
              <a:defRPr b="0" i="0" sz="1400" u="none" cap="none" strike="noStrike">
                <a:solidFill>
                  <a:schemeClr val="lt2"/>
                </a:solidFill>
                <a:latin typeface="Open Sans"/>
                <a:ea typeface="Open Sans"/>
                <a:cs typeface="Open Sans"/>
                <a:sym typeface="Open Sans"/>
              </a:defRPr>
            </a:lvl9pPr>
          </a:lstStyle>
          <a:p/>
        </p:txBody>
      </p:sp>
      <p:sp>
        <p:nvSpPr>
          <p:cNvPr id="26" name="Google Shape;26;p4"/>
          <p:cNvSpPr/>
          <p:nvPr/>
        </p:nvSpPr>
        <p:spPr>
          <a:xfrm>
            <a:off x="0" y="4783667"/>
            <a:ext cx="9144000" cy="359700"/>
          </a:xfrm>
          <a:prstGeom prst="rect">
            <a:avLst/>
          </a:prstGeom>
          <a:solidFill>
            <a:srgbClr val="1E1E1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7" name="Google Shape;27;p4"/>
          <p:cNvSpPr/>
          <p:nvPr/>
        </p:nvSpPr>
        <p:spPr>
          <a:xfrm>
            <a:off x="338877" y="4855176"/>
            <a:ext cx="10122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Open Sans"/>
              <a:buNone/>
            </a:pPr>
            <a:r>
              <a:rPr b="0" i="0" lang="en-US" sz="900" u="none" cap="none" strike="noStrike">
                <a:solidFill>
                  <a:srgbClr val="646464"/>
                </a:solidFill>
                <a:latin typeface="Open Sans"/>
                <a:ea typeface="Open Sans"/>
                <a:cs typeface="Open Sans"/>
                <a:sym typeface="Open Sans"/>
              </a:rPr>
              <a:t>| Confidential</a:t>
            </a:r>
            <a:endParaRPr sz="900">
              <a:solidFill>
                <a:srgbClr val="646464"/>
              </a:solidFill>
            </a:endParaRPr>
          </a:p>
        </p:txBody>
      </p:sp>
      <p:pic>
        <p:nvPicPr>
          <p:cNvPr id="28" name="Google Shape;28;p4"/>
          <p:cNvPicPr preferRelativeResize="0"/>
          <p:nvPr/>
        </p:nvPicPr>
        <p:blipFill rotWithShape="1">
          <a:blip r:embed="rId2">
            <a:alphaModFix/>
          </a:blip>
          <a:srcRect b="758" l="0" r="0" t="758"/>
          <a:stretch/>
        </p:blipFill>
        <p:spPr>
          <a:xfrm>
            <a:off x="7708150" y="4760664"/>
            <a:ext cx="1488000" cy="423000"/>
          </a:xfrm>
          <a:prstGeom prst="rect">
            <a:avLst/>
          </a:prstGeom>
          <a:noFill/>
          <a:ln>
            <a:noFill/>
          </a:ln>
        </p:spPr>
      </p:pic>
      <p:sp>
        <p:nvSpPr>
          <p:cNvPr id="29" name="Google Shape;29;p4"/>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solidFill>
                  <a:srgbClr val="646464"/>
                </a:solidFill>
              </a:defRPr>
            </a:lvl1pPr>
            <a:lvl2pPr lvl="1">
              <a:buNone/>
              <a:defRPr>
                <a:solidFill>
                  <a:srgbClr val="646464"/>
                </a:solidFill>
              </a:defRPr>
            </a:lvl2pPr>
            <a:lvl3pPr lvl="2">
              <a:buNone/>
              <a:defRPr>
                <a:solidFill>
                  <a:srgbClr val="646464"/>
                </a:solidFill>
              </a:defRPr>
            </a:lvl3pPr>
            <a:lvl4pPr lvl="3">
              <a:buNone/>
              <a:defRPr>
                <a:solidFill>
                  <a:srgbClr val="646464"/>
                </a:solidFill>
              </a:defRPr>
            </a:lvl4pPr>
            <a:lvl5pPr lvl="4">
              <a:buNone/>
              <a:defRPr>
                <a:solidFill>
                  <a:srgbClr val="646464"/>
                </a:solidFill>
              </a:defRPr>
            </a:lvl5pPr>
            <a:lvl6pPr lvl="5">
              <a:buNone/>
              <a:defRPr>
                <a:solidFill>
                  <a:srgbClr val="646464"/>
                </a:solidFill>
              </a:defRPr>
            </a:lvl6pPr>
            <a:lvl7pPr lvl="6">
              <a:buNone/>
              <a:defRPr>
                <a:solidFill>
                  <a:srgbClr val="646464"/>
                </a:solidFill>
              </a:defRPr>
            </a:lvl7pPr>
            <a:lvl8pPr lvl="7">
              <a:buNone/>
              <a:defRPr>
                <a:solidFill>
                  <a:srgbClr val="646464"/>
                </a:solidFill>
              </a:defRPr>
            </a:lvl8pPr>
            <a:lvl9pPr lvl="8">
              <a:buNone/>
              <a:defRPr>
                <a:solidFill>
                  <a:srgbClr val="646464"/>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White">
  <p:cSld name="Title and Content">
    <p:bg>
      <p:bgPr>
        <a:solidFill>
          <a:srgbClr val="FFFFFF"/>
        </a:solidFill>
      </p:bgPr>
    </p:bg>
    <p:spTree>
      <p:nvGrpSpPr>
        <p:cNvPr id="30" name="Shape 30"/>
        <p:cNvGrpSpPr/>
        <p:nvPr/>
      </p:nvGrpSpPr>
      <p:grpSpPr>
        <a:xfrm>
          <a:off x="0" y="0"/>
          <a:ext cx="0" cy="0"/>
          <a:chOff x="0" y="0"/>
          <a:chExt cx="0" cy="0"/>
        </a:xfrm>
      </p:grpSpPr>
      <p:sp>
        <p:nvSpPr>
          <p:cNvPr id="31" name="Google Shape;31;p5"/>
          <p:cNvSpPr txBox="1"/>
          <p:nvPr>
            <p:ph type="title"/>
          </p:nvPr>
        </p:nvSpPr>
        <p:spPr>
          <a:xfrm>
            <a:off x="237950" y="147100"/>
            <a:ext cx="8667300" cy="857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3200"/>
              <a:buNone/>
              <a:defRPr i="0" u="none" cap="none" strike="noStrike">
                <a:solidFill>
                  <a:schemeClr val="accent1"/>
                </a:solidFill>
              </a:defRPr>
            </a:lvl1pPr>
            <a:lvl2pPr indent="0" lvl="1" rtl="0">
              <a:spcBef>
                <a:spcPts val="0"/>
              </a:spcBef>
              <a:spcAft>
                <a:spcPts val="0"/>
              </a:spcAft>
              <a:buSzPts val="3200"/>
              <a:buFont typeface="Arial"/>
              <a:buNone/>
              <a:defRPr sz="1800"/>
            </a:lvl2pPr>
            <a:lvl3pPr indent="0" lvl="2" rtl="0">
              <a:spcBef>
                <a:spcPts val="0"/>
              </a:spcBef>
              <a:spcAft>
                <a:spcPts val="0"/>
              </a:spcAft>
              <a:buSzPts val="3200"/>
              <a:buFont typeface="Arial"/>
              <a:buNone/>
              <a:defRPr sz="1800"/>
            </a:lvl3pPr>
            <a:lvl4pPr indent="0" lvl="3" rtl="0">
              <a:spcBef>
                <a:spcPts val="0"/>
              </a:spcBef>
              <a:spcAft>
                <a:spcPts val="0"/>
              </a:spcAft>
              <a:buSzPts val="3200"/>
              <a:buFont typeface="Arial"/>
              <a:buNone/>
              <a:defRPr sz="1800"/>
            </a:lvl4pPr>
            <a:lvl5pPr indent="0" lvl="4" rtl="0">
              <a:spcBef>
                <a:spcPts val="0"/>
              </a:spcBef>
              <a:spcAft>
                <a:spcPts val="0"/>
              </a:spcAft>
              <a:buSzPts val="3200"/>
              <a:buFont typeface="Arial"/>
              <a:buNone/>
              <a:defRPr sz="1800"/>
            </a:lvl5pPr>
            <a:lvl6pPr indent="0" lvl="5" rtl="0">
              <a:spcBef>
                <a:spcPts val="0"/>
              </a:spcBef>
              <a:spcAft>
                <a:spcPts val="0"/>
              </a:spcAft>
              <a:buSzPts val="3200"/>
              <a:buFont typeface="Arial"/>
              <a:buNone/>
              <a:defRPr sz="1800"/>
            </a:lvl6pPr>
            <a:lvl7pPr indent="0" lvl="6" rtl="0">
              <a:spcBef>
                <a:spcPts val="0"/>
              </a:spcBef>
              <a:spcAft>
                <a:spcPts val="0"/>
              </a:spcAft>
              <a:buSzPts val="3200"/>
              <a:buFont typeface="Arial"/>
              <a:buNone/>
              <a:defRPr sz="1800"/>
            </a:lvl7pPr>
            <a:lvl8pPr indent="0" lvl="7" rtl="0">
              <a:spcBef>
                <a:spcPts val="0"/>
              </a:spcBef>
              <a:spcAft>
                <a:spcPts val="0"/>
              </a:spcAft>
              <a:buSzPts val="3200"/>
              <a:buFont typeface="Arial"/>
              <a:buNone/>
              <a:defRPr sz="1800"/>
            </a:lvl8pPr>
            <a:lvl9pPr indent="0" lvl="8" rtl="0">
              <a:spcBef>
                <a:spcPts val="0"/>
              </a:spcBef>
              <a:spcAft>
                <a:spcPts val="0"/>
              </a:spcAft>
              <a:buSzPts val="3200"/>
              <a:buFont typeface="Arial"/>
              <a:buNone/>
              <a:defRPr sz="1800"/>
            </a:lvl9pPr>
          </a:lstStyle>
          <a:p/>
        </p:txBody>
      </p:sp>
      <p:sp>
        <p:nvSpPr>
          <p:cNvPr id="32" name="Google Shape;32;p5"/>
          <p:cNvSpPr txBox="1"/>
          <p:nvPr>
            <p:ph idx="1" type="body"/>
          </p:nvPr>
        </p:nvSpPr>
        <p:spPr>
          <a:xfrm>
            <a:off x="237950" y="823375"/>
            <a:ext cx="8448900" cy="3683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600"/>
              </a:spcBef>
              <a:spcAft>
                <a:spcPts val="0"/>
              </a:spcAft>
              <a:buClr>
                <a:srgbClr val="616161"/>
              </a:buClr>
              <a:buSzPts val="1800"/>
              <a:buFont typeface="Open Sans"/>
              <a:buChar char="•"/>
              <a:defRPr b="0" i="0" sz="1800" u="none" cap="none" strike="noStrike">
                <a:solidFill>
                  <a:srgbClr val="616161"/>
                </a:solidFill>
                <a:latin typeface="Open Sans"/>
                <a:ea typeface="Open Sans"/>
                <a:cs typeface="Open Sans"/>
                <a:sym typeface="Open Sans"/>
              </a:defRPr>
            </a:lvl1pPr>
            <a:lvl2pPr indent="-330200" lvl="1" marL="914400" marR="0" rtl="0" algn="l">
              <a:lnSpc>
                <a:spcPct val="115000"/>
              </a:lnSpc>
              <a:spcBef>
                <a:spcPts val="600"/>
              </a:spcBef>
              <a:spcAft>
                <a:spcPts val="0"/>
              </a:spcAft>
              <a:buClr>
                <a:srgbClr val="616161"/>
              </a:buClr>
              <a:buSzPts val="1600"/>
              <a:buFont typeface="Open Sans"/>
              <a:buChar char="•"/>
              <a:defRPr b="0" i="0" sz="1600" u="none" cap="none" strike="noStrike">
                <a:solidFill>
                  <a:srgbClr val="616161"/>
                </a:solidFill>
                <a:latin typeface="Open Sans"/>
                <a:ea typeface="Open Sans"/>
                <a:cs typeface="Open Sans"/>
                <a:sym typeface="Open Sans"/>
              </a:defRPr>
            </a:lvl2pPr>
            <a:lvl3pPr indent="-317500" lvl="2" marL="1371600" marR="0" rtl="0" algn="l">
              <a:lnSpc>
                <a:spcPct val="115000"/>
              </a:lnSpc>
              <a:spcBef>
                <a:spcPts val="6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3pPr>
            <a:lvl4pPr indent="-317500" lvl="3" marL="1828800" marR="0" rtl="0" algn="l">
              <a:lnSpc>
                <a:spcPct val="115000"/>
              </a:lnSpc>
              <a:spcBef>
                <a:spcPts val="6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4pPr>
            <a:lvl5pPr indent="-317500" lvl="4" marL="2286000" marR="0" rtl="0" algn="l">
              <a:lnSpc>
                <a:spcPct val="115000"/>
              </a:lnSpc>
              <a:spcBef>
                <a:spcPts val="6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5pPr>
            <a:lvl6pPr indent="-317500" lvl="5" marL="2743200" marR="0" rtl="0" algn="l">
              <a:lnSpc>
                <a:spcPct val="115000"/>
              </a:lnSpc>
              <a:spcBef>
                <a:spcPts val="4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6pPr>
            <a:lvl7pPr indent="-317500" lvl="6" marL="3200400" marR="0" rtl="0" algn="l">
              <a:lnSpc>
                <a:spcPct val="115000"/>
              </a:lnSpc>
              <a:spcBef>
                <a:spcPts val="4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7pPr>
            <a:lvl8pPr indent="-317500" lvl="7" marL="3657600" marR="0" rtl="0" algn="l">
              <a:lnSpc>
                <a:spcPct val="115000"/>
              </a:lnSpc>
              <a:spcBef>
                <a:spcPts val="4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8pPr>
            <a:lvl9pPr indent="-317500" lvl="8" marL="4114800" marR="0" rtl="0" algn="l">
              <a:lnSpc>
                <a:spcPct val="115000"/>
              </a:lnSpc>
              <a:spcBef>
                <a:spcPts val="4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9pPr>
          </a:lstStyle>
          <a:p/>
        </p:txBody>
      </p:sp>
      <p:sp>
        <p:nvSpPr>
          <p:cNvPr id="33" name="Google Shape;33;p5"/>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s">
  <p:cSld name="Two Contents_grey">
    <p:spTree>
      <p:nvGrpSpPr>
        <p:cNvPr id="34" name="Shape 34"/>
        <p:cNvGrpSpPr/>
        <p:nvPr/>
      </p:nvGrpSpPr>
      <p:grpSpPr>
        <a:xfrm>
          <a:off x="0" y="0"/>
          <a:ext cx="0" cy="0"/>
          <a:chOff x="0" y="0"/>
          <a:chExt cx="0" cy="0"/>
        </a:xfrm>
      </p:grpSpPr>
      <p:sp>
        <p:nvSpPr>
          <p:cNvPr id="35" name="Google Shape;35;p6"/>
          <p:cNvSpPr txBox="1"/>
          <p:nvPr>
            <p:ph idx="1" type="body"/>
          </p:nvPr>
        </p:nvSpPr>
        <p:spPr>
          <a:xfrm>
            <a:off x="237950" y="823375"/>
            <a:ext cx="4146300" cy="3683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600"/>
              </a:spcBef>
              <a:spcAft>
                <a:spcPts val="0"/>
              </a:spcAft>
              <a:buClr>
                <a:srgbClr val="616161"/>
              </a:buClr>
              <a:buSzPts val="1800"/>
              <a:buFont typeface="Open Sans"/>
              <a:buChar char="•"/>
              <a:defRPr b="0" i="0" sz="1800" u="none" cap="none" strike="noStrike">
                <a:solidFill>
                  <a:srgbClr val="616161"/>
                </a:solidFill>
                <a:latin typeface="Open Sans"/>
                <a:ea typeface="Open Sans"/>
                <a:cs typeface="Open Sans"/>
                <a:sym typeface="Open Sans"/>
              </a:defRPr>
            </a:lvl1pPr>
            <a:lvl2pPr indent="-330200" lvl="1" marL="914400" marR="0" rtl="0" algn="l">
              <a:lnSpc>
                <a:spcPct val="115000"/>
              </a:lnSpc>
              <a:spcBef>
                <a:spcPts val="600"/>
              </a:spcBef>
              <a:spcAft>
                <a:spcPts val="0"/>
              </a:spcAft>
              <a:buClr>
                <a:srgbClr val="616161"/>
              </a:buClr>
              <a:buSzPts val="1600"/>
              <a:buFont typeface="Open Sans"/>
              <a:buChar char="•"/>
              <a:defRPr b="0" i="0" sz="1600" u="none" cap="none" strike="noStrike">
                <a:solidFill>
                  <a:srgbClr val="616161"/>
                </a:solidFill>
                <a:latin typeface="Open Sans"/>
                <a:ea typeface="Open Sans"/>
                <a:cs typeface="Open Sans"/>
                <a:sym typeface="Open Sans"/>
              </a:defRPr>
            </a:lvl2pPr>
            <a:lvl3pPr indent="-317500" lvl="2" marL="1371600" marR="0" rtl="0" algn="l">
              <a:lnSpc>
                <a:spcPct val="115000"/>
              </a:lnSpc>
              <a:spcBef>
                <a:spcPts val="6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3pPr>
            <a:lvl4pPr indent="-317500" lvl="3" marL="1828800" marR="0" rtl="0" algn="l">
              <a:lnSpc>
                <a:spcPct val="115000"/>
              </a:lnSpc>
              <a:spcBef>
                <a:spcPts val="6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4pPr>
            <a:lvl5pPr indent="-317500" lvl="4" marL="2286000" marR="0" rtl="0" algn="l">
              <a:lnSpc>
                <a:spcPct val="115000"/>
              </a:lnSpc>
              <a:spcBef>
                <a:spcPts val="6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5pPr>
            <a:lvl6pPr indent="-317500" lvl="5" marL="2743200" marR="0" rtl="0" algn="l">
              <a:lnSpc>
                <a:spcPct val="115000"/>
              </a:lnSpc>
              <a:spcBef>
                <a:spcPts val="4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6pPr>
            <a:lvl7pPr indent="-317500" lvl="6" marL="3200400" marR="0" rtl="0" algn="l">
              <a:lnSpc>
                <a:spcPct val="115000"/>
              </a:lnSpc>
              <a:spcBef>
                <a:spcPts val="4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7pPr>
            <a:lvl8pPr indent="-317500" lvl="7" marL="3657600" marR="0" rtl="0" algn="l">
              <a:lnSpc>
                <a:spcPct val="115000"/>
              </a:lnSpc>
              <a:spcBef>
                <a:spcPts val="4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8pPr>
            <a:lvl9pPr indent="-317500" lvl="8" marL="4114800" marR="0" rtl="0" algn="l">
              <a:lnSpc>
                <a:spcPct val="115000"/>
              </a:lnSpc>
              <a:spcBef>
                <a:spcPts val="4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9pPr>
          </a:lstStyle>
          <a:p/>
        </p:txBody>
      </p:sp>
      <p:sp>
        <p:nvSpPr>
          <p:cNvPr id="36" name="Google Shape;36;p6"/>
          <p:cNvSpPr txBox="1"/>
          <p:nvPr>
            <p:ph type="title"/>
          </p:nvPr>
        </p:nvSpPr>
        <p:spPr>
          <a:xfrm>
            <a:off x="237950" y="147100"/>
            <a:ext cx="8667300" cy="857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3200"/>
              <a:buNone/>
              <a:defRPr i="0" u="none" cap="none" strike="noStrike">
                <a:solidFill>
                  <a:schemeClr val="accent1"/>
                </a:solidFill>
              </a:defRPr>
            </a:lvl1pPr>
            <a:lvl2pPr indent="0" lvl="1" rtl="0">
              <a:spcBef>
                <a:spcPts val="0"/>
              </a:spcBef>
              <a:spcAft>
                <a:spcPts val="0"/>
              </a:spcAft>
              <a:buSzPts val="3200"/>
              <a:buNone/>
              <a:defRPr sz="1800"/>
            </a:lvl2pPr>
            <a:lvl3pPr indent="0" lvl="2" rtl="0">
              <a:spcBef>
                <a:spcPts val="0"/>
              </a:spcBef>
              <a:spcAft>
                <a:spcPts val="0"/>
              </a:spcAft>
              <a:buSzPts val="3200"/>
              <a:buNone/>
              <a:defRPr sz="1800"/>
            </a:lvl3pPr>
            <a:lvl4pPr indent="0" lvl="3" rtl="0">
              <a:spcBef>
                <a:spcPts val="0"/>
              </a:spcBef>
              <a:spcAft>
                <a:spcPts val="0"/>
              </a:spcAft>
              <a:buSzPts val="3200"/>
              <a:buNone/>
              <a:defRPr sz="1800"/>
            </a:lvl4pPr>
            <a:lvl5pPr indent="0" lvl="4" rtl="0">
              <a:spcBef>
                <a:spcPts val="0"/>
              </a:spcBef>
              <a:spcAft>
                <a:spcPts val="0"/>
              </a:spcAft>
              <a:buSzPts val="3200"/>
              <a:buNone/>
              <a:defRPr sz="1800"/>
            </a:lvl5pPr>
            <a:lvl6pPr indent="0" lvl="5" rtl="0">
              <a:spcBef>
                <a:spcPts val="0"/>
              </a:spcBef>
              <a:spcAft>
                <a:spcPts val="0"/>
              </a:spcAft>
              <a:buSzPts val="3200"/>
              <a:buNone/>
              <a:defRPr sz="1800"/>
            </a:lvl6pPr>
            <a:lvl7pPr indent="0" lvl="6" rtl="0">
              <a:spcBef>
                <a:spcPts val="0"/>
              </a:spcBef>
              <a:spcAft>
                <a:spcPts val="0"/>
              </a:spcAft>
              <a:buSzPts val="3200"/>
              <a:buNone/>
              <a:defRPr sz="1800"/>
            </a:lvl7pPr>
            <a:lvl8pPr indent="0" lvl="7" rtl="0">
              <a:spcBef>
                <a:spcPts val="0"/>
              </a:spcBef>
              <a:spcAft>
                <a:spcPts val="0"/>
              </a:spcAft>
              <a:buSzPts val="3200"/>
              <a:buNone/>
              <a:defRPr sz="1800"/>
            </a:lvl8pPr>
            <a:lvl9pPr indent="0" lvl="8" rtl="0">
              <a:spcBef>
                <a:spcPts val="0"/>
              </a:spcBef>
              <a:spcAft>
                <a:spcPts val="0"/>
              </a:spcAft>
              <a:buSzPts val="3200"/>
              <a:buNone/>
              <a:defRPr sz="1800"/>
            </a:lvl9pPr>
          </a:lstStyle>
          <a:p/>
        </p:txBody>
      </p:sp>
      <p:sp>
        <p:nvSpPr>
          <p:cNvPr id="37" name="Google Shape;37;p6"/>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6"/>
          <p:cNvSpPr txBox="1"/>
          <p:nvPr>
            <p:ph idx="2" type="body"/>
          </p:nvPr>
        </p:nvSpPr>
        <p:spPr>
          <a:xfrm>
            <a:off x="4486100" y="823375"/>
            <a:ext cx="4146300" cy="3683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600"/>
              </a:spcBef>
              <a:spcAft>
                <a:spcPts val="0"/>
              </a:spcAft>
              <a:buClr>
                <a:srgbClr val="616161"/>
              </a:buClr>
              <a:buSzPts val="1800"/>
              <a:buFont typeface="Open Sans"/>
              <a:buChar char="•"/>
              <a:defRPr b="0" i="0" sz="1800" u="none" cap="none" strike="noStrike">
                <a:solidFill>
                  <a:srgbClr val="616161"/>
                </a:solidFill>
                <a:latin typeface="Open Sans"/>
                <a:ea typeface="Open Sans"/>
                <a:cs typeface="Open Sans"/>
                <a:sym typeface="Open Sans"/>
              </a:defRPr>
            </a:lvl1pPr>
            <a:lvl2pPr indent="-330200" lvl="1" marL="914400" marR="0" rtl="0" algn="l">
              <a:lnSpc>
                <a:spcPct val="115000"/>
              </a:lnSpc>
              <a:spcBef>
                <a:spcPts val="600"/>
              </a:spcBef>
              <a:spcAft>
                <a:spcPts val="0"/>
              </a:spcAft>
              <a:buClr>
                <a:srgbClr val="616161"/>
              </a:buClr>
              <a:buSzPts val="1600"/>
              <a:buFont typeface="Open Sans"/>
              <a:buChar char="•"/>
              <a:defRPr b="0" i="0" sz="1600" u="none" cap="none" strike="noStrike">
                <a:solidFill>
                  <a:srgbClr val="616161"/>
                </a:solidFill>
                <a:latin typeface="Open Sans"/>
                <a:ea typeface="Open Sans"/>
                <a:cs typeface="Open Sans"/>
                <a:sym typeface="Open Sans"/>
              </a:defRPr>
            </a:lvl2pPr>
            <a:lvl3pPr indent="-317500" lvl="2" marL="1371600" marR="0" rtl="0" algn="l">
              <a:lnSpc>
                <a:spcPct val="115000"/>
              </a:lnSpc>
              <a:spcBef>
                <a:spcPts val="6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3pPr>
            <a:lvl4pPr indent="-317500" lvl="3" marL="1828800" marR="0" rtl="0" algn="l">
              <a:lnSpc>
                <a:spcPct val="115000"/>
              </a:lnSpc>
              <a:spcBef>
                <a:spcPts val="6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4pPr>
            <a:lvl5pPr indent="-317500" lvl="4" marL="2286000" marR="0" rtl="0" algn="l">
              <a:lnSpc>
                <a:spcPct val="115000"/>
              </a:lnSpc>
              <a:spcBef>
                <a:spcPts val="6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5pPr>
            <a:lvl6pPr indent="-317500" lvl="5" marL="2743200" marR="0" rtl="0" algn="l">
              <a:lnSpc>
                <a:spcPct val="115000"/>
              </a:lnSpc>
              <a:spcBef>
                <a:spcPts val="4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6pPr>
            <a:lvl7pPr indent="-317500" lvl="6" marL="3200400" marR="0" rtl="0" algn="l">
              <a:lnSpc>
                <a:spcPct val="115000"/>
              </a:lnSpc>
              <a:spcBef>
                <a:spcPts val="4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7pPr>
            <a:lvl8pPr indent="-317500" lvl="7" marL="3657600" marR="0" rtl="0" algn="l">
              <a:lnSpc>
                <a:spcPct val="115000"/>
              </a:lnSpc>
              <a:spcBef>
                <a:spcPts val="4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8pPr>
            <a:lvl9pPr indent="-317500" lvl="8" marL="4114800" marR="0" rtl="0" algn="l">
              <a:lnSpc>
                <a:spcPct val="115000"/>
              </a:lnSpc>
              <a:spcBef>
                <a:spcPts val="400"/>
              </a:spcBef>
              <a:spcAft>
                <a:spcPts val="0"/>
              </a:spcAft>
              <a:buClr>
                <a:srgbClr val="616161"/>
              </a:buClr>
              <a:buSzPts val="1400"/>
              <a:buFont typeface="Open Sans"/>
              <a:buChar char="•"/>
              <a:defRPr b="0" i="0" sz="1400" u="none" cap="none" strike="noStrike">
                <a:solidFill>
                  <a:srgbClr val="61616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s_2">
  <p:cSld name="Sections_2">
    <p:spTree>
      <p:nvGrpSpPr>
        <p:cNvPr id="39" name="Shape 39"/>
        <p:cNvGrpSpPr/>
        <p:nvPr/>
      </p:nvGrpSpPr>
      <p:grpSpPr>
        <a:xfrm>
          <a:off x="0" y="0"/>
          <a:ext cx="0" cy="0"/>
          <a:chOff x="0" y="0"/>
          <a:chExt cx="0" cy="0"/>
        </a:xfrm>
      </p:grpSpPr>
      <p:sp>
        <p:nvSpPr>
          <p:cNvPr id="40" name="Google Shape;40;p7"/>
          <p:cNvSpPr/>
          <p:nvPr/>
        </p:nvSpPr>
        <p:spPr>
          <a:xfrm>
            <a:off x="-14250" y="-7200"/>
            <a:ext cx="9182100" cy="5172000"/>
          </a:xfrm>
          <a:prstGeom prst="rect">
            <a:avLst/>
          </a:prstGeom>
          <a:gradFill>
            <a:gsLst>
              <a:gs pos="0">
                <a:schemeClr val="accent1"/>
              </a:gs>
              <a:gs pos="100000">
                <a:srgbClr val="004EE2"/>
              </a:gs>
            </a:gsLst>
            <a:lin ang="360000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type="ctrTitle"/>
          </p:nvPr>
        </p:nvSpPr>
        <p:spPr>
          <a:xfrm>
            <a:off x="171820" y="1598612"/>
            <a:ext cx="8800500" cy="1651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lt1"/>
              </a:buClr>
              <a:buSzPts val="4200"/>
              <a:buNone/>
              <a:defRPr i="0" sz="4200" u="none" cap="none" strike="noStrike">
                <a:solidFill>
                  <a:schemeClr val="lt1"/>
                </a:solidFill>
              </a:defRPr>
            </a:lvl1pPr>
            <a:lvl2pPr indent="0" lvl="1" rtl="0">
              <a:spcBef>
                <a:spcPts val="0"/>
              </a:spcBef>
              <a:spcAft>
                <a:spcPts val="0"/>
              </a:spcAft>
              <a:buSzPts val="4200"/>
              <a:buNone/>
              <a:defRPr sz="4200"/>
            </a:lvl2pPr>
            <a:lvl3pPr indent="0" lvl="2" rtl="0">
              <a:spcBef>
                <a:spcPts val="0"/>
              </a:spcBef>
              <a:spcAft>
                <a:spcPts val="0"/>
              </a:spcAft>
              <a:buSzPts val="4200"/>
              <a:buNone/>
              <a:defRPr sz="4200"/>
            </a:lvl3pPr>
            <a:lvl4pPr indent="0" lvl="3" rtl="0">
              <a:spcBef>
                <a:spcPts val="0"/>
              </a:spcBef>
              <a:spcAft>
                <a:spcPts val="0"/>
              </a:spcAft>
              <a:buSzPts val="4200"/>
              <a:buNone/>
              <a:defRPr sz="4200"/>
            </a:lvl4pPr>
            <a:lvl5pPr indent="0" lvl="4" rtl="0">
              <a:spcBef>
                <a:spcPts val="0"/>
              </a:spcBef>
              <a:spcAft>
                <a:spcPts val="0"/>
              </a:spcAft>
              <a:buSzPts val="4200"/>
              <a:buNone/>
              <a:defRPr sz="4200"/>
            </a:lvl5pPr>
            <a:lvl6pPr indent="0" lvl="5" rtl="0">
              <a:spcBef>
                <a:spcPts val="0"/>
              </a:spcBef>
              <a:spcAft>
                <a:spcPts val="0"/>
              </a:spcAft>
              <a:buSzPts val="4200"/>
              <a:buNone/>
              <a:defRPr sz="4200"/>
            </a:lvl6pPr>
            <a:lvl7pPr indent="0" lvl="6" rtl="0">
              <a:spcBef>
                <a:spcPts val="0"/>
              </a:spcBef>
              <a:spcAft>
                <a:spcPts val="0"/>
              </a:spcAft>
              <a:buSzPts val="4200"/>
              <a:buNone/>
              <a:defRPr sz="4200"/>
            </a:lvl7pPr>
            <a:lvl8pPr indent="0" lvl="7" rtl="0">
              <a:spcBef>
                <a:spcPts val="0"/>
              </a:spcBef>
              <a:spcAft>
                <a:spcPts val="0"/>
              </a:spcAft>
              <a:buSzPts val="4200"/>
              <a:buNone/>
              <a:defRPr sz="4200"/>
            </a:lvl8pPr>
            <a:lvl9pPr indent="0" lvl="8" rtl="0">
              <a:spcBef>
                <a:spcPts val="0"/>
              </a:spcBef>
              <a:spcAft>
                <a:spcPts val="0"/>
              </a:spcAft>
              <a:buSzPts val="4200"/>
              <a:buNone/>
              <a:defRPr sz="4200"/>
            </a:lvl9pPr>
          </a:lstStyle>
          <a:p/>
        </p:txBody>
      </p:sp>
      <p:sp>
        <p:nvSpPr>
          <p:cNvPr id="42" name="Google Shape;42;p7"/>
          <p:cNvSpPr/>
          <p:nvPr/>
        </p:nvSpPr>
        <p:spPr>
          <a:xfrm>
            <a:off x="338877" y="4855176"/>
            <a:ext cx="10122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Open Sans"/>
              <a:buNone/>
            </a:pPr>
            <a:r>
              <a:rPr b="0" i="0" lang="en-US" sz="900" u="none" cap="none" strike="noStrike">
                <a:solidFill>
                  <a:schemeClr val="lt1"/>
                </a:solidFill>
                <a:latin typeface="Open Sans"/>
                <a:ea typeface="Open Sans"/>
                <a:cs typeface="Open Sans"/>
                <a:sym typeface="Open Sans"/>
              </a:rPr>
              <a:t>| Confidential</a:t>
            </a:r>
            <a:endParaRPr sz="900"/>
          </a:p>
        </p:txBody>
      </p:sp>
      <p:pic>
        <p:nvPicPr>
          <p:cNvPr id="43" name="Google Shape;43;p7"/>
          <p:cNvPicPr preferRelativeResize="0"/>
          <p:nvPr/>
        </p:nvPicPr>
        <p:blipFill rotWithShape="1">
          <a:blip r:embed="rId2">
            <a:alphaModFix/>
          </a:blip>
          <a:srcRect b="758" l="0" r="0" t="758"/>
          <a:stretch/>
        </p:blipFill>
        <p:spPr>
          <a:xfrm>
            <a:off x="7708150" y="4760664"/>
            <a:ext cx="1488000" cy="423000"/>
          </a:xfrm>
          <a:prstGeom prst="rect">
            <a:avLst/>
          </a:prstGeom>
          <a:noFill/>
          <a:ln>
            <a:noFill/>
          </a:ln>
        </p:spPr>
      </p:pic>
      <p:sp>
        <p:nvSpPr>
          <p:cNvPr id="44" name="Google Shape;44;p7"/>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s_3">
  <p:cSld name="Sections_3">
    <p:spTree>
      <p:nvGrpSpPr>
        <p:cNvPr id="45" name="Shape 45"/>
        <p:cNvGrpSpPr/>
        <p:nvPr/>
      </p:nvGrpSpPr>
      <p:grpSpPr>
        <a:xfrm>
          <a:off x="0" y="0"/>
          <a:ext cx="0" cy="0"/>
          <a:chOff x="0" y="0"/>
          <a:chExt cx="0" cy="0"/>
        </a:xfrm>
      </p:grpSpPr>
      <p:sp>
        <p:nvSpPr>
          <p:cNvPr id="46" name="Google Shape;46;p8"/>
          <p:cNvSpPr txBox="1"/>
          <p:nvPr>
            <p:ph type="ctrTitle"/>
          </p:nvPr>
        </p:nvSpPr>
        <p:spPr>
          <a:xfrm>
            <a:off x="171820" y="1598612"/>
            <a:ext cx="8800500" cy="1651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accent1"/>
              </a:buClr>
              <a:buSzPts val="3200"/>
              <a:buNone/>
              <a:defRPr i="0" sz="4200" u="none" cap="none" strike="noStrike">
                <a:solidFill>
                  <a:schemeClr val="accent1"/>
                </a:solidFill>
              </a:defRPr>
            </a:lvl1pPr>
            <a:lvl2pPr indent="0" lvl="1" rtl="0">
              <a:spcBef>
                <a:spcPts val="0"/>
              </a:spcBef>
              <a:spcAft>
                <a:spcPts val="0"/>
              </a:spcAft>
              <a:buSzPts val="3200"/>
              <a:buFont typeface="Arial"/>
              <a:buNone/>
              <a:defRPr sz="1800"/>
            </a:lvl2pPr>
            <a:lvl3pPr indent="0" lvl="2" rtl="0">
              <a:spcBef>
                <a:spcPts val="0"/>
              </a:spcBef>
              <a:spcAft>
                <a:spcPts val="0"/>
              </a:spcAft>
              <a:buSzPts val="3200"/>
              <a:buFont typeface="Arial"/>
              <a:buNone/>
              <a:defRPr sz="1800"/>
            </a:lvl3pPr>
            <a:lvl4pPr indent="0" lvl="3" rtl="0">
              <a:spcBef>
                <a:spcPts val="0"/>
              </a:spcBef>
              <a:spcAft>
                <a:spcPts val="0"/>
              </a:spcAft>
              <a:buSzPts val="3200"/>
              <a:buFont typeface="Arial"/>
              <a:buNone/>
              <a:defRPr sz="1800"/>
            </a:lvl4pPr>
            <a:lvl5pPr indent="0" lvl="4" rtl="0">
              <a:spcBef>
                <a:spcPts val="0"/>
              </a:spcBef>
              <a:spcAft>
                <a:spcPts val="0"/>
              </a:spcAft>
              <a:buSzPts val="3200"/>
              <a:buFont typeface="Arial"/>
              <a:buNone/>
              <a:defRPr sz="1800"/>
            </a:lvl5pPr>
            <a:lvl6pPr indent="0" lvl="5" rtl="0">
              <a:spcBef>
                <a:spcPts val="0"/>
              </a:spcBef>
              <a:spcAft>
                <a:spcPts val="0"/>
              </a:spcAft>
              <a:buSzPts val="3200"/>
              <a:buFont typeface="Arial"/>
              <a:buNone/>
              <a:defRPr sz="1800"/>
            </a:lvl6pPr>
            <a:lvl7pPr indent="0" lvl="6" rtl="0">
              <a:spcBef>
                <a:spcPts val="0"/>
              </a:spcBef>
              <a:spcAft>
                <a:spcPts val="0"/>
              </a:spcAft>
              <a:buSzPts val="3200"/>
              <a:buFont typeface="Arial"/>
              <a:buNone/>
              <a:defRPr sz="1800"/>
            </a:lvl7pPr>
            <a:lvl8pPr indent="0" lvl="7" rtl="0">
              <a:spcBef>
                <a:spcPts val="0"/>
              </a:spcBef>
              <a:spcAft>
                <a:spcPts val="0"/>
              </a:spcAft>
              <a:buSzPts val="3200"/>
              <a:buFont typeface="Arial"/>
              <a:buNone/>
              <a:defRPr sz="1800"/>
            </a:lvl8pPr>
            <a:lvl9pPr indent="0" lvl="8" rtl="0">
              <a:spcBef>
                <a:spcPts val="0"/>
              </a:spcBef>
              <a:spcAft>
                <a:spcPts val="0"/>
              </a:spcAft>
              <a:buSzPts val="3200"/>
              <a:buFont typeface="Arial"/>
              <a:buNone/>
              <a:defRPr sz="1800"/>
            </a:lvl9pPr>
          </a:lstStyle>
          <a:p/>
        </p:txBody>
      </p:sp>
      <p:sp>
        <p:nvSpPr>
          <p:cNvPr id="47" name="Google Shape;47;p8"/>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_center" type="titleOnly">
  <p:cSld name="TITLE_ONLY">
    <p:spTree>
      <p:nvGrpSpPr>
        <p:cNvPr id="48" name="Shape 48"/>
        <p:cNvGrpSpPr/>
        <p:nvPr/>
      </p:nvGrpSpPr>
      <p:grpSpPr>
        <a:xfrm>
          <a:off x="0" y="0"/>
          <a:ext cx="0" cy="0"/>
          <a:chOff x="0" y="0"/>
          <a:chExt cx="0" cy="0"/>
        </a:xfrm>
      </p:grpSpPr>
      <p:sp>
        <p:nvSpPr>
          <p:cNvPr id="49" name="Google Shape;49;p9"/>
          <p:cNvSpPr txBox="1"/>
          <p:nvPr>
            <p:ph type="title"/>
          </p:nvPr>
        </p:nvSpPr>
        <p:spPr>
          <a:xfrm>
            <a:off x="237950" y="147100"/>
            <a:ext cx="8672400" cy="8574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accent1"/>
              </a:buClr>
              <a:buSzPts val="3200"/>
              <a:buNone/>
              <a:defRPr i="0" u="none" cap="none" strike="noStrike">
                <a:solidFill>
                  <a:schemeClr val="accent1"/>
                </a:solidFill>
              </a:defRPr>
            </a:lvl1pPr>
            <a:lvl2pPr indent="0" lvl="1" rtl="0">
              <a:spcBef>
                <a:spcPts val="0"/>
              </a:spcBef>
              <a:spcAft>
                <a:spcPts val="0"/>
              </a:spcAft>
              <a:buSzPts val="3200"/>
              <a:buFont typeface="Arial"/>
              <a:buNone/>
              <a:defRPr sz="1800"/>
            </a:lvl2pPr>
            <a:lvl3pPr indent="0" lvl="2" rtl="0">
              <a:spcBef>
                <a:spcPts val="0"/>
              </a:spcBef>
              <a:spcAft>
                <a:spcPts val="0"/>
              </a:spcAft>
              <a:buSzPts val="3200"/>
              <a:buFont typeface="Arial"/>
              <a:buNone/>
              <a:defRPr sz="1800"/>
            </a:lvl3pPr>
            <a:lvl4pPr indent="0" lvl="3" rtl="0">
              <a:spcBef>
                <a:spcPts val="0"/>
              </a:spcBef>
              <a:spcAft>
                <a:spcPts val="0"/>
              </a:spcAft>
              <a:buSzPts val="3200"/>
              <a:buFont typeface="Arial"/>
              <a:buNone/>
              <a:defRPr sz="1800"/>
            </a:lvl4pPr>
            <a:lvl5pPr indent="0" lvl="4" rtl="0">
              <a:spcBef>
                <a:spcPts val="0"/>
              </a:spcBef>
              <a:spcAft>
                <a:spcPts val="0"/>
              </a:spcAft>
              <a:buSzPts val="3200"/>
              <a:buFont typeface="Arial"/>
              <a:buNone/>
              <a:defRPr sz="1800"/>
            </a:lvl5pPr>
            <a:lvl6pPr indent="0" lvl="5" rtl="0">
              <a:spcBef>
                <a:spcPts val="0"/>
              </a:spcBef>
              <a:spcAft>
                <a:spcPts val="0"/>
              </a:spcAft>
              <a:buSzPts val="3200"/>
              <a:buFont typeface="Arial"/>
              <a:buNone/>
              <a:defRPr sz="1800"/>
            </a:lvl6pPr>
            <a:lvl7pPr indent="0" lvl="6" rtl="0">
              <a:spcBef>
                <a:spcPts val="0"/>
              </a:spcBef>
              <a:spcAft>
                <a:spcPts val="0"/>
              </a:spcAft>
              <a:buSzPts val="3200"/>
              <a:buFont typeface="Arial"/>
              <a:buNone/>
              <a:defRPr sz="1800"/>
            </a:lvl7pPr>
            <a:lvl8pPr indent="0" lvl="7" rtl="0">
              <a:spcBef>
                <a:spcPts val="0"/>
              </a:spcBef>
              <a:spcAft>
                <a:spcPts val="0"/>
              </a:spcAft>
              <a:buSzPts val="3200"/>
              <a:buFont typeface="Arial"/>
              <a:buNone/>
              <a:defRPr sz="1800"/>
            </a:lvl8pPr>
            <a:lvl9pPr indent="0" lvl="8" rtl="0">
              <a:spcBef>
                <a:spcPts val="0"/>
              </a:spcBef>
              <a:spcAft>
                <a:spcPts val="0"/>
              </a:spcAft>
              <a:buSzPts val="3200"/>
              <a:buFont typeface="Arial"/>
              <a:buNone/>
              <a:defRPr sz="1800"/>
            </a:lvl9pPr>
          </a:lstStyle>
          <a:p/>
        </p:txBody>
      </p:sp>
      <p:sp>
        <p:nvSpPr>
          <p:cNvPr id="50" name="Google Shape;50;p9"/>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spTree>
      <p:nvGrpSpPr>
        <p:cNvPr id="51" name="Shape 51"/>
        <p:cNvGrpSpPr/>
        <p:nvPr/>
      </p:nvGrpSpPr>
      <p:grpSpPr>
        <a:xfrm>
          <a:off x="0" y="0"/>
          <a:ext cx="0" cy="0"/>
          <a:chOff x="0" y="0"/>
          <a:chExt cx="0" cy="0"/>
        </a:xfrm>
      </p:grpSpPr>
      <p:sp>
        <p:nvSpPr>
          <p:cNvPr id="52" name="Google Shape;52;p10"/>
          <p:cNvSpPr txBox="1"/>
          <p:nvPr>
            <p:ph type="ctrTitle"/>
          </p:nvPr>
        </p:nvSpPr>
        <p:spPr>
          <a:xfrm>
            <a:off x="171820" y="1498599"/>
            <a:ext cx="8800500" cy="15309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600"/>
              </a:spcBef>
              <a:spcAft>
                <a:spcPts val="0"/>
              </a:spcAft>
              <a:buClr>
                <a:schemeClr val="accent1"/>
              </a:buClr>
              <a:buSzPts val="3200"/>
              <a:buNone/>
              <a:defRPr i="0" u="none" cap="none" strike="noStrike">
                <a:solidFill>
                  <a:schemeClr val="accent1"/>
                </a:solidFill>
              </a:defRPr>
            </a:lvl1pPr>
            <a:lvl2pPr indent="0" lvl="1" rtl="0">
              <a:spcBef>
                <a:spcPts val="0"/>
              </a:spcBef>
              <a:spcAft>
                <a:spcPts val="0"/>
              </a:spcAft>
              <a:buSzPts val="3200"/>
              <a:buFont typeface="Arial"/>
              <a:buNone/>
              <a:defRPr/>
            </a:lvl2pPr>
            <a:lvl3pPr indent="0" lvl="2" rtl="0">
              <a:spcBef>
                <a:spcPts val="0"/>
              </a:spcBef>
              <a:spcAft>
                <a:spcPts val="0"/>
              </a:spcAft>
              <a:buSzPts val="3200"/>
              <a:buFont typeface="Arial"/>
              <a:buNone/>
              <a:defRPr/>
            </a:lvl3pPr>
            <a:lvl4pPr indent="0" lvl="3" rtl="0">
              <a:spcBef>
                <a:spcPts val="0"/>
              </a:spcBef>
              <a:spcAft>
                <a:spcPts val="0"/>
              </a:spcAft>
              <a:buSzPts val="3200"/>
              <a:buFont typeface="Arial"/>
              <a:buNone/>
              <a:defRPr/>
            </a:lvl4pPr>
            <a:lvl5pPr indent="0" lvl="4" rtl="0">
              <a:spcBef>
                <a:spcPts val="0"/>
              </a:spcBef>
              <a:spcAft>
                <a:spcPts val="0"/>
              </a:spcAft>
              <a:buSzPts val="3200"/>
              <a:buFont typeface="Arial"/>
              <a:buNone/>
              <a:defRPr/>
            </a:lvl5pPr>
            <a:lvl6pPr indent="0" lvl="5" rtl="0">
              <a:spcBef>
                <a:spcPts val="0"/>
              </a:spcBef>
              <a:spcAft>
                <a:spcPts val="0"/>
              </a:spcAft>
              <a:buSzPts val="3200"/>
              <a:buFont typeface="Arial"/>
              <a:buNone/>
              <a:defRPr/>
            </a:lvl6pPr>
            <a:lvl7pPr indent="0" lvl="6" rtl="0">
              <a:spcBef>
                <a:spcPts val="0"/>
              </a:spcBef>
              <a:spcAft>
                <a:spcPts val="0"/>
              </a:spcAft>
              <a:buSzPts val="3200"/>
              <a:buFont typeface="Arial"/>
              <a:buNone/>
              <a:defRPr/>
            </a:lvl7pPr>
            <a:lvl8pPr indent="0" lvl="7" rtl="0">
              <a:spcBef>
                <a:spcPts val="0"/>
              </a:spcBef>
              <a:spcAft>
                <a:spcPts val="0"/>
              </a:spcAft>
              <a:buSzPts val="3200"/>
              <a:buFont typeface="Arial"/>
              <a:buNone/>
              <a:defRPr/>
            </a:lvl8pPr>
            <a:lvl9pPr indent="0" lvl="8" rtl="0">
              <a:spcBef>
                <a:spcPts val="0"/>
              </a:spcBef>
              <a:spcAft>
                <a:spcPts val="0"/>
              </a:spcAft>
              <a:buSzPts val="3200"/>
              <a:buFont typeface="Arial"/>
              <a:buNone/>
              <a:defRPr/>
            </a:lvl9pPr>
          </a:lstStyle>
          <a:p/>
        </p:txBody>
      </p:sp>
      <p:sp>
        <p:nvSpPr>
          <p:cNvPr id="53" name="Google Shape;53;p10"/>
          <p:cNvSpPr txBox="1"/>
          <p:nvPr/>
        </p:nvSpPr>
        <p:spPr>
          <a:xfrm>
            <a:off x="171820" y="1143483"/>
            <a:ext cx="8805900" cy="66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9CFF"/>
              </a:buClr>
              <a:buFont typeface="Times New Roman"/>
              <a:buNone/>
            </a:pPr>
            <a:r>
              <a:rPr b="1" i="0" lang="en-US" sz="9600" u="none" cap="none" strike="noStrike">
                <a:solidFill>
                  <a:schemeClr val="accent1"/>
                </a:solidFill>
                <a:latin typeface="Helvetica Neue"/>
                <a:ea typeface="Helvetica Neue"/>
                <a:cs typeface="Helvetica Neue"/>
                <a:sym typeface="Helvetica Neue"/>
              </a:rPr>
              <a:t>“</a:t>
            </a:r>
            <a:endParaRPr b="1">
              <a:solidFill>
                <a:schemeClr val="accent1"/>
              </a:solidFill>
              <a:latin typeface="Helvetica Neue"/>
              <a:ea typeface="Helvetica Neue"/>
              <a:cs typeface="Helvetica Neue"/>
              <a:sym typeface="Helvetica Neue"/>
            </a:endParaRPr>
          </a:p>
        </p:txBody>
      </p:sp>
      <p:sp>
        <p:nvSpPr>
          <p:cNvPr id="54" name="Google Shape;54;p10"/>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37950" y="147100"/>
            <a:ext cx="8667300" cy="857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3200"/>
              <a:buFont typeface="Open Sans ExtraBold"/>
              <a:buNone/>
              <a:defRPr i="0" sz="3200" u="none" cap="none" strike="noStrike">
                <a:solidFill>
                  <a:schemeClr val="accent1"/>
                </a:solidFill>
                <a:latin typeface="Open Sans ExtraBold"/>
                <a:ea typeface="Open Sans ExtraBold"/>
                <a:cs typeface="Open Sans ExtraBold"/>
                <a:sym typeface="Open Sans ExtraBold"/>
              </a:defRPr>
            </a:lvl1pPr>
            <a:lvl2pPr indent="0" lvl="1"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2pPr>
            <a:lvl3pPr indent="0" lvl="2"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3pPr>
            <a:lvl4pPr indent="0" lvl="3"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4pPr>
            <a:lvl5pPr indent="0" lvl="4"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5pPr>
            <a:lvl6pPr indent="0" lvl="5"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6pPr>
            <a:lvl7pPr indent="0" lvl="6"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7pPr>
            <a:lvl8pPr indent="0" lvl="7"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8pPr>
            <a:lvl9pPr indent="0" lvl="8"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9pPr>
          </a:lstStyle>
          <a:p/>
        </p:txBody>
      </p:sp>
      <p:sp>
        <p:nvSpPr>
          <p:cNvPr id="7" name="Google Shape;7;p1"/>
          <p:cNvSpPr txBox="1"/>
          <p:nvPr>
            <p:ph idx="1" type="body"/>
          </p:nvPr>
        </p:nvSpPr>
        <p:spPr>
          <a:xfrm>
            <a:off x="237950" y="823375"/>
            <a:ext cx="8448900" cy="3683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2000"/>
              </a:lnSpc>
              <a:spcBef>
                <a:spcPts val="60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30200" lvl="1" marL="914400" marR="0" rtl="0" algn="l">
              <a:lnSpc>
                <a:spcPct val="112000"/>
              </a:lnSpc>
              <a:spcBef>
                <a:spcPts val="600"/>
              </a:spcBef>
              <a:spcAft>
                <a:spcPts val="0"/>
              </a:spcAft>
              <a:buClr>
                <a:schemeClr val="dk2"/>
              </a:buClr>
              <a:buSzPts val="1600"/>
              <a:buFont typeface="Open Sans"/>
              <a:buChar char="•"/>
              <a:defRPr b="0" i="0" sz="16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2"/>
              </a:buClr>
              <a:buSzPts val="1400"/>
              <a:buFont typeface="Open Sans"/>
              <a:buChar char="•"/>
              <a:defRPr b="0" i="0" u="none" cap="none" strike="noStrike">
                <a:solidFill>
                  <a:schemeClr val="dk2"/>
                </a:solidFill>
                <a:latin typeface="Open Sans"/>
                <a:ea typeface="Open Sans"/>
                <a:cs typeface="Open Sans"/>
                <a:sym typeface="Open Sans"/>
              </a:defRPr>
            </a:lvl3pPr>
            <a:lvl4pPr indent="-304800" lvl="3" marL="1828800" marR="0" rtl="0" algn="l">
              <a:lnSpc>
                <a:spcPct val="115000"/>
              </a:lnSpc>
              <a:spcBef>
                <a:spcPts val="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4pPr>
            <a:lvl5pPr indent="-304800" lvl="4" marL="2286000" marR="0" rtl="0" algn="l">
              <a:lnSpc>
                <a:spcPct val="115000"/>
              </a:lnSpc>
              <a:spcBef>
                <a:spcPts val="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5pPr>
            <a:lvl6pPr indent="-304800" lvl="5" marL="2743200" marR="0" rtl="0" algn="l">
              <a:lnSpc>
                <a:spcPct val="115000"/>
              </a:lnSpc>
              <a:spcBef>
                <a:spcPts val="4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6pPr>
            <a:lvl7pPr indent="-304800" lvl="6" marL="3200400" marR="0" rtl="0" algn="l">
              <a:lnSpc>
                <a:spcPct val="115000"/>
              </a:lnSpc>
              <a:spcBef>
                <a:spcPts val="4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7pPr>
            <a:lvl8pPr indent="-304800" lvl="7" marL="3657600" marR="0" rtl="0" algn="l">
              <a:lnSpc>
                <a:spcPct val="115000"/>
              </a:lnSpc>
              <a:spcBef>
                <a:spcPts val="4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8pPr>
            <a:lvl9pPr indent="-304800" lvl="8" marL="4114800" marR="0" rtl="0" algn="l">
              <a:lnSpc>
                <a:spcPct val="115000"/>
              </a:lnSpc>
              <a:spcBef>
                <a:spcPts val="4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9pPr>
          </a:lstStyle>
          <a:p/>
        </p:txBody>
      </p:sp>
      <p:sp>
        <p:nvSpPr>
          <p:cNvPr id="8" name="Google Shape;8;p1"/>
          <p:cNvSpPr/>
          <p:nvPr/>
        </p:nvSpPr>
        <p:spPr>
          <a:xfrm>
            <a:off x="0" y="4797100"/>
            <a:ext cx="9144000" cy="355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1">
            <a:alphaModFix/>
          </a:blip>
          <a:srcRect b="758" l="0" r="0" t="758"/>
          <a:stretch/>
        </p:blipFill>
        <p:spPr>
          <a:xfrm>
            <a:off x="7708150" y="4760664"/>
            <a:ext cx="1488000" cy="423000"/>
          </a:xfrm>
          <a:prstGeom prst="rect">
            <a:avLst/>
          </a:prstGeom>
          <a:noFill/>
          <a:ln>
            <a:noFill/>
          </a:ln>
        </p:spPr>
      </p:pic>
      <p:sp>
        <p:nvSpPr>
          <p:cNvPr id="10" name="Google Shape;10;p1"/>
          <p:cNvSpPr/>
          <p:nvPr/>
        </p:nvSpPr>
        <p:spPr>
          <a:xfrm>
            <a:off x="333584" y="4855176"/>
            <a:ext cx="10122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Open Sans"/>
              <a:buNone/>
            </a:pPr>
            <a:r>
              <a:rPr b="0" i="0" lang="en-US" sz="900" u="none" cap="none" strike="noStrike">
                <a:solidFill>
                  <a:schemeClr val="accent1"/>
                </a:solidFill>
                <a:latin typeface="Open Sans"/>
                <a:ea typeface="Open Sans"/>
                <a:cs typeface="Open Sans"/>
                <a:sym typeface="Open Sans"/>
              </a:rPr>
              <a:t>| Confidential</a:t>
            </a:r>
            <a:endParaRPr sz="900"/>
          </a:p>
        </p:txBody>
      </p:sp>
      <p:sp>
        <p:nvSpPr>
          <p:cNvPr id="11" name="Google Shape;11;p1"/>
          <p:cNvSpPr txBox="1"/>
          <p:nvPr/>
        </p:nvSpPr>
        <p:spPr>
          <a:xfrm>
            <a:off x="81775" y="4868275"/>
            <a:ext cx="4392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idx="12" type="sldNum"/>
          </p:nvPr>
        </p:nvSpPr>
        <p:spPr>
          <a:xfrm>
            <a:off x="-147875" y="4855176"/>
            <a:ext cx="548700" cy="320100"/>
          </a:xfrm>
          <a:prstGeom prst="rect">
            <a:avLst/>
          </a:prstGeom>
          <a:noFill/>
          <a:ln>
            <a:noFill/>
          </a:ln>
        </p:spPr>
        <p:txBody>
          <a:bodyPr anchorCtr="0" anchor="t" bIns="45700" lIns="0" spcFirstLastPara="1" rIns="0" wrap="square" tIns="45700">
            <a:noAutofit/>
          </a:bodyPr>
          <a:lstStyle>
            <a:lvl1pPr lvl="0" algn="r">
              <a:buNone/>
              <a:defRPr sz="900">
                <a:solidFill>
                  <a:schemeClr val="accent1"/>
                </a:solidFill>
                <a:latin typeface="Open Sans"/>
                <a:ea typeface="Open Sans"/>
                <a:cs typeface="Open Sans"/>
                <a:sym typeface="Open Sans"/>
              </a:defRPr>
            </a:lvl1pPr>
            <a:lvl2pPr lvl="1" algn="r">
              <a:buNone/>
              <a:defRPr sz="900">
                <a:solidFill>
                  <a:schemeClr val="accent1"/>
                </a:solidFill>
                <a:latin typeface="Open Sans"/>
                <a:ea typeface="Open Sans"/>
                <a:cs typeface="Open Sans"/>
                <a:sym typeface="Open Sans"/>
              </a:defRPr>
            </a:lvl2pPr>
            <a:lvl3pPr lvl="2" algn="r">
              <a:buNone/>
              <a:defRPr sz="900">
                <a:solidFill>
                  <a:schemeClr val="accent1"/>
                </a:solidFill>
                <a:latin typeface="Open Sans"/>
                <a:ea typeface="Open Sans"/>
                <a:cs typeface="Open Sans"/>
                <a:sym typeface="Open Sans"/>
              </a:defRPr>
            </a:lvl3pPr>
            <a:lvl4pPr lvl="3" algn="r">
              <a:buNone/>
              <a:defRPr sz="900">
                <a:solidFill>
                  <a:schemeClr val="accent1"/>
                </a:solidFill>
                <a:latin typeface="Open Sans"/>
                <a:ea typeface="Open Sans"/>
                <a:cs typeface="Open Sans"/>
                <a:sym typeface="Open Sans"/>
              </a:defRPr>
            </a:lvl4pPr>
            <a:lvl5pPr lvl="4" algn="r">
              <a:buNone/>
              <a:defRPr sz="900">
                <a:solidFill>
                  <a:schemeClr val="accent1"/>
                </a:solidFill>
                <a:latin typeface="Open Sans"/>
                <a:ea typeface="Open Sans"/>
                <a:cs typeface="Open Sans"/>
                <a:sym typeface="Open Sans"/>
              </a:defRPr>
            </a:lvl5pPr>
            <a:lvl6pPr lvl="5" algn="r">
              <a:buNone/>
              <a:defRPr sz="900">
                <a:solidFill>
                  <a:schemeClr val="accent1"/>
                </a:solidFill>
                <a:latin typeface="Open Sans"/>
                <a:ea typeface="Open Sans"/>
                <a:cs typeface="Open Sans"/>
                <a:sym typeface="Open Sans"/>
              </a:defRPr>
            </a:lvl6pPr>
            <a:lvl7pPr lvl="6" algn="r">
              <a:buNone/>
              <a:defRPr sz="900">
                <a:solidFill>
                  <a:schemeClr val="accent1"/>
                </a:solidFill>
                <a:latin typeface="Open Sans"/>
                <a:ea typeface="Open Sans"/>
                <a:cs typeface="Open Sans"/>
                <a:sym typeface="Open Sans"/>
              </a:defRPr>
            </a:lvl7pPr>
            <a:lvl8pPr lvl="7" algn="r">
              <a:buNone/>
              <a:defRPr sz="900">
                <a:solidFill>
                  <a:schemeClr val="accent1"/>
                </a:solidFill>
                <a:latin typeface="Open Sans"/>
                <a:ea typeface="Open Sans"/>
                <a:cs typeface="Open Sans"/>
                <a:sym typeface="Open Sans"/>
              </a:defRPr>
            </a:lvl8pPr>
            <a:lvl9pPr lvl="8" algn="r">
              <a:buNone/>
              <a:defRPr sz="900">
                <a:solidFill>
                  <a:schemeClr val="accen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9" name="Shape 149"/>
        <p:cNvGrpSpPr/>
        <p:nvPr/>
      </p:nvGrpSpPr>
      <p:grpSpPr>
        <a:xfrm>
          <a:off x="0" y="0"/>
          <a:ext cx="0" cy="0"/>
          <a:chOff x="0" y="0"/>
          <a:chExt cx="0" cy="0"/>
        </a:xfrm>
      </p:grpSpPr>
      <p:sp>
        <p:nvSpPr>
          <p:cNvPr id="150" name="Google Shape;150;p21"/>
          <p:cNvSpPr txBox="1"/>
          <p:nvPr/>
        </p:nvSpPr>
        <p:spPr>
          <a:xfrm>
            <a:off x="515300" y="1898975"/>
            <a:ext cx="66990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rgbClr val="FFFFFF"/>
                </a:solidFill>
                <a:latin typeface="Open Sans"/>
                <a:ea typeface="Open Sans"/>
                <a:cs typeface="Open Sans"/>
                <a:sym typeface="Open Sans"/>
              </a:rPr>
              <a:t>Q -DB : </a:t>
            </a:r>
            <a:r>
              <a:rPr i="1" lang="en-US" sz="3000">
                <a:solidFill>
                  <a:srgbClr val="FFFFFF"/>
                </a:solidFill>
                <a:latin typeface="Open Sans"/>
                <a:ea typeface="Open Sans"/>
                <a:cs typeface="Open Sans"/>
                <a:sym typeface="Open Sans"/>
              </a:rPr>
              <a:t>Document Status Monitor</a:t>
            </a:r>
            <a:endParaRPr i="1" sz="3000">
              <a:solidFill>
                <a:srgbClr val="FFFFFF"/>
              </a:solidFill>
              <a:latin typeface="Open Sans"/>
              <a:ea typeface="Open Sans"/>
              <a:cs typeface="Open Sans"/>
              <a:sym typeface="Open Sans"/>
            </a:endParaRPr>
          </a:p>
        </p:txBody>
      </p:sp>
      <p:sp>
        <p:nvSpPr>
          <p:cNvPr id="151" name="Google Shape;151;p21"/>
          <p:cNvSpPr txBox="1"/>
          <p:nvPr/>
        </p:nvSpPr>
        <p:spPr>
          <a:xfrm>
            <a:off x="601200" y="2986850"/>
            <a:ext cx="33303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Open Sans"/>
                <a:ea typeface="Open Sans"/>
                <a:cs typeface="Open Sans"/>
                <a:sym typeface="Open Sans"/>
              </a:rPr>
              <a:t>what: Let’s spy on the Documents</a:t>
            </a:r>
            <a:endParaRPr>
              <a:solidFill>
                <a:srgbClr val="FFFFFF"/>
              </a:solidFill>
              <a:latin typeface="Open Sans"/>
              <a:ea typeface="Open Sans"/>
              <a:cs typeface="Open Sans"/>
              <a:sym typeface="Open Sans"/>
            </a:endParaRPr>
          </a:p>
          <a:p>
            <a:pPr indent="0" lvl="0" marL="0" rtl="0" algn="l">
              <a:spcBef>
                <a:spcPts val="0"/>
              </a:spcBef>
              <a:spcAft>
                <a:spcPts val="0"/>
              </a:spcAft>
              <a:buNone/>
            </a:pPr>
            <a:r>
              <a:rPr lang="en-US">
                <a:solidFill>
                  <a:srgbClr val="FFFFFF"/>
                </a:solidFill>
                <a:latin typeface="Open Sans"/>
                <a:ea typeface="Open Sans"/>
                <a:cs typeface="Open Sans"/>
                <a:sym typeface="Open Sans"/>
              </a:rPr>
              <a:t>where: @Hackathon</a:t>
            </a:r>
            <a:endParaRPr>
              <a:solidFill>
                <a:srgbClr val="FFFFFF"/>
              </a:solidFill>
              <a:latin typeface="Open Sans"/>
              <a:ea typeface="Open Sans"/>
              <a:cs typeface="Open Sans"/>
              <a:sym typeface="Open Sans"/>
            </a:endParaRPr>
          </a:p>
        </p:txBody>
      </p:sp>
      <p:sp>
        <p:nvSpPr>
          <p:cNvPr id="152" name="Google Shape;152;p21"/>
          <p:cNvSpPr txBox="1"/>
          <p:nvPr/>
        </p:nvSpPr>
        <p:spPr>
          <a:xfrm>
            <a:off x="7386025" y="4112900"/>
            <a:ext cx="13455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rgbClr val="FFFFFF"/>
                </a:solidFill>
                <a:latin typeface="Open Sans"/>
                <a:ea typeface="Open Sans"/>
                <a:cs typeface="Open Sans"/>
                <a:sym typeface="Open Sans"/>
              </a:rPr>
              <a:t>The Muppets</a:t>
            </a:r>
            <a:endParaRPr i="1">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p>
            <a:pPr indent="0" lvl="0" marL="0" rtl="0" algn="r">
              <a:spcBef>
                <a:spcPts val="0"/>
              </a:spcBef>
              <a:spcAft>
                <a:spcPts val="0"/>
              </a:spcAft>
              <a:buNone/>
            </a:pPr>
            <a:fld id="{00000000-1234-1234-1234-123412341234}" type="slidenum">
              <a:rPr lang="en-US">
                <a:solidFill>
                  <a:schemeClr val="accent1"/>
                </a:solidFill>
              </a:rPr>
              <a:t>‹#›</a:t>
            </a:fld>
            <a:endParaRPr>
              <a:solidFill>
                <a:schemeClr val="accent1"/>
              </a:solidFill>
            </a:endParaRPr>
          </a:p>
        </p:txBody>
      </p:sp>
      <p:sp>
        <p:nvSpPr>
          <p:cNvPr id="158" name="Google Shape;158;p22"/>
          <p:cNvSpPr txBox="1"/>
          <p:nvPr>
            <p:ph idx="1" type="body"/>
          </p:nvPr>
        </p:nvSpPr>
        <p:spPr>
          <a:xfrm>
            <a:off x="237950" y="1127200"/>
            <a:ext cx="2234700" cy="3263400"/>
          </a:xfrm>
          <a:prstGeom prst="rect">
            <a:avLst/>
          </a:prstGeom>
          <a:solidFill>
            <a:srgbClr val="741B47"/>
          </a:solidFill>
        </p:spPr>
        <p:txBody>
          <a:bodyPr anchorCtr="0" anchor="ctr" bIns="91425" lIns="91425" spcFirstLastPara="1" rIns="91425" wrap="square" tIns="91425">
            <a:noAutofit/>
          </a:bodyPr>
          <a:lstStyle/>
          <a:p>
            <a:pPr indent="0" lvl="0" marL="0" rtl="0" algn="ctr">
              <a:lnSpc>
                <a:spcPct val="114000"/>
              </a:lnSpc>
              <a:spcBef>
                <a:spcPts val="0"/>
              </a:spcBef>
              <a:spcAft>
                <a:spcPts val="0"/>
              </a:spcAft>
              <a:buNone/>
            </a:pPr>
            <a:r>
              <a:rPr b="1" lang="en-US" sz="1700">
                <a:solidFill>
                  <a:schemeClr val="lt1"/>
                </a:solidFill>
              </a:rPr>
              <a:t>The Muppets </a:t>
            </a:r>
            <a:endParaRPr b="1" sz="1700">
              <a:solidFill>
                <a:schemeClr val="lt1"/>
              </a:solidFill>
            </a:endParaRPr>
          </a:p>
          <a:p>
            <a:pPr indent="0" lvl="0" marL="0" rtl="0" algn="ctr">
              <a:lnSpc>
                <a:spcPct val="114000"/>
              </a:lnSpc>
              <a:spcBef>
                <a:spcPts val="0"/>
              </a:spcBef>
              <a:spcAft>
                <a:spcPts val="0"/>
              </a:spcAft>
              <a:buNone/>
            </a:pPr>
            <a:r>
              <a:rPr b="1" lang="en-US" sz="1700">
                <a:solidFill>
                  <a:schemeClr val="lt1"/>
                </a:solidFill>
              </a:rPr>
              <a:t>AKA</a:t>
            </a:r>
            <a:endParaRPr b="1" sz="1700">
              <a:solidFill>
                <a:schemeClr val="lt1"/>
              </a:solidFill>
            </a:endParaRPr>
          </a:p>
          <a:p>
            <a:pPr indent="0" lvl="0" marL="0" rtl="0" algn="l">
              <a:lnSpc>
                <a:spcPct val="114000"/>
              </a:lnSpc>
              <a:spcBef>
                <a:spcPts val="0"/>
              </a:spcBef>
              <a:spcAft>
                <a:spcPts val="0"/>
              </a:spcAft>
              <a:buNone/>
            </a:pPr>
            <a:r>
              <a:rPr b="1" i="1" lang="en-US" sz="1400">
                <a:solidFill>
                  <a:schemeClr val="lt1"/>
                </a:solidFill>
              </a:rPr>
              <a:t>@dare</a:t>
            </a:r>
            <a:endParaRPr b="1" i="1" sz="1400">
              <a:solidFill>
                <a:schemeClr val="lt1"/>
              </a:solidFill>
            </a:endParaRPr>
          </a:p>
          <a:p>
            <a:pPr indent="0" lvl="0" marL="0" rtl="0" algn="l">
              <a:lnSpc>
                <a:spcPct val="114000"/>
              </a:lnSpc>
              <a:spcBef>
                <a:spcPts val="0"/>
              </a:spcBef>
              <a:spcAft>
                <a:spcPts val="0"/>
              </a:spcAft>
              <a:buNone/>
            </a:pPr>
            <a:r>
              <a:rPr b="1" i="1" lang="en-US" sz="1400">
                <a:solidFill>
                  <a:schemeClr val="lt1"/>
                </a:solidFill>
              </a:rPr>
              <a:t>@mto</a:t>
            </a:r>
            <a:endParaRPr b="1" i="1" sz="1400">
              <a:solidFill>
                <a:schemeClr val="lt1"/>
              </a:solidFill>
            </a:endParaRPr>
          </a:p>
          <a:p>
            <a:pPr indent="0" lvl="0" marL="0" rtl="0" algn="l">
              <a:lnSpc>
                <a:spcPct val="114000"/>
              </a:lnSpc>
              <a:spcBef>
                <a:spcPts val="0"/>
              </a:spcBef>
              <a:spcAft>
                <a:spcPts val="0"/>
              </a:spcAft>
              <a:buNone/>
            </a:pPr>
            <a:r>
              <a:rPr b="1" i="1" lang="en-US" sz="1400">
                <a:solidFill>
                  <a:schemeClr val="lt1"/>
                </a:solidFill>
              </a:rPr>
              <a:t>@petrut.brailescu</a:t>
            </a:r>
            <a:endParaRPr b="1" i="1" sz="1400">
              <a:solidFill>
                <a:schemeClr val="lt1"/>
              </a:solidFill>
            </a:endParaRPr>
          </a:p>
          <a:p>
            <a:pPr indent="0" lvl="0" marL="0" rtl="0" algn="l">
              <a:lnSpc>
                <a:spcPct val="114000"/>
              </a:lnSpc>
              <a:spcBef>
                <a:spcPts val="0"/>
              </a:spcBef>
              <a:spcAft>
                <a:spcPts val="0"/>
              </a:spcAft>
              <a:buNone/>
            </a:pPr>
            <a:r>
              <a:rPr b="1" i="1" lang="en-US" sz="1400">
                <a:solidFill>
                  <a:schemeClr val="lt1"/>
                </a:solidFill>
              </a:rPr>
              <a:t>@costin.pirosca</a:t>
            </a:r>
            <a:endParaRPr b="1" i="1" sz="1400">
              <a:solidFill>
                <a:schemeClr val="lt1"/>
              </a:solidFill>
            </a:endParaRPr>
          </a:p>
          <a:p>
            <a:pPr indent="0" lvl="0" marL="0" rtl="0" algn="ctr">
              <a:lnSpc>
                <a:spcPct val="114000"/>
              </a:lnSpc>
              <a:spcBef>
                <a:spcPts val="0"/>
              </a:spcBef>
              <a:spcAft>
                <a:spcPts val="0"/>
              </a:spcAft>
              <a:buNone/>
            </a:pPr>
            <a:r>
              <a:t/>
            </a:r>
            <a:endParaRPr b="1" sz="1700">
              <a:solidFill>
                <a:schemeClr val="lt1"/>
              </a:solidFill>
            </a:endParaRPr>
          </a:p>
        </p:txBody>
      </p:sp>
      <p:sp>
        <p:nvSpPr>
          <p:cNvPr id="159" name="Google Shape;159;p22"/>
          <p:cNvSpPr txBox="1"/>
          <p:nvPr>
            <p:ph idx="1" type="body"/>
          </p:nvPr>
        </p:nvSpPr>
        <p:spPr>
          <a:xfrm>
            <a:off x="2609475" y="1127200"/>
            <a:ext cx="2898600" cy="1587600"/>
          </a:xfrm>
          <a:prstGeom prst="rect">
            <a:avLst/>
          </a:prstGeom>
          <a:solidFill>
            <a:srgbClr val="351C75"/>
          </a:solidFill>
        </p:spPr>
        <p:txBody>
          <a:bodyPr anchorCtr="0" anchor="ctr" bIns="91425" lIns="91425" spcFirstLastPara="1" rIns="91425" wrap="square" tIns="91425">
            <a:noAutofit/>
          </a:bodyPr>
          <a:lstStyle/>
          <a:p>
            <a:pPr indent="0" lvl="0" marL="0" rtl="0" algn="ctr">
              <a:lnSpc>
                <a:spcPct val="114000"/>
              </a:lnSpc>
              <a:spcBef>
                <a:spcPts val="0"/>
              </a:spcBef>
              <a:spcAft>
                <a:spcPts val="0"/>
              </a:spcAft>
              <a:buNone/>
            </a:pPr>
            <a:r>
              <a:rPr b="1" lang="en-US" sz="1700">
                <a:solidFill>
                  <a:srgbClr val="FFFFFF"/>
                </a:solidFill>
              </a:rPr>
              <a:t>JMS &amp; DB Spy</a:t>
            </a:r>
            <a:endParaRPr b="1" sz="1700">
              <a:solidFill>
                <a:srgbClr val="FFFFFF"/>
              </a:solidFill>
            </a:endParaRPr>
          </a:p>
          <a:p>
            <a:pPr indent="0" lvl="0" marL="0" rtl="0" algn="ctr">
              <a:spcBef>
                <a:spcPts val="600"/>
              </a:spcBef>
              <a:spcAft>
                <a:spcPts val="0"/>
              </a:spcAft>
              <a:buNone/>
            </a:pPr>
            <a:r>
              <a:rPr lang="en-US" sz="1200">
                <a:solidFill>
                  <a:srgbClr val="FFFFFF"/>
                </a:solidFill>
              </a:rPr>
              <a:t>Application that gives you information about what’s going on in your Q and DB</a:t>
            </a:r>
            <a:endParaRPr sz="1200">
              <a:solidFill>
                <a:srgbClr val="FFFFFF"/>
              </a:solidFill>
            </a:endParaRPr>
          </a:p>
        </p:txBody>
      </p:sp>
      <p:sp>
        <p:nvSpPr>
          <p:cNvPr id="160" name="Google Shape;160;p22"/>
          <p:cNvSpPr txBox="1"/>
          <p:nvPr>
            <p:ph idx="1" type="body"/>
          </p:nvPr>
        </p:nvSpPr>
        <p:spPr>
          <a:xfrm>
            <a:off x="5644900" y="530200"/>
            <a:ext cx="3041100" cy="5970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b="1" lang="en-US">
                <a:solidFill>
                  <a:srgbClr val="134F5C"/>
                </a:solidFill>
              </a:rPr>
              <a:t>Why?</a:t>
            </a:r>
            <a:endParaRPr>
              <a:solidFill>
                <a:srgbClr val="134F5C"/>
              </a:solidFill>
            </a:endParaRPr>
          </a:p>
        </p:txBody>
      </p:sp>
      <p:sp>
        <p:nvSpPr>
          <p:cNvPr id="161" name="Google Shape;161;p22"/>
          <p:cNvSpPr txBox="1"/>
          <p:nvPr>
            <p:ph idx="1" type="body"/>
          </p:nvPr>
        </p:nvSpPr>
        <p:spPr>
          <a:xfrm>
            <a:off x="5644900" y="1127200"/>
            <a:ext cx="3041100" cy="3263400"/>
          </a:xfrm>
          <a:prstGeom prst="rect">
            <a:avLst/>
          </a:prstGeom>
          <a:solidFill>
            <a:srgbClr val="134F5C"/>
          </a:solidFill>
        </p:spPr>
        <p:txBody>
          <a:bodyPr anchorCtr="0" anchor="ctr" bIns="91425" lIns="91425" spcFirstLastPara="1" rIns="91425" wrap="square" tIns="91425">
            <a:noAutofit/>
          </a:bodyPr>
          <a:lstStyle/>
          <a:p>
            <a:pPr indent="0" lvl="0" marL="0" rtl="0" algn="ctr">
              <a:lnSpc>
                <a:spcPct val="114000"/>
              </a:lnSpc>
              <a:spcBef>
                <a:spcPts val="0"/>
              </a:spcBef>
              <a:spcAft>
                <a:spcPts val="0"/>
              </a:spcAft>
              <a:buNone/>
            </a:pPr>
            <a:r>
              <a:t/>
            </a:r>
            <a:endParaRPr b="1" sz="1700">
              <a:solidFill>
                <a:schemeClr val="lt1"/>
              </a:solidFill>
            </a:endParaRPr>
          </a:p>
          <a:p>
            <a:pPr indent="0" lvl="0" marL="0" rtl="0" algn="ctr">
              <a:lnSpc>
                <a:spcPct val="114000"/>
              </a:lnSpc>
              <a:spcBef>
                <a:spcPts val="0"/>
              </a:spcBef>
              <a:spcAft>
                <a:spcPts val="0"/>
              </a:spcAft>
              <a:buNone/>
            </a:pPr>
            <a:r>
              <a:rPr b="1" lang="en-US" sz="1700">
                <a:solidFill>
                  <a:schemeClr val="lt1"/>
                </a:solidFill>
              </a:rPr>
              <a:t>To facilitate troubleshooting for both:</a:t>
            </a:r>
            <a:endParaRPr b="1" sz="1700">
              <a:solidFill>
                <a:schemeClr val="lt1"/>
              </a:solidFill>
            </a:endParaRPr>
          </a:p>
          <a:p>
            <a:pPr indent="0" lvl="0" marL="0" rtl="0" algn="ctr">
              <a:lnSpc>
                <a:spcPct val="114000"/>
              </a:lnSpc>
              <a:spcBef>
                <a:spcPts val="0"/>
              </a:spcBef>
              <a:spcAft>
                <a:spcPts val="0"/>
              </a:spcAft>
              <a:buNone/>
            </a:pPr>
            <a:r>
              <a:rPr b="1" lang="en-US" sz="1700">
                <a:solidFill>
                  <a:schemeClr val="lt1"/>
                </a:solidFill>
              </a:rPr>
              <a:t>TS customers</a:t>
            </a:r>
            <a:endParaRPr b="1" sz="1700">
              <a:solidFill>
                <a:schemeClr val="lt1"/>
              </a:solidFill>
            </a:endParaRPr>
          </a:p>
          <a:p>
            <a:pPr indent="0" lvl="0" marL="0" rtl="0" algn="ctr">
              <a:lnSpc>
                <a:spcPct val="114000"/>
              </a:lnSpc>
              <a:spcBef>
                <a:spcPts val="0"/>
              </a:spcBef>
              <a:spcAft>
                <a:spcPts val="0"/>
              </a:spcAft>
              <a:buNone/>
            </a:pPr>
            <a:r>
              <a:rPr b="1" lang="en-US" sz="1700">
                <a:solidFill>
                  <a:schemeClr val="lt1"/>
                </a:solidFill>
              </a:rPr>
              <a:t>and</a:t>
            </a:r>
            <a:endParaRPr b="1" sz="1700">
              <a:solidFill>
                <a:schemeClr val="lt1"/>
              </a:solidFill>
            </a:endParaRPr>
          </a:p>
          <a:p>
            <a:pPr indent="0" lvl="0" marL="0" rtl="0" algn="ctr">
              <a:lnSpc>
                <a:spcPct val="114000"/>
              </a:lnSpc>
              <a:spcBef>
                <a:spcPts val="0"/>
              </a:spcBef>
              <a:spcAft>
                <a:spcPts val="0"/>
              </a:spcAft>
              <a:buNone/>
            </a:pPr>
            <a:r>
              <a:rPr b="1" lang="en-US" sz="1700">
                <a:solidFill>
                  <a:schemeClr val="lt1"/>
                </a:solidFill>
              </a:rPr>
              <a:t>Customer Support</a:t>
            </a:r>
            <a:endParaRPr b="1" sz="1700">
              <a:solidFill>
                <a:schemeClr val="lt1"/>
              </a:solidFill>
            </a:endParaRPr>
          </a:p>
          <a:p>
            <a:pPr indent="0" lvl="0" marL="0" rtl="0" algn="ctr">
              <a:lnSpc>
                <a:spcPct val="114000"/>
              </a:lnSpc>
              <a:spcBef>
                <a:spcPts val="0"/>
              </a:spcBef>
              <a:spcAft>
                <a:spcPts val="0"/>
              </a:spcAft>
              <a:buNone/>
            </a:pPr>
            <a:r>
              <a:t/>
            </a:r>
            <a:endParaRPr b="1" sz="1700">
              <a:solidFill>
                <a:schemeClr val="lt1"/>
              </a:solidFill>
            </a:endParaRPr>
          </a:p>
          <a:p>
            <a:pPr indent="0" lvl="0" marL="0" rtl="0" algn="ctr">
              <a:lnSpc>
                <a:spcPct val="114000"/>
              </a:lnSpc>
              <a:spcBef>
                <a:spcPts val="0"/>
              </a:spcBef>
              <a:spcAft>
                <a:spcPts val="0"/>
              </a:spcAft>
              <a:buNone/>
            </a:pPr>
            <a:r>
              <a:rPr lang="en-US" sz="1700">
                <a:solidFill>
                  <a:schemeClr val="lt1"/>
                </a:solidFill>
              </a:rPr>
              <a:t>&amp;</a:t>
            </a:r>
            <a:endParaRPr sz="1700">
              <a:solidFill>
                <a:schemeClr val="lt1"/>
              </a:solidFill>
            </a:endParaRPr>
          </a:p>
          <a:p>
            <a:pPr indent="457200" lvl="0" marL="0" rtl="0" algn="l">
              <a:lnSpc>
                <a:spcPct val="114000"/>
              </a:lnSpc>
              <a:spcBef>
                <a:spcPts val="0"/>
              </a:spcBef>
              <a:spcAft>
                <a:spcPts val="0"/>
              </a:spcAft>
              <a:buNone/>
            </a:pPr>
            <a:r>
              <a:rPr lang="en-US" sz="1700">
                <a:solidFill>
                  <a:schemeClr val="lt1"/>
                </a:solidFill>
              </a:rPr>
              <a:t>Because we care? :)</a:t>
            </a:r>
            <a:r>
              <a:rPr b="1" lang="en-US" sz="1700">
                <a:solidFill>
                  <a:schemeClr val="lt1"/>
                </a:solidFill>
              </a:rPr>
              <a:t> </a:t>
            </a:r>
            <a:endParaRPr b="1" sz="1700">
              <a:solidFill>
                <a:schemeClr val="lt1"/>
              </a:solidFill>
            </a:endParaRPr>
          </a:p>
          <a:p>
            <a:pPr indent="0" lvl="0" marL="0" rtl="0" algn="ctr">
              <a:spcBef>
                <a:spcPts val="600"/>
              </a:spcBef>
              <a:spcAft>
                <a:spcPts val="0"/>
              </a:spcAft>
              <a:buNone/>
            </a:pPr>
            <a:r>
              <a:t/>
            </a:r>
            <a:endParaRPr sz="1200">
              <a:solidFill>
                <a:schemeClr val="lt1"/>
              </a:solidFill>
            </a:endParaRPr>
          </a:p>
        </p:txBody>
      </p:sp>
      <p:sp>
        <p:nvSpPr>
          <p:cNvPr id="162" name="Google Shape;162;p22"/>
          <p:cNvSpPr txBox="1"/>
          <p:nvPr>
            <p:ph idx="1" type="body"/>
          </p:nvPr>
        </p:nvSpPr>
        <p:spPr>
          <a:xfrm>
            <a:off x="2609475" y="2853100"/>
            <a:ext cx="2898600" cy="1537500"/>
          </a:xfrm>
          <a:prstGeom prst="rect">
            <a:avLst/>
          </a:prstGeom>
          <a:solidFill>
            <a:srgbClr val="BF9000"/>
          </a:solidFill>
        </p:spPr>
        <p:txBody>
          <a:bodyPr anchorCtr="0" anchor="ctr" bIns="91425" lIns="91425" spcFirstLastPara="1" rIns="91425" wrap="square" tIns="91425">
            <a:noAutofit/>
          </a:bodyPr>
          <a:lstStyle/>
          <a:p>
            <a:pPr indent="0" lvl="0" marL="0" rtl="0" algn="l">
              <a:lnSpc>
                <a:spcPct val="114000"/>
              </a:lnSpc>
              <a:spcBef>
                <a:spcPts val="0"/>
              </a:spcBef>
              <a:spcAft>
                <a:spcPts val="0"/>
              </a:spcAft>
              <a:buNone/>
            </a:pPr>
            <a:r>
              <a:rPr lang="en-US" sz="1300">
                <a:solidFill>
                  <a:schemeClr val="lt1"/>
                </a:solidFill>
              </a:rPr>
              <a:t>* </a:t>
            </a:r>
            <a:r>
              <a:rPr lang="en-US" sz="1300">
                <a:solidFill>
                  <a:schemeClr val="lt1"/>
                </a:solidFill>
              </a:rPr>
              <a:t>Were my documents already   processed ?</a:t>
            </a:r>
            <a:endParaRPr sz="1300">
              <a:solidFill>
                <a:schemeClr val="lt1"/>
              </a:solidFill>
            </a:endParaRPr>
          </a:p>
          <a:p>
            <a:pPr indent="0" lvl="0" marL="0" rtl="0" algn="l">
              <a:lnSpc>
                <a:spcPct val="114000"/>
              </a:lnSpc>
              <a:spcBef>
                <a:spcPts val="0"/>
              </a:spcBef>
              <a:spcAft>
                <a:spcPts val="0"/>
              </a:spcAft>
              <a:buNone/>
            </a:pPr>
            <a:r>
              <a:rPr lang="en-US" sz="1300">
                <a:solidFill>
                  <a:schemeClr val="lt1"/>
                </a:solidFill>
              </a:rPr>
              <a:t>*Are they stuck?</a:t>
            </a:r>
            <a:endParaRPr sz="1300">
              <a:solidFill>
                <a:schemeClr val="lt1"/>
              </a:solidFill>
            </a:endParaRPr>
          </a:p>
        </p:txBody>
      </p:sp>
      <p:sp>
        <p:nvSpPr>
          <p:cNvPr id="163" name="Google Shape;163;p22"/>
          <p:cNvSpPr txBox="1"/>
          <p:nvPr>
            <p:ph idx="1" type="body"/>
          </p:nvPr>
        </p:nvSpPr>
        <p:spPr>
          <a:xfrm>
            <a:off x="2609475" y="530200"/>
            <a:ext cx="2898600" cy="5970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b="1" lang="en-US">
                <a:solidFill>
                  <a:srgbClr val="351C75"/>
                </a:solidFill>
              </a:rPr>
              <a:t>What?</a:t>
            </a:r>
            <a:endParaRPr>
              <a:solidFill>
                <a:srgbClr val="351C75"/>
              </a:solidFill>
            </a:endParaRPr>
          </a:p>
        </p:txBody>
      </p:sp>
      <p:sp>
        <p:nvSpPr>
          <p:cNvPr id="164" name="Google Shape;164;p22"/>
          <p:cNvSpPr txBox="1"/>
          <p:nvPr>
            <p:ph idx="1" type="body"/>
          </p:nvPr>
        </p:nvSpPr>
        <p:spPr>
          <a:xfrm>
            <a:off x="237950" y="530200"/>
            <a:ext cx="2234700" cy="597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US">
                <a:solidFill>
                  <a:srgbClr val="741B47"/>
                </a:solidFill>
              </a:rPr>
              <a:t>Who?</a:t>
            </a:r>
            <a:endParaRPr>
              <a:solidFill>
                <a:srgbClr val="741B4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237950" y="147100"/>
            <a:ext cx="8667300" cy="8574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600"/>
              </a:spcBef>
              <a:spcAft>
                <a:spcPts val="0"/>
              </a:spcAft>
              <a:buNone/>
            </a:pPr>
            <a:r>
              <a:rPr b="1" lang="en-US" sz="3100">
                <a:solidFill>
                  <a:srgbClr val="351C75"/>
                </a:solidFill>
                <a:latin typeface="Open Sans"/>
                <a:ea typeface="Open Sans"/>
                <a:cs typeface="Open Sans"/>
                <a:sym typeface="Open Sans"/>
              </a:rPr>
              <a:t>How </a:t>
            </a:r>
            <a:r>
              <a:rPr b="1" lang="en-US" sz="3300">
                <a:solidFill>
                  <a:srgbClr val="351C75"/>
                </a:solidFill>
                <a:latin typeface="Open Sans"/>
                <a:ea typeface="Open Sans"/>
                <a:cs typeface="Open Sans"/>
                <a:sym typeface="Open Sans"/>
              </a:rPr>
              <a:t>?</a:t>
            </a:r>
            <a:endParaRPr sz="4700">
              <a:latin typeface="Open Sans"/>
              <a:ea typeface="Open Sans"/>
              <a:cs typeface="Open Sans"/>
              <a:sym typeface="Open Sans"/>
            </a:endParaRPr>
          </a:p>
        </p:txBody>
      </p:sp>
      <p:sp>
        <p:nvSpPr>
          <p:cNvPr id="170" name="Google Shape;170;p23"/>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1" name="Google Shape;171;p23"/>
          <p:cNvPicPr preferRelativeResize="0"/>
          <p:nvPr/>
        </p:nvPicPr>
        <p:blipFill>
          <a:blip r:embed="rId3">
            <a:alphaModFix/>
          </a:blip>
          <a:stretch>
            <a:fillRect/>
          </a:stretch>
        </p:blipFill>
        <p:spPr>
          <a:xfrm>
            <a:off x="1495425" y="1128275"/>
            <a:ext cx="6153150" cy="356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p>
            <a:pPr indent="0" lvl="0" marL="0" rtl="0" algn="r">
              <a:spcBef>
                <a:spcPts val="0"/>
              </a:spcBef>
              <a:spcAft>
                <a:spcPts val="0"/>
              </a:spcAft>
              <a:buNone/>
            </a:pPr>
            <a:fld id="{00000000-1234-1234-1234-123412341234}" type="slidenum">
              <a:rPr lang="en-US">
                <a:solidFill>
                  <a:schemeClr val="accent1"/>
                </a:solidFill>
              </a:rPr>
              <a:t>‹#›</a:t>
            </a:fld>
            <a:endParaRPr>
              <a:solidFill>
                <a:schemeClr val="accent1"/>
              </a:solidFill>
            </a:endParaRPr>
          </a:p>
        </p:txBody>
      </p:sp>
      <p:sp>
        <p:nvSpPr>
          <p:cNvPr id="177" name="Google Shape;177;p24"/>
          <p:cNvSpPr txBox="1"/>
          <p:nvPr>
            <p:ph type="title"/>
          </p:nvPr>
        </p:nvSpPr>
        <p:spPr>
          <a:xfrm>
            <a:off x="237950" y="147100"/>
            <a:ext cx="8667300" cy="8574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b="1" lang="en-US" sz="3100">
                <a:solidFill>
                  <a:srgbClr val="351C75"/>
                </a:solidFill>
                <a:latin typeface="Open Sans"/>
                <a:ea typeface="Open Sans"/>
                <a:cs typeface="Open Sans"/>
                <a:sym typeface="Open Sans"/>
              </a:rPr>
              <a:t>Leaked Image</a:t>
            </a:r>
            <a:endParaRPr/>
          </a:p>
        </p:txBody>
      </p:sp>
      <p:pic>
        <p:nvPicPr>
          <p:cNvPr id="178" name="Google Shape;178;p24"/>
          <p:cNvPicPr preferRelativeResize="0"/>
          <p:nvPr/>
        </p:nvPicPr>
        <p:blipFill>
          <a:blip r:embed="rId3">
            <a:alphaModFix/>
          </a:blip>
          <a:stretch>
            <a:fillRect/>
          </a:stretch>
        </p:blipFill>
        <p:spPr>
          <a:xfrm>
            <a:off x="152400" y="1156900"/>
            <a:ext cx="8839201" cy="2874064"/>
          </a:xfrm>
          <a:prstGeom prst="rect">
            <a:avLst/>
          </a:prstGeom>
          <a:noFill/>
          <a:ln>
            <a:noFill/>
          </a:ln>
        </p:spPr>
      </p:pic>
      <p:sp>
        <p:nvSpPr>
          <p:cNvPr id="179" name="Google Shape;179;p24"/>
          <p:cNvSpPr txBox="1"/>
          <p:nvPr/>
        </p:nvSpPr>
        <p:spPr>
          <a:xfrm>
            <a:off x="1620650" y="4225000"/>
            <a:ext cx="72846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351C75"/>
                </a:solidFill>
                <a:latin typeface="Open Sans"/>
                <a:ea typeface="Open Sans"/>
                <a:cs typeface="Open Sans"/>
                <a:sym typeface="Open Sans"/>
              </a:rPr>
              <a:t>Each column in sortable. Each column can be filtered by value</a:t>
            </a:r>
            <a:endParaRPr>
              <a:solidFill>
                <a:srgbClr val="351C75"/>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idx="12" type="sldNum"/>
          </p:nvPr>
        </p:nvSpPr>
        <p:spPr>
          <a:xfrm>
            <a:off x="-147875" y="4855176"/>
            <a:ext cx="548700" cy="320100"/>
          </a:xfrm>
          <a:prstGeom prst="rect">
            <a:avLst/>
          </a:prstGeom>
        </p:spPr>
        <p:txBody>
          <a:bodyPr anchorCtr="0" anchor="t" bIns="45700" lIns="0" spcFirstLastPara="1" rIns="0" wrap="square" tIns="45700">
            <a:noAutofit/>
          </a:bodyPr>
          <a:lstStyle/>
          <a:p>
            <a:pPr indent="0" lvl="0" marL="0" rtl="0" algn="r">
              <a:spcBef>
                <a:spcPts val="0"/>
              </a:spcBef>
              <a:spcAft>
                <a:spcPts val="0"/>
              </a:spcAft>
              <a:buNone/>
            </a:pPr>
            <a:fld id="{00000000-1234-1234-1234-123412341234}" type="slidenum">
              <a:rPr lang="en-US">
                <a:solidFill>
                  <a:schemeClr val="accent1"/>
                </a:solidFill>
              </a:rPr>
              <a:t>‹#›</a:t>
            </a:fld>
            <a:endParaRPr>
              <a:solidFill>
                <a:schemeClr val="accent1"/>
              </a:solidFill>
            </a:endParaRPr>
          </a:p>
        </p:txBody>
      </p:sp>
      <p:sp>
        <p:nvSpPr>
          <p:cNvPr id="185" name="Google Shape;185;p25"/>
          <p:cNvSpPr txBox="1"/>
          <p:nvPr/>
        </p:nvSpPr>
        <p:spPr>
          <a:xfrm>
            <a:off x="376150" y="498600"/>
            <a:ext cx="8572500" cy="42162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600"/>
              </a:spcBef>
              <a:spcAft>
                <a:spcPts val="0"/>
              </a:spcAft>
              <a:buNone/>
            </a:pPr>
            <a:r>
              <a:rPr b="1" lang="en-US" sz="3100">
                <a:solidFill>
                  <a:srgbClr val="351C75"/>
                </a:solidFill>
                <a:latin typeface="Open Sans"/>
                <a:ea typeface="Open Sans"/>
                <a:cs typeface="Open Sans"/>
                <a:sym typeface="Open Sans"/>
              </a:rPr>
              <a:t>Demo Time ...</a:t>
            </a:r>
            <a:endParaRPr b="1" sz="3100">
              <a:solidFill>
                <a:srgbClr val="351C75"/>
              </a:solidFill>
              <a:latin typeface="Open Sans"/>
              <a:ea typeface="Open Sans"/>
              <a:cs typeface="Open Sans"/>
              <a:sym typeface="Open Sans"/>
            </a:endParaRPr>
          </a:p>
          <a:p>
            <a:pPr indent="457200" lvl="0" marL="2743200" rtl="0" algn="l">
              <a:lnSpc>
                <a:spcPct val="115000"/>
              </a:lnSpc>
              <a:spcBef>
                <a:spcPts val="600"/>
              </a:spcBef>
              <a:spcAft>
                <a:spcPts val="0"/>
              </a:spcAft>
              <a:buNone/>
            </a:pPr>
            <a:r>
              <a:t/>
            </a:r>
            <a:endParaRPr b="1" sz="3100">
              <a:solidFill>
                <a:srgbClr val="351C75"/>
              </a:solidFill>
              <a:latin typeface="Open Sans"/>
              <a:ea typeface="Open Sans"/>
              <a:cs typeface="Open Sans"/>
              <a:sym typeface="Open Sans"/>
            </a:endParaRPr>
          </a:p>
        </p:txBody>
      </p:sp>
      <p:pic>
        <p:nvPicPr>
          <p:cNvPr id="186" name="Google Shape;186;p25"/>
          <p:cNvPicPr preferRelativeResize="0"/>
          <p:nvPr/>
        </p:nvPicPr>
        <p:blipFill>
          <a:blip r:embed="rId3">
            <a:alphaModFix/>
          </a:blip>
          <a:stretch>
            <a:fillRect/>
          </a:stretch>
        </p:blipFill>
        <p:spPr>
          <a:xfrm>
            <a:off x="3559150" y="1870350"/>
            <a:ext cx="5389499" cy="279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adeshift Master Template">
  <a:themeElements>
    <a:clrScheme name="Custom 3">
      <a:dk1>
        <a:srgbClr val="1E1E1E"/>
      </a:dk1>
      <a:lt1>
        <a:srgbClr val="FFFFFF"/>
      </a:lt1>
      <a:dk2>
        <a:srgbClr val="636363"/>
      </a:dk2>
      <a:lt2>
        <a:srgbClr val="F2F2F2"/>
      </a:lt2>
      <a:accent1>
        <a:srgbClr val="00AFFF"/>
      </a:accent1>
      <a:accent2>
        <a:srgbClr val="FCBF12"/>
      </a:accent2>
      <a:accent3>
        <a:srgbClr val="A60261"/>
      </a:accent3>
      <a:accent4>
        <a:srgbClr val="FF5200"/>
      </a:accent4>
      <a:accent5>
        <a:srgbClr val="BF0000"/>
      </a:accent5>
      <a:accent6>
        <a:srgbClr val="4FC610"/>
      </a:accent6>
      <a:hlink>
        <a:srgbClr val="00AEF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