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Roboto"/>
      <p:regular r:id="rId14"/>
      <p:bold r:id="rId15"/>
      <p:italic r:id="rId16"/>
      <p:boldItalic r:id="rId17"/>
    </p:embeddedFont>
    <p:embeddedFont>
      <p:font typeface="Merriweather"/>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erriweather-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Merriweather-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bold.fntdata"/><Relationship Id="rId14" Type="http://schemas.openxmlformats.org/officeDocument/2006/relationships/font" Target="fonts/Roboto-regular.fntdata"/><Relationship Id="rId17" Type="http://schemas.openxmlformats.org/officeDocument/2006/relationships/font" Target="fonts/Roboto-boldItalic.fntdata"/><Relationship Id="rId16" Type="http://schemas.openxmlformats.org/officeDocument/2006/relationships/font" Target="fonts/Roboto-italic.fntdata"/><Relationship Id="rId5" Type="http://schemas.openxmlformats.org/officeDocument/2006/relationships/notesMaster" Target="notesMasters/notesMaster1.xml"/><Relationship Id="rId19" Type="http://schemas.openxmlformats.org/officeDocument/2006/relationships/font" Target="fonts/Merriweather-bold.fntdata"/><Relationship Id="rId6" Type="http://schemas.openxmlformats.org/officeDocument/2006/relationships/slide" Target="slides/slide1.xml"/><Relationship Id="rId18" Type="http://schemas.openxmlformats.org/officeDocument/2006/relationships/font" Target="fonts/Merriweather-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10bc576b895_0_4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10bc576b895_0_4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rgbClr val="606C71"/>
                </a:solidFill>
              </a:rPr>
              <a:t>This project analyzes sleep data collected from Sleep Cycle iOS App on Kaggle in order to determine what contributes to good sleep. Factors examined are caffeine consumption, physical activity, heart rate, and length of time sleeping. We will use machine learning models to predict if a person will have good or poor sleep based on these factors.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10bc576b895_0_4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10bc576b895_0_4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rgbClr val="606C71"/>
                </a:solidFill>
              </a:rPr>
              <a:t>Initially, we talked about using other database web applications. However due to the potential cost and our desire to use free applications, we selected MongoDB Atlas and Compass to store and connect to our dataset</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0bc576b895_0_4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0bc576b895_0_4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rgbClr val="606C71"/>
                </a:solidFill>
              </a:rPr>
              <a:t>Initially, we looked for topics of interest on Kaggle to see the data that was available. We came upon the sleep data of an individual who tracked his/her sleep patterns for just over 3 years. The dataset started with 8 columns, one of which was titled “Sleep Notes” and had several features in it. Part of the initial clean up of this data was to break those out to separate columns.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09f02bceab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09f02bceab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09f02bceab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09f02bceab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rgbClr val="606C71"/>
                </a:solidFill>
              </a:rPr>
              <a:t>Preliminarily, the data preprocessing and cleaning reduced our dataset to 162 useable data points. Then the plan was to try to predict what emoji would result. Based on this initial plan, a classifier model was selected for our Machine Learning Model. Once this initial model was run, we determined that the useable data was not enough and using a classifier machine learning model was not appropriate.</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09f02bceab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09f02bceab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rgbClr val="606C71"/>
                </a:solidFill>
              </a:rPr>
              <a:t>We decided to make our target the Sleep Quality feature as it has more outcomes to predict. This change in plan required more preprocessing. A df_tranformed.csv has been generated where all features are in the form of a 1 or 0, allowing for model functionality and keeping 887 complete rows of data.</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09f02bceab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09f02bceab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Clr>
                <a:schemeClr val="lt2"/>
              </a:buClr>
              <a:buSzPts val="1600"/>
              <a:buNone/>
              <a:defRPr sz="1600">
                <a:solidFill>
                  <a:schemeClr val="lt2"/>
                </a:solidFill>
              </a:defRPr>
            </a:lvl1pPr>
            <a:lvl2pPr lvl="1" rtl="0">
              <a:lnSpc>
                <a:spcPct val="100000"/>
              </a:lnSpc>
              <a:spcBef>
                <a:spcPts val="0"/>
              </a:spcBef>
              <a:spcAft>
                <a:spcPts val="0"/>
              </a:spcAft>
              <a:buClr>
                <a:schemeClr val="lt2"/>
              </a:buClr>
              <a:buSzPts val="1600"/>
              <a:buNone/>
              <a:defRPr sz="1600">
                <a:solidFill>
                  <a:schemeClr val="lt2"/>
                </a:solidFill>
              </a:defRPr>
            </a:lvl2pPr>
            <a:lvl3pPr lvl="2" rtl="0">
              <a:lnSpc>
                <a:spcPct val="100000"/>
              </a:lnSpc>
              <a:spcBef>
                <a:spcPts val="0"/>
              </a:spcBef>
              <a:spcAft>
                <a:spcPts val="0"/>
              </a:spcAft>
              <a:buClr>
                <a:schemeClr val="lt2"/>
              </a:buClr>
              <a:buSzPts val="1600"/>
              <a:buNone/>
              <a:defRPr sz="1600">
                <a:solidFill>
                  <a:schemeClr val="lt2"/>
                </a:solidFill>
              </a:defRPr>
            </a:lvl3pPr>
            <a:lvl4pPr lvl="3" rtl="0">
              <a:lnSpc>
                <a:spcPct val="100000"/>
              </a:lnSpc>
              <a:spcBef>
                <a:spcPts val="0"/>
              </a:spcBef>
              <a:spcAft>
                <a:spcPts val="0"/>
              </a:spcAft>
              <a:buClr>
                <a:schemeClr val="lt2"/>
              </a:buClr>
              <a:buSzPts val="1600"/>
              <a:buNone/>
              <a:defRPr sz="1600">
                <a:solidFill>
                  <a:schemeClr val="lt2"/>
                </a:solidFill>
              </a:defRPr>
            </a:lvl4pPr>
            <a:lvl5pPr lvl="4" rtl="0">
              <a:lnSpc>
                <a:spcPct val="100000"/>
              </a:lnSpc>
              <a:spcBef>
                <a:spcPts val="0"/>
              </a:spcBef>
              <a:spcAft>
                <a:spcPts val="0"/>
              </a:spcAft>
              <a:buClr>
                <a:schemeClr val="lt2"/>
              </a:buClr>
              <a:buSzPts val="1600"/>
              <a:buNone/>
              <a:defRPr sz="1600">
                <a:solidFill>
                  <a:schemeClr val="lt2"/>
                </a:solidFill>
              </a:defRPr>
            </a:lvl5pPr>
            <a:lvl6pPr lvl="5" rtl="0">
              <a:lnSpc>
                <a:spcPct val="100000"/>
              </a:lnSpc>
              <a:spcBef>
                <a:spcPts val="0"/>
              </a:spcBef>
              <a:spcAft>
                <a:spcPts val="0"/>
              </a:spcAft>
              <a:buClr>
                <a:schemeClr val="lt2"/>
              </a:buClr>
              <a:buSzPts val="1600"/>
              <a:buNone/>
              <a:defRPr sz="1600">
                <a:solidFill>
                  <a:schemeClr val="lt2"/>
                </a:solidFill>
              </a:defRPr>
            </a:lvl6pPr>
            <a:lvl7pPr lvl="6" rtl="0">
              <a:lnSpc>
                <a:spcPct val="100000"/>
              </a:lnSpc>
              <a:spcBef>
                <a:spcPts val="0"/>
              </a:spcBef>
              <a:spcAft>
                <a:spcPts val="0"/>
              </a:spcAft>
              <a:buClr>
                <a:schemeClr val="lt2"/>
              </a:buClr>
              <a:buSzPts val="1600"/>
              <a:buNone/>
              <a:defRPr sz="1600">
                <a:solidFill>
                  <a:schemeClr val="lt2"/>
                </a:solidFill>
              </a:defRPr>
            </a:lvl7pPr>
            <a:lvl8pPr lvl="7" rtl="0">
              <a:lnSpc>
                <a:spcPct val="100000"/>
              </a:lnSpc>
              <a:spcBef>
                <a:spcPts val="0"/>
              </a:spcBef>
              <a:spcAft>
                <a:spcPts val="0"/>
              </a:spcAft>
              <a:buClr>
                <a:schemeClr val="lt2"/>
              </a:buClr>
              <a:buSzPts val="1600"/>
              <a:buNone/>
              <a:defRPr sz="1600">
                <a:solidFill>
                  <a:schemeClr val="lt2"/>
                </a:solidFill>
              </a:defRPr>
            </a:lvl8pPr>
            <a:lvl9pPr lvl="8" rtl="0">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rmAutofit/>
          </a:bodyPr>
          <a:lstStyle>
            <a:lvl1pPr lvl="0" rtl="0">
              <a:spcBef>
                <a:spcPts val="0"/>
              </a:spcBef>
              <a:spcAft>
                <a:spcPts val="0"/>
              </a:spcAft>
              <a:buClr>
                <a:schemeClr val="lt1"/>
              </a:buClr>
              <a:buSzPts val="10000"/>
              <a:buNone/>
              <a:defRPr sz="10000">
                <a:solidFill>
                  <a:schemeClr val="lt1"/>
                </a:solidFill>
              </a:defRPr>
            </a:lvl1pPr>
            <a:lvl2pPr lvl="1" rtl="0">
              <a:spcBef>
                <a:spcPts val="0"/>
              </a:spcBef>
              <a:spcAft>
                <a:spcPts val="0"/>
              </a:spcAft>
              <a:buClr>
                <a:schemeClr val="lt1"/>
              </a:buClr>
              <a:buSzPts val="10000"/>
              <a:buNone/>
              <a:defRPr sz="10000">
                <a:solidFill>
                  <a:schemeClr val="lt1"/>
                </a:solidFill>
              </a:defRPr>
            </a:lvl2pPr>
            <a:lvl3pPr lvl="2" rtl="0">
              <a:spcBef>
                <a:spcPts val="0"/>
              </a:spcBef>
              <a:spcAft>
                <a:spcPts val="0"/>
              </a:spcAft>
              <a:buClr>
                <a:schemeClr val="lt1"/>
              </a:buClr>
              <a:buSzPts val="10000"/>
              <a:buNone/>
              <a:defRPr sz="10000">
                <a:solidFill>
                  <a:schemeClr val="lt1"/>
                </a:solidFill>
              </a:defRPr>
            </a:lvl3pPr>
            <a:lvl4pPr lvl="3" rtl="0">
              <a:spcBef>
                <a:spcPts val="0"/>
              </a:spcBef>
              <a:spcAft>
                <a:spcPts val="0"/>
              </a:spcAft>
              <a:buClr>
                <a:schemeClr val="lt1"/>
              </a:buClr>
              <a:buSzPts val="10000"/>
              <a:buNone/>
              <a:defRPr sz="10000">
                <a:solidFill>
                  <a:schemeClr val="lt1"/>
                </a:solidFill>
              </a:defRPr>
            </a:lvl4pPr>
            <a:lvl5pPr lvl="4" rtl="0">
              <a:spcBef>
                <a:spcPts val="0"/>
              </a:spcBef>
              <a:spcAft>
                <a:spcPts val="0"/>
              </a:spcAft>
              <a:buClr>
                <a:schemeClr val="lt1"/>
              </a:buClr>
              <a:buSzPts val="10000"/>
              <a:buNone/>
              <a:defRPr sz="10000">
                <a:solidFill>
                  <a:schemeClr val="lt1"/>
                </a:solidFill>
              </a:defRPr>
            </a:lvl5pPr>
            <a:lvl6pPr lvl="5" rtl="0">
              <a:spcBef>
                <a:spcPts val="0"/>
              </a:spcBef>
              <a:spcAft>
                <a:spcPts val="0"/>
              </a:spcAft>
              <a:buClr>
                <a:schemeClr val="lt1"/>
              </a:buClr>
              <a:buSzPts val="10000"/>
              <a:buNone/>
              <a:defRPr sz="10000">
                <a:solidFill>
                  <a:schemeClr val="lt1"/>
                </a:solidFill>
              </a:defRPr>
            </a:lvl6pPr>
            <a:lvl7pPr lvl="6" rtl="0">
              <a:spcBef>
                <a:spcPts val="0"/>
              </a:spcBef>
              <a:spcAft>
                <a:spcPts val="0"/>
              </a:spcAft>
              <a:buClr>
                <a:schemeClr val="lt1"/>
              </a:buClr>
              <a:buSzPts val="10000"/>
              <a:buNone/>
              <a:defRPr sz="10000">
                <a:solidFill>
                  <a:schemeClr val="lt1"/>
                </a:solidFill>
              </a:defRPr>
            </a:lvl7pPr>
            <a:lvl8pPr lvl="7" rtl="0">
              <a:spcBef>
                <a:spcPts val="0"/>
              </a:spcBef>
              <a:spcAft>
                <a:spcPts val="0"/>
              </a:spcAft>
              <a:buClr>
                <a:schemeClr val="lt1"/>
              </a:buClr>
              <a:buSzPts val="10000"/>
              <a:buNone/>
              <a:defRPr sz="10000">
                <a:solidFill>
                  <a:schemeClr val="lt1"/>
                </a:solidFill>
              </a:defRPr>
            </a:lvl8pPr>
            <a:lvl9pPr lvl="8" rtl="0">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Clr>
                <a:schemeClr val="accent2"/>
              </a:buClr>
              <a:buSzPts val="1300"/>
              <a:buChar char="●"/>
              <a:defRPr>
                <a:solidFill>
                  <a:schemeClr val="accent2"/>
                </a:solidFill>
              </a:defRPr>
            </a:lvl1pPr>
            <a:lvl2pPr indent="-298450" lvl="1" marL="914400" rtl="0">
              <a:spcBef>
                <a:spcPts val="0"/>
              </a:spcBef>
              <a:spcAft>
                <a:spcPts val="0"/>
              </a:spcAft>
              <a:buClr>
                <a:schemeClr val="accent2"/>
              </a:buClr>
              <a:buSzPts val="1100"/>
              <a:buChar char="○"/>
              <a:defRPr>
                <a:solidFill>
                  <a:schemeClr val="accent2"/>
                </a:solidFill>
              </a:defRPr>
            </a:lvl2pPr>
            <a:lvl3pPr indent="-298450" lvl="2" marL="1371600" rtl="0">
              <a:spcBef>
                <a:spcPts val="0"/>
              </a:spcBef>
              <a:spcAft>
                <a:spcPts val="0"/>
              </a:spcAft>
              <a:buClr>
                <a:schemeClr val="accent2"/>
              </a:buClr>
              <a:buSzPts val="1100"/>
              <a:buChar char="■"/>
              <a:defRPr>
                <a:solidFill>
                  <a:schemeClr val="accent2"/>
                </a:solidFill>
              </a:defRPr>
            </a:lvl3pPr>
            <a:lvl4pPr indent="-298450" lvl="3" marL="1828800" rtl="0">
              <a:spcBef>
                <a:spcPts val="0"/>
              </a:spcBef>
              <a:spcAft>
                <a:spcPts val="0"/>
              </a:spcAft>
              <a:buClr>
                <a:schemeClr val="accent2"/>
              </a:buClr>
              <a:buSzPts val="1100"/>
              <a:buChar char="●"/>
              <a:defRPr>
                <a:solidFill>
                  <a:schemeClr val="accent2"/>
                </a:solidFill>
              </a:defRPr>
            </a:lvl4pPr>
            <a:lvl5pPr indent="-298450" lvl="4" marL="2286000" rtl="0">
              <a:spcBef>
                <a:spcPts val="0"/>
              </a:spcBef>
              <a:spcAft>
                <a:spcPts val="0"/>
              </a:spcAft>
              <a:buClr>
                <a:schemeClr val="accent2"/>
              </a:buClr>
              <a:buSzPts val="1100"/>
              <a:buChar char="○"/>
              <a:defRPr>
                <a:solidFill>
                  <a:schemeClr val="accent2"/>
                </a:solidFill>
              </a:defRPr>
            </a:lvl5pPr>
            <a:lvl6pPr indent="-298450" lvl="5" marL="2743200" rtl="0">
              <a:spcBef>
                <a:spcPts val="0"/>
              </a:spcBef>
              <a:spcAft>
                <a:spcPts val="0"/>
              </a:spcAft>
              <a:buClr>
                <a:schemeClr val="accent2"/>
              </a:buClr>
              <a:buSzPts val="1100"/>
              <a:buChar char="■"/>
              <a:defRPr>
                <a:solidFill>
                  <a:schemeClr val="accent2"/>
                </a:solidFill>
              </a:defRPr>
            </a:lvl6pPr>
            <a:lvl7pPr indent="-298450" lvl="6" marL="3200400" rtl="0">
              <a:spcBef>
                <a:spcPts val="0"/>
              </a:spcBef>
              <a:spcAft>
                <a:spcPts val="0"/>
              </a:spcAft>
              <a:buClr>
                <a:schemeClr val="accent2"/>
              </a:buClr>
              <a:buSzPts val="1100"/>
              <a:buChar char="●"/>
              <a:defRPr>
                <a:solidFill>
                  <a:schemeClr val="accent2"/>
                </a:solidFill>
              </a:defRPr>
            </a:lvl7pPr>
            <a:lvl8pPr indent="-298450" lvl="7" marL="3657600" rtl="0">
              <a:spcBef>
                <a:spcPts val="0"/>
              </a:spcBef>
              <a:spcAft>
                <a:spcPts val="0"/>
              </a:spcAft>
              <a:buClr>
                <a:schemeClr val="accent2"/>
              </a:buClr>
              <a:buSzPts val="1100"/>
              <a:buChar char="○"/>
              <a:defRPr>
                <a:solidFill>
                  <a:schemeClr val="accent2"/>
                </a:solidFill>
              </a:defRPr>
            </a:lvl8pPr>
            <a:lvl9pPr indent="-298450" lvl="8" marL="4114800" rtl="0">
              <a:spcBef>
                <a:spcPts val="0"/>
              </a:spcBef>
              <a:spcAft>
                <a:spcPts val="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accent1"/>
                </a:solidFill>
              </a:defRPr>
            </a:lvl1pPr>
            <a:lvl2pPr lvl="1" rtl="0">
              <a:buNone/>
              <a:defRPr>
                <a:solidFill>
                  <a:schemeClr val="accent1"/>
                </a:solidFill>
              </a:defRPr>
            </a:lvl2pPr>
            <a:lvl3pPr lvl="2" rtl="0">
              <a:buNone/>
              <a:defRPr>
                <a:solidFill>
                  <a:schemeClr val="accent1"/>
                </a:solidFill>
              </a:defRPr>
            </a:lvl3pPr>
            <a:lvl4pPr lvl="3" rtl="0">
              <a:buNone/>
              <a:defRPr>
                <a:solidFill>
                  <a:schemeClr val="accent1"/>
                </a:solidFill>
              </a:defRPr>
            </a:lvl4pPr>
            <a:lvl5pPr lvl="4" rtl="0">
              <a:buNone/>
              <a:defRPr>
                <a:solidFill>
                  <a:schemeClr val="accent1"/>
                </a:solidFill>
              </a:defRPr>
            </a:lvl5pPr>
            <a:lvl6pPr lvl="5" rtl="0">
              <a:buNone/>
              <a:defRPr>
                <a:solidFill>
                  <a:schemeClr val="accent1"/>
                </a:solidFill>
              </a:defRPr>
            </a:lvl6pPr>
            <a:lvl7pPr lvl="6" rtl="0">
              <a:buNone/>
              <a:defRPr>
                <a:solidFill>
                  <a:schemeClr val="accent1"/>
                </a:solidFill>
              </a:defRPr>
            </a:lvl7pPr>
            <a:lvl8pPr lvl="7" rtl="0">
              <a:buNone/>
              <a:defRPr>
                <a:solidFill>
                  <a:schemeClr val="accent1"/>
                </a:solidFill>
              </a:defRPr>
            </a:lvl8pPr>
            <a:lvl9pPr lvl="8" rtl="0">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Clr>
                <a:schemeClr val="accent2"/>
              </a:buClr>
              <a:buSzPts val="1300"/>
              <a:buChar char="●"/>
              <a:defRPr>
                <a:solidFill>
                  <a:schemeClr val="accent2"/>
                </a:solidFill>
              </a:defRPr>
            </a:lvl1pPr>
            <a:lvl2pPr indent="-298450" lvl="1" marL="914400" rtl="0">
              <a:spcBef>
                <a:spcPts val="0"/>
              </a:spcBef>
              <a:spcAft>
                <a:spcPts val="0"/>
              </a:spcAft>
              <a:buClr>
                <a:schemeClr val="accent2"/>
              </a:buClr>
              <a:buSzPts val="1100"/>
              <a:buChar char="○"/>
              <a:defRPr>
                <a:solidFill>
                  <a:schemeClr val="accent2"/>
                </a:solidFill>
              </a:defRPr>
            </a:lvl2pPr>
            <a:lvl3pPr indent="-298450" lvl="2" marL="1371600" rtl="0">
              <a:spcBef>
                <a:spcPts val="0"/>
              </a:spcBef>
              <a:spcAft>
                <a:spcPts val="0"/>
              </a:spcAft>
              <a:buClr>
                <a:schemeClr val="accent2"/>
              </a:buClr>
              <a:buSzPts val="1100"/>
              <a:buChar char="■"/>
              <a:defRPr>
                <a:solidFill>
                  <a:schemeClr val="accent2"/>
                </a:solidFill>
              </a:defRPr>
            </a:lvl3pPr>
            <a:lvl4pPr indent="-298450" lvl="3" marL="1828800" rtl="0">
              <a:spcBef>
                <a:spcPts val="0"/>
              </a:spcBef>
              <a:spcAft>
                <a:spcPts val="0"/>
              </a:spcAft>
              <a:buClr>
                <a:schemeClr val="accent2"/>
              </a:buClr>
              <a:buSzPts val="1100"/>
              <a:buChar char="●"/>
              <a:defRPr>
                <a:solidFill>
                  <a:schemeClr val="accent2"/>
                </a:solidFill>
              </a:defRPr>
            </a:lvl4pPr>
            <a:lvl5pPr indent="-298450" lvl="4" marL="2286000" rtl="0">
              <a:spcBef>
                <a:spcPts val="0"/>
              </a:spcBef>
              <a:spcAft>
                <a:spcPts val="0"/>
              </a:spcAft>
              <a:buClr>
                <a:schemeClr val="accent2"/>
              </a:buClr>
              <a:buSzPts val="1100"/>
              <a:buChar char="○"/>
              <a:defRPr>
                <a:solidFill>
                  <a:schemeClr val="accent2"/>
                </a:solidFill>
              </a:defRPr>
            </a:lvl5pPr>
            <a:lvl6pPr indent="-298450" lvl="5" marL="2743200" rtl="0">
              <a:spcBef>
                <a:spcPts val="0"/>
              </a:spcBef>
              <a:spcAft>
                <a:spcPts val="0"/>
              </a:spcAft>
              <a:buClr>
                <a:schemeClr val="accent2"/>
              </a:buClr>
              <a:buSzPts val="1100"/>
              <a:buChar char="■"/>
              <a:defRPr>
                <a:solidFill>
                  <a:schemeClr val="accent2"/>
                </a:solidFill>
              </a:defRPr>
            </a:lvl6pPr>
            <a:lvl7pPr indent="-298450" lvl="6" marL="3200400" rtl="0">
              <a:spcBef>
                <a:spcPts val="0"/>
              </a:spcBef>
              <a:spcAft>
                <a:spcPts val="0"/>
              </a:spcAft>
              <a:buClr>
                <a:schemeClr val="accent2"/>
              </a:buClr>
              <a:buSzPts val="1100"/>
              <a:buChar char="●"/>
              <a:defRPr>
                <a:solidFill>
                  <a:schemeClr val="accent2"/>
                </a:solidFill>
              </a:defRPr>
            </a:lvl7pPr>
            <a:lvl8pPr indent="-298450" lvl="7" marL="3657600" rtl="0">
              <a:spcBef>
                <a:spcPts val="0"/>
              </a:spcBef>
              <a:spcAft>
                <a:spcPts val="0"/>
              </a:spcAft>
              <a:buClr>
                <a:schemeClr val="accent2"/>
              </a:buClr>
              <a:buSzPts val="1100"/>
              <a:buChar char="○"/>
              <a:defRPr>
                <a:solidFill>
                  <a:schemeClr val="accent2"/>
                </a:solidFill>
              </a:defRPr>
            </a:lvl8pPr>
            <a:lvl9pPr indent="-298450" lvl="8" marL="4114800" rtl="0">
              <a:spcBef>
                <a:spcPts val="0"/>
              </a:spcBef>
              <a:spcAft>
                <a:spcPts val="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accent1"/>
                </a:solidFill>
              </a:defRPr>
            </a:lvl1pPr>
            <a:lvl2pPr lvl="1" rtl="0">
              <a:buNone/>
              <a:defRPr>
                <a:solidFill>
                  <a:schemeClr val="accent1"/>
                </a:solidFill>
              </a:defRPr>
            </a:lvl2pPr>
            <a:lvl3pPr lvl="2" rtl="0">
              <a:buNone/>
              <a:defRPr>
                <a:solidFill>
                  <a:schemeClr val="accent1"/>
                </a:solidFill>
              </a:defRPr>
            </a:lvl3pPr>
            <a:lvl4pPr lvl="3" rtl="0">
              <a:buNone/>
              <a:defRPr>
                <a:solidFill>
                  <a:schemeClr val="accent1"/>
                </a:solidFill>
              </a:defRPr>
            </a:lvl4pPr>
            <a:lvl5pPr lvl="4" rtl="0">
              <a:buNone/>
              <a:defRPr>
                <a:solidFill>
                  <a:schemeClr val="accent1"/>
                </a:solidFill>
              </a:defRPr>
            </a:lvl5pPr>
            <a:lvl6pPr lvl="5" rtl="0">
              <a:buNone/>
              <a:defRPr>
                <a:solidFill>
                  <a:schemeClr val="accent1"/>
                </a:solidFill>
              </a:defRPr>
            </a:lvl6pPr>
            <a:lvl7pPr lvl="6" rtl="0">
              <a:buNone/>
              <a:defRPr>
                <a:solidFill>
                  <a:schemeClr val="accent1"/>
                </a:solidFill>
              </a:defRPr>
            </a:lvl7pPr>
            <a:lvl8pPr lvl="7" rtl="0">
              <a:buNone/>
              <a:defRPr>
                <a:solidFill>
                  <a:schemeClr val="accent1"/>
                </a:solidFill>
              </a:defRPr>
            </a:lvl8pPr>
            <a:lvl9pPr lvl="8" rtl="0">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Clr>
                <a:schemeClr val="accent2"/>
              </a:buClr>
              <a:buSzPts val="1600"/>
              <a:buNone/>
              <a:defRPr sz="1600">
                <a:solidFill>
                  <a:schemeClr val="accent2"/>
                </a:solidFill>
              </a:defRPr>
            </a:lvl1pPr>
            <a:lvl2pPr lvl="1" rtl="0">
              <a:lnSpc>
                <a:spcPct val="100000"/>
              </a:lnSpc>
              <a:spcBef>
                <a:spcPts val="0"/>
              </a:spcBef>
              <a:spcAft>
                <a:spcPts val="0"/>
              </a:spcAft>
              <a:buClr>
                <a:schemeClr val="accent2"/>
              </a:buClr>
              <a:buSzPts val="1600"/>
              <a:buNone/>
              <a:defRPr sz="1600">
                <a:solidFill>
                  <a:schemeClr val="accent2"/>
                </a:solidFill>
              </a:defRPr>
            </a:lvl2pPr>
            <a:lvl3pPr lvl="2" rtl="0">
              <a:lnSpc>
                <a:spcPct val="100000"/>
              </a:lnSpc>
              <a:spcBef>
                <a:spcPts val="0"/>
              </a:spcBef>
              <a:spcAft>
                <a:spcPts val="0"/>
              </a:spcAft>
              <a:buClr>
                <a:schemeClr val="accent2"/>
              </a:buClr>
              <a:buSzPts val="1600"/>
              <a:buNone/>
              <a:defRPr sz="1600">
                <a:solidFill>
                  <a:schemeClr val="accent2"/>
                </a:solidFill>
              </a:defRPr>
            </a:lvl3pPr>
            <a:lvl4pPr lvl="3" rtl="0">
              <a:lnSpc>
                <a:spcPct val="100000"/>
              </a:lnSpc>
              <a:spcBef>
                <a:spcPts val="0"/>
              </a:spcBef>
              <a:spcAft>
                <a:spcPts val="0"/>
              </a:spcAft>
              <a:buClr>
                <a:schemeClr val="accent2"/>
              </a:buClr>
              <a:buSzPts val="1600"/>
              <a:buNone/>
              <a:defRPr sz="1600">
                <a:solidFill>
                  <a:schemeClr val="accent2"/>
                </a:solidFill>
              </a:defRPr>
            </a:lvl4pPr>
            <a:lvl5pPr lvl="4" rtl="0">
              <a:lnSpc>
                <a:spcPct val="100000"/>
              </a:lnSpc>
              <a:spcBef>
                <a:spcPts val="0"/>
              </a:spcBef>
              <a:spcAft>
                <a:spcPts val="0"/>
              </a:spcAft>
              <a:buClr>
                <a:schemeClr val="accent2"/>
              </a:buClr>
              <a:buSzPts val="1600"/>
              <a:buNone/>
              <a:defRPr sz="1600">
                <a:solidFill>
                  <a:schemeClr val="accent2"/>
                </a:solidFill>
              </a:defRPr>
            </a:lvl5pPr>
            <a:lvl6pPr lvl="5" rtl="0">
              <a:lnSpc>
                <a:spcPct val="100000"/>
              </a:lnSpc>
              <a:spcBef>
                <a:spcPts val="0"/>
              </a:spcBef>
              <a:spcAft>
                <a:spcPts val="0"/>
              </a:spcAft>
              <a:buClr>
                <a:schemeClr val="accent2"/>
              </a:buClr>
              <a:buSzPts val="1600"/>
              <a:buNone/>
              <a:defRPr sz="1600">
                <a:solidFill>
                  <a:schemeClr val="accent2"/>
                </a:solidFill>
              </a:defRPr>
            </a:lvl6pPr>
            <a:lvl7pPr lvl="6" rtl="0">
              <a:lnSpc>
                <a:spcPct val="100000"/>
              </a:lnSpc>
              <a:spcBef>
                <a:spcPts val="0"/>
              </a:spcBef>
              <a:spcAft>
                <a:spcPts val="0"/>
              </a:spcAft>
              <a:buClr>
                <a:schemeClr val="accent2"/>
              </a:buClr>
              <a:buSzPts val="1600"/>
              <a:buNone/>
              <a:defRPr sz="1600">
                <a:solidFill>
                  <a:schemeClr val="accent2"/>
                </a:solidFill>
              </a:defRPr>
            </a:lvl7pPr>
            <a:lvl8pPr lvl="7" rtl="0">
              <a:lnSpc>
                <a:spcPct val="100000"/>
              </a:lnSpc>
              <a:spcBef>
                <a:spcPts val="0"/>
              </a:spcBef>
              <a:spcAft>
                <a:spcPts val="0"/>
              </a:spcAft>
              <a:buClr>
                <a:schemeClr val="accent2"/>
              </a:buClr>
              <a:buSzPts val="1600"/>
              <a:buNone/>
              <a:defRPr sz="1600">
                <a:solidFill>
                  <a:schemeClr val="accent2"/>
                </a:solidFill>
              </a:defRPr>
            </a:lvl8pPr>
            <a:lvl9pPr lvl="8" rtl="0">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gradFill>
          <a:gsLst>
            <a:gs pos="0">
              <a:srgbClr val="3C78D8"/>
            </a:gs>
            <a:gs pos="100000">
              <a:schemeClr val="accent5"/>
            </a:gs>
          </a:gsLst>
          <a:lin ang="0" scaled="0"/>
        </a:gra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rtl="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latin typeface="Roboto"/>
                <a:ea typeface="Roboto"/>
                <a:cs typeface="Roboto"/>
                <a:sym typeface="Roboto"/>
              </a:defRPr>
            </a:lvl1pPr>
            <a:lvl2pPr lvl="1" rtl="0" algn="r">
              <a:buNone/>
              <a:defRPr sz="1000">
                <a:solidFill>
                  <a:schemeClr val="dk2"/>
                </a:solidFill>
                <a:latin typeface="Roboto"/>
                <a:ea typeface="Roboto"/>
                <a:cs typeface="Roboto"/>
                <a:sym typeface="Roboto"/>
              </a:defRPr>
            </a:lvl2pPr>
            <a:lvl3pPr lvl="2" rtl="0" algn="r">
              <a:buNone/>
              <a:defRPr sz="1000">
                <a:solidFill>
                  <a:schemeClr val="dk2"/>
                </a:solidFill>
                <a:latin typeface="Roboto"/>
                <a:ea typeface="Roboto"/>
                <a:cs typeface="Roboto"/>
                <a:sym typeface="Roboto"/>
              </a:defRPr>
            </a:lvl3pPr>
            <a:lvl4pPr lvl="3" rtl="0" algn="r">
              <a:buNone/>
              <a:defRPr sz="1000">
                <a:solidFill>
                  <a:schemeClr val="dk2"/>
                </a:solidFill>
                <a:latin typeface="Roboto"/>
                <a:ea typeface="Roboto"/>
                <a:cs typeface="Roboto"/>
                <a:sym typeface="Roboto"/>
              </a:defRPr>
            </a:lvl4pPr>
            <a:lvl5pPr lvl="4" rtl="0" algn="r">
              <a:buNone/>
              <a:defRPr sz="1000">
                <a:solidFill>
                  <a:schemeClr val="dk2"/>
                </a:solidFill>
                <a:latin typeface="Roboto"/>
                <a:ea typeface="Roboto"/>
                <a:cs typeface="Roboto"/>
                <a:sym typeface="Roboto"/>
              </a:defRPr>
            </a:lvl5pPr>
            <a:lvl6pPr lvl="5" rtl="0" algn="r">
              <a:buNone/>
              <a:defRPr sz="1000">
                <a:solidFill>
                  <a:schemeClr val="dk2"/>
                </a:solidFill>
                <a:latin typeface="Roboto"/>
                <a:ea typeface="Roboto"/>
                <a:cs typeface="Roboto"/>
                <a:sym typeface="Roboto"/>
              </a:defRPr>
            </a:lvl6pPr>
            <a:lvl7pPr lvl="6" rtl="0" algn="r">
              <a:buNone/>
              <a:defRPr sz="1000">
                <a:solidFill>
                  <a:schemeClr val="dk2"/>
                </a:solidFill>
                <a:latin typeface="Roboto"/>
                <a:ea typeface="Roboto"/>
                <a:cs typeface="Roboto"/>
                <a:sym typeface="Roboto"/>
              </a:defRPr>
            </a:lvl7pPr>
            <a:lvl8pPr lvl="7" rtl="0" algn="r">
              <a:buNone/>
              <a:defRPr sz="1000">
                <a:solidFill>
                  <a:schemeClr val="dk2"/>
                </a:solidFill>
                <a:latin typeface="Roboto"/>
                <a:ea typeface="Roboto"/>
                <a:cs typeface="Roboto"/>
                <a:sym typeface="Roboto"/>
              </a:defRPr>
            </a:lvl8pPr>
            <a:lvl9pPr lvl="8" rtl="0"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hyperlink" Target="https://www.kaggle.com/danagerous/sleep-data" TargetMode="External"/><Relationship Id="rId4" Type="http://schemas.openxmlformats.org/officeDocument/2006/relationships/image" Target="../media/image9.png"/><Relationship Id="rId5"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hyperlink" Target="https://github.com/mtomison/Sleep_Analysis/tree/main/Finished_models" TargetMode="External"/><Relationship Id="rId4" Type="http://schemas.openxmlformats.org/officeDocument/2006/relationships/hyperlink" Target="https://github.com/mtomison/Sleep_Analysis/tree/main/the_rest" TargetMode="External"/><Relationship Id="rId11" Type="http://schemas.openxmlformats.org/officeDocument/2006/relationships/image" Target="../media/image8.png"/><Relationship Id="rId10" Type="http://schemas.openxmlformats.org/officeDocument/2006/relationships/hyperlink" Target="https://public.tableau.com/app/profile/megan.speaks/viz/HeartRate_16405815842860/HeartRate" TargetMode="External"/><Relationship Id="rId9" Type="http://schemas.openxmlformats.org/officeDocument/2006/relationships/hyperlink" Target="https://public.tableau.com/app/profile/megan.speaks/viz/TimeinBed/TimeinBed" TargetMode="External"/><Relationship Id="rId5" Type="http://schemas.openxmlformats.org/officeDocument/2006/relationships/hyperlink" Target="https://public.tableau.com/app/profile/misty.tomison/viz/SleepAnalysis_16403125127800/SleepAnalysis?publish=yes" TargetMode="External"/><Relationship Id="rId6" Type="http://schemas.openxmlformats.org/officeDocument/2006/relationships/hyperlink" Target="https://public.tableau.com/app/profile/megan.speaks/viz/WakeUp/WakeUp" TargetMode="External"/><Relationship Id="rId7" Type="http://schemas.openxmlformats.org/officeDocument/2006/relationships/hyperlink" Target="https://public.tableau.com/app/profile/megan.speaks/viz/SleepNotes/SleepNotes" TargetMode="External"/><Relationship Id="rId8" Type="http://schemas.openxmlformats.org/officeDocument/2006/relationships/hyperlink" Target="https://public.tableau.com/app/profile/megan.speaks/viz/Activity_16405816723450/Activity"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3"/>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Roboto"/>
                <a:ea typeface="Roboto"/>
                <a:cs typeface="Roboto"/>
                <a:sym typeface="Roboto"/>
              </a:rPr>
              <a:t>Sleep Analysis</a:t>
            </a:r>
            <a:endParaRPr>
              <a:latin typeface="Roboto"/>
              <a:ea typeface="Roboto"/>
              <a:cs typeface="Roboto"/>
              <a:sym typeface="Roboto"/>
            </a:endParaRPr>
          </a:p>
        </p:txBody>
      </p:sp>
      <p:sp>
        <p:nvSpPr>
          <p:cNvPr id="65" name="Google Shape;65;p13"/>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Team: Megan, Misty, Jordan, Laura, Danny</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4"/>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Roboto"/>
                <a:ea typeface="Roboto"/>
                <a:cs typeface="Roboto"/>
                <a:sym typeface="Roboto"/>
              </a:rPr>
              <a:t>Overview</a:t>
            </a:r>
            <a:endParaRPr>
              <a:latin typeface="Roboto"/>
              <a:ea typeface="Roboto"/>
              <a:cs typeface="Roboto"/>
              <a:sym typeface="Roboto"/>
            </a:endParaRPr>
          </a:p>
        </p:txBody>
      </p:sp>
      <p:pic>
        <p:nvPicPr>
          <p:cNvPr id="71" name="Google Shape;71;p14"/>
          <p:cNvPicPr preferRelativeResize="0"/>
          <p:nvPr/>
        </p:nvPicPr>
        <p:blipFill>
          <a:blip r:embed="rId3">
            <a:alphaModFix/>
          </a:blip>
          <a:stretch>
            <a:fillRect/>
          </a:stretch>
        </p:blipFill>
        <p:spPr>
          <a:xfrm>
            <a:off x="311700" y="1659700"/>
            <a:ext cx="6311200" cy="22390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5"/>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Roboto"/>
                <a:ea typeface="Roboto"/>
                <a:cs typeface="Roboto"/>
                <a:sym typeface="Roboto"/>
              </a:rPr>
              <a:t>Database</a:t>
            </a:r>
            <a:endParaRPr>
              <a:latin typeface="Roboto"/>
              <a:ea typeface="Roboto"/>
              <a:cs typeface="Roboto"/>
              <a:sym typeface="Roboto"/>
            </a:endParaRPr>
          </a:p>
        </p:txBody>
      </p:sp>
      <p:pic>
        <p:nvPicPr>
          <p:cNvPr id="77" name="Google Shape;77;p15"/>
          <p:cNvPicPr preferRelativeResize="0"/>
          <p:nvPr/>
        </p:nvPicPr>
        <p:blipFill>
          <a:blip r:embed="rId3">
            <a:alphaModFix/>
          </a:blip>
          <a:stretch>
            <a:fillRect/>
          </a:stretch>
        </p:blipFill>
        <p:spPr>
          <a:xfrm>
            <a:off x="145000" y="1779526"/>
            <a:ext cx="6309474" cy="3241051"/>
          </a:xfrm>
          <a:prstGeom prst="rect">
            <a:avLst/>
          </a:prstGeom>
          <a:noFill/>
          <a:ln>
            <a:noFill/>
          </a:ln>
        </p:spPr>
      </p:pic>
      <p:pic>
        <p:nvPicPr>
          <p:cNvPr id="78" name="Google Shape;78;p15"/>
          <p:cNvPicPr preferRelativeResize="0"/>
          <p:nvPr/>
        </p:nvPicPr>
        <p:blipFill>
          <a:blip r:embed="rId4">
            <a:alphaModFix/>
          </a:blip>
          <a:stretch>
            <a:fillRect/>
          </a:stretch>
        </p:blipFill>
        <p:spPr>
          <a:xfrm>
            <a:off x="3966001" y="133000"/>
            <a:ext cx="5033076" cy="2709475"/>
          </a:xfrm>
          <a:prstGeom prst="rect">
            <a:avLst/>
          </a:prstGeom>
          <a:noFill/>
          <a:ln>
            <a:noFill/>
          </a:ln>
        </p:spPr>
      </p:pic>
      <p:sp>
        <p:nvSpPr>
          <p:cNvPr id="79" name="Google Shape;79;p15"/>
          <p:cNvSpPr txBox="1"/>
          <p:nvPr/>
        </p:nvSpPr>
        <p:spPr>
          <a:xfrm>
            <a:off x="6589775" y="2938350"/>
            <a:ext cx="2409300" cy="11697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Clr>
                <a:srgbClr val="0D1117"/>
              </a:buClr>
              <a:buSzPts val="1600"/>
              <a:buFont typeface="Roboto"/>
              <a:buChar char="●"/>
            </a:pPr>
            <a:r>
              <a:rPr lang="en" sz="1600">
                <a:solidFill>
                  <a:srgbClr val="0D1117"/>
                </a:solidFill>
                <a:latin typeface="Roboto"/>
                <a:ea typeface="Roboto"/>
                <a:cs typeface="Roboto"/>
                <a:sym typeface="Roboto"/>
              </a:rPr>
              <a:t>Free</a:t>
            </a:r>
            <a:endParaRPr sz="1600">
              <a:solidFill>
                <a:srgbClr val="0D1117"/>
              </a:solidFill>
              <a:latin typeface="Roboto"/>
              <a:ea typeface="Roboto"/>
              <a:cs typeface="Roboto"/>
              <a:sym typeface="Roboto"/>
            </a:endParaRPr>
          </a:p>
          <a:p>
            <a:pPr indent="-330200" lvl="0" marL="457200" rtl="0" algn="l">
              <a:spcBef>
                <a:spcPts val="0"/>
              </a:spcBef>
              <a:spcAft>
                <a:spcPts val="0"/>
              </a:spcAft>
              <a:buClr>
                <a:srgbClr val="0D1117"/>
              </a:buClr>
              <a:buSzPts val="1600"/>
              <a:buFont typeface="Roboto"/>
              <a:buChar char="●"/>
            </a:pPr>
            <a:r>
              <a:rPr lang="en" sz="1600">
                <a:solidFill>
                  <a:srgbClr val="0D1117"/>
                </a:solidFill>
                <a:latin typeface="Roboto"/>
                <a:ea typeface="Roboto"/>
                <a:cs typeface="Roboto"/>
                <a:sym typeface="Roboto"/>
              </a:rPr>
              <a:t>Simple</a:t>
            </a:r>
            <a:endParaRPr sz="1600">
              <a:solidFill>
                <a:srgbClr val="0D1117"/>
              </a:solidFill>
              <a:latin typeface="Roboto"/>
              <a:ea typeface="Roboto"/>
              <a:cs typeface="Roboto"/>
              <a:sym typeface="Roboto"/>
            </a:endParaRPr>
          </a:p>
          <a:p>
            <a:pPr indent="-330200" lvl="0" marL="457200" rtl="0" algn="l">
              <a:spcBef>
                <a:spcPts val="0"/>
              </a:spcBef>
              <a:spcAft>
                <a:spcPts val="0"/>
              </a:spcAft>
              <a:buClr>
                <a:srgbClr val="0D1117"/>
              </a:buClr>
              <a:buSzPts val="1600"/>
              <a:buFont typeface="Roboto"/>
              <a:buChar char="●"/>
            </a:pPr>
            <a:r>
              <a:rPr lang="en" sz="1600">
                <a:solidFill>
                  <a:srgbClr val="0D1117"/>
                </a:solidFill>
                <a:latin typeface="Roboto"/>
                <a:ea typeface="Roboto"/>
                <a:cs typeface="Roboto"/>
                <a:sym typeface="Roboto"/>
              </a:rPr>
              <a:t>High Speed </a:t>
            </a:r>
            <a:endParaRPr sz="1600">
              <a:solidFill>
                <a:srgbClr val="0D1117"/>
              </a:solidFill>
              <a:latin typeface="Roboto"/>
              <a:ea typeface="Roboto"/>
              <a:cs typeface="Roboto"/>
              <a:sym typeface="Roboto"/>
            </a:endParaRPr>
          </a:p>
          <a:p>
            <a:pPr indent="-330200" lvl="0" marL="457200" rtl="0" algn="l">
              <a:spcBef>
                <a:spcPts val="0"/>
              </a:spcBef>
              <a:spcAft>
                <a:spcPts val="0"/>
              </a:spcAft>
              <a:buClr>
                <a:srgbClr val="0D1117"/>
              </a:buClr>
              <a:buSzPts val="1600"/>
              <a:buFont typeface="Roboto"/>
              <a:buChar char="●"/>
            </a:pPr>
            <a:r>
              <a:rPr lang="en" sz="1600">
                <a:solidFill>
                  <a:srgbClr val="0D1117"/>
                </a:solidFill>
                <a:latin typeface="Roboto"/>
                <a:ea typeface="Roboto"/>
                <a:cs typeface="Roboto"/>
                <a:sym typeface="Roboto"/>
              </a:rPr>
              <a:t>Flexible</a:t>
            </a:r>
            <a:endParaRPr>
              <a:solidFill>
                <a:srgbClr val="0D1117"/>
              </a:solidFill>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type="ctrTitle"/>
          </p:nvPr>
        </p:nvSpPr>
        <p:spPr>
          <a:xfrm>
            <a:off x="311700" y="147375"/>
            <a:ext cx="8520600" cy="128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Roboto"/>
                <a:ea typeface="Roboto"/>
                <a:cs typeface="Roboto"/>
                <a:sym typeface="Roboto"/>
              </a:rPr>
              <a:t>Data discovery and selection</a:t>
            </a:r>
            <a:endParaRPr>
              <a:latin typeface="Roboto"/>
              <a:ea typeface="Roboto"/>
              <a:cs typeface="Roboto"/>
              <a:sym typeface="Roboto"/>
            </a:endParaRPr>
          </a:p>
        </p:txBody>
      </p:sp>
      <p:sp>
        <p:nvSpPr>
          <p:cNvPr id="85" name="Google Shape;85;p16"/>
          <p:cNvSpPr txBox="1"/>
          <p:nvPr>
            <p:ph idx="1" type="subTitle"/>
          </p:nvPr>
        </p:nvSpPr>
        <p:spPr>
          <a:xfrm>
            <a:off x="311700" y="797630"/>
            <a:ext cx="4242600" cy="39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i="1" lang="en" sz="1300">
                <a:solidFill>
                  <a:srgbClr val="606C71"/>
                </a:solidFill>
                <a:latin typeface="Arial"/>
                <a:ea typeface="Arial"/>
                <a:cs typeface="Arial"/>
                <a:sym typeface="Arial"/>
              </a:rPr>
              <a:t>Original Kaggle Data Set</a:t>
            </a:r>
            <a:r>
              <a:rPr lang="en" sz="1300">
                <a:solidFill>
                  <a:srgbClr val="606C71"/>
                </a:solidFill>
                <a:latin typeface="Arial"/>
                <a:ea typeface="Arial"/>
                <a:cs typeface="Arial"/>
                <a:sym typeface="Arial"/>
              </a:rPr>
              <a:t> - </a:t>
            </a:r>
            <a:r>
              <a:rPr lang="en" sz="1300">
                <a:solidFill>
                  <a:srgbClr val="1E6BB8"/>
                </a:solidFill>
                <a:uFill>
                  <a:noFill/>
                </a:uFill>
                <a:latin typeface="Arial"/>
                <a:ea typeface="Arial"/>
                <a:cs typeface="Arial"/>
                <a:sym typeface="Arial"/>
                <a:hlinkClick r:id="rId3">
                  <a:extLst>
                    <a:ext uri="{A12FA001-AC4F-418D-AE19-62706E023703}">
                      <ahyp:hlinkClr val="tx"/>
                    </a:ext>
                  </a:extLst>
                </a:hlinkClick>
              </a:rPr>
              <a:t>Sleep Cycle iOS App</a:t>
            </a:r>
            <a:endParaRPr/>
          </a:p>
        </p:txBody>
      </p:sp>
      <p:pic>
        <p:nvPicPr>
          <p:cNvPr id="86" name="Google Shape;86;p16"/>
          <p:cNvPicPr preferRelativeResize="0"/>
          <p:nvPr/>
        </p:nvPicPr>
        <p:blipFill>
          <a:blip r:embed="rId4">
            <a:alphaModFix/>
          </a:blip>
          <a:stretch>
            <a:fillRect/>
          </a:stretch>
        </p:blipFill>
        <p:spPr>
          <a:xfrm>
            <a:off x="136375" y="1229975"/>
            <a:ext cx="4739900" cy="2558300"/>
          </a:xfrm>
          <a:prstGeom prst="rect">
            <a:avLst/>
          </a:prstGeom>
          <a:noFill/>
          <a:ln>
            <a:noFill/>
          </a:ln>
        </p:spPr>
      </p:pic>
      <p:pic>
        <p:nvPicPr>
          <p:cNvPr id="87" name="Google Shape;87;p16"/>
          <p:cNvPicPr preferRelativeResize="0"/>
          <p:nvPr/>
        </p:nvPicPr>
        <p:blipFill>
          <a:blip r:embed="rId5">
            <a:alphaModFix/>
          </a:blip>
          <a:stretch>
            <a:fillRect/>
          </a:stretch>
        </p:blipFill>
        <p:spPr>
          <a:xfrm>
            <a:off x="4948600" y="2655225"/>
            <a:ext cx="3962925" cy="2301053"/>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7"/>
          <p:cNvSpPr txBox="1"/>
          <p:nvPr>
            <p:ph type="ctrTitle"/>
          </p:nvPr>
        </p:nvSpPr>
        <p:spPr>
          <a:xfrm>
            <a:off x="170525" y="127050"/>
            <a:ext cx="8810700" cy="738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Roboto"/>
                <a:ea typeface="Roboto"/>
                <a:cs typeface="Roboto"/>
                <a:sym typeface="Roboto"/>
              </a:rPr>
              <a:t>Data Cleaning</a:t>
            </a:r>
            <a:endParaRPr>
              <a:latin typeface="Roboto"/>
              <a:ea typeface="Roboto"/>
              <a:cs typeface="Roboto"/>
              <a:sym typeface="Roboto"/>
            </a:endParaRPr>
          </a:p>
        </p:txBody>
      </p:sp>
      <p:pic>
        <p:nvPicPr>
          <p:cNvPr id="93" name="Google Shape;93;p17"/>
          <p:cNvPicPr preferRelativeResize="0"/>
          <p:nvPr/>
        </p:nvPicPr>
        <p:blipFill>
          <a:blip r:embed="rId3">
            <a:alphaModFix/>
          </a:blip>
          <a:stretch>
            <a:fillRect/>
          </a:stretch>
        </p:blipFill>
        <p:spPr>
          <a:xfrm>
            <a:off x="1144500" y="977700"/>
            <a:ext cx="6855012" cy="39733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pic>
        <p:nvPicPr>
          <p:cNvPr id="98" name="Google Shape;98;p18"/>
          <p:cNvPicPr preferRelativeResize="0"/>
          <p:nvPr/>
        </p:nvPicPr>
        <p:blipFill>
          <a:blip r:embed="rId3">
            <a:alphaModFix/>
          </a:blip>
          <a:stretch>
            <a:fillRect/>
          </a:stretch>
        </p:blipFill>
        <p:spPr>
          <a:xfrm>
            <a:off x="4572000" y="977925"/>
            <a:ext cx="4352575" cy="3921000"/>
          </a:xfrm>
          <a:prstGeom prst="rect">
            <a:avLst/>
          </a:prstGeom>
          <a:noFill/>
          <a:ln>
            <a:noFill/>
          </a:ln>
        </p:spPr>
      </p:pic>
      <p:sp>
        <p:nvSpPr>
          <p:cNvPr id="99" name="Google Shape;99;p18"/>
          <p:cNvSpPr txBox="1"/>
          <p:nvPr>
            <p:ph type="ctrTitle"/>
          </p:nvPr>
        </p:nvSpPr>
        <p:spPr>
          <a:xfrm>
            <a:off x="311700" y="371450"/>
            <a:ext cx="8520600" cy="128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Roboto"/>
                <a:ea typeface="Roboto"/>
                <a:cs typeface="Roboto"/>
                <a:sym typeface="Roboto"/>
              </a:rPr>
              <a:t>Emoji Estimator</a:t>
            </a:r>
            <a:endParaRPr>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9"/>
          <p:cNvSpPr txBox="1"/>
          <p:nvPr/>
        </p:nvSpPr>
        <p:spPr>
          <a:xfrm>
            <a:off x="147350" y="231575"/>
            <a:ext cx="42033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600">
                <a:latin typeface="Roboto"/>
                <a:ea typeface="Roboto"/>
                <a:cs typeface="Roboto"/>
                <a:sym typeface="Roboto"/>
              </a:rPr>
              <a:t>Pivot Direction</a:t>
            </a:r>
            <a:endParaRPr sz="3600">
              <a:latin typeface="Roboto"/>
              <a:ea typeface="Roboto"/>
              <a:cs typeface="Roboto"/>
              <a:sym typeface="Roboto"/>
            </a:endParaRPr>
          </a:p>
        </p:txBody>
      </p:sp>
      <p:pic>
        <p:nvPicPr>
          <p:cNvPr id="105" name="Google Shape;105;p19"/>
          <p:cNvPicPr preferRelativeResize="0"/>
          <p:nvPr/>
        </p:nvPicPr>
        <p:blipFill>
          <a:blip r:embed="rId3">
            <a:alphaModFix/>
          </a:blip>
          <a:stretch>
            <a:fillRect/>
          </a:stretch>
        </p:blipFill>
        <p:spPr>
          <a:xfrm>
            <a:off x="152400" y="1122875"/>
            <a:ext cx="8839202" cy="370477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0"/>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Roboto"/>
                <a:ea typeface="Roboto"/>
                <a:cs typeface="Roboto"/>
                <a:sym typeface="Roboto"/>
              </a:rPr>
              <a:t>Final Product	</a:t>
            </a:r>
            <a:endParaRPr>
              <a:latin typeface="Roboto"/>
              <a:ea typeface="Roboto"/>
              <a:cs typeface="Roboto"/>
              <a:sym typeface="Roboto"/>
            </a:endParaRPr>
          </a:p>
        </p:txBody>
      </p:sp>
      <p:sp>
        <p:nvSpPr>
          <p:cNvPr id="111" name="Google Shape;111;p20"/>
          <p:cNvSpPr txBox="1"/>
          <p:nvPr/>
        </p:nvSpPr>
        <p:spPr>
          <a:xfrm>
            <a:off x="311700" y="1265100"/>
            <a:ext cx="3000000" cy="2770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u="sng">
                <a:solidFill>
                  <a:schemeClr val="hlink"/>
                </a:solidFill>
                <a:hlinkClick r:id="rId3"/>
              </a:rPr>
              <a:t>Finished Model</a:t>
            </a:r>
            <a:endParaRPr/>
          </a:p>
          <a:p>
            <a:pPr indent="0" lvl="0" marL="0" rtl="0" algn="l">
              <a:spcBef>
                <a:spcPts val="0"/>
              </a:spcBef>
              <a:spcAft>
                <a:spcPts val="0"/>
              </a:spcAft>
              <a:buNone/>
            </a:pPr>
            <a:r>
              <a:t/>
            </a:r>
            <a:endParaRPr/>
          </a:p>
          <a:p>
            <a:pPr indent="0" lvl="0" marL="0" rtl="0" algn="l">
              <a:spcBef>
                <a:spcPts val="0"/>
              </a:spcBef>
              <a:spcAft>
                <a:spcPts val="0"/>
              </a:spcAft>
              <a:buNone/>
            </a:pPr>
            <a:r>
              <a:rPr lang="en" u="sng">
                <a:solidFill>
                  <a:schemeClr val="hlink"/>
                </a:solidFill>
                <a:hlinkClick r:id="rId4"/>
              </a:rPr>
              <a:t>Web Page</a:t>
            </a:r>
            <a:endParaRPr/>
          </a:p>
          <a:p>
            <a:pPr indent="0" lvl="0" marL="0" rtl="0" algn="l">
              <a:spcBef>
                <a:spcPts val="0"/>
              </a:spcBef>
              <a:spcAft>
                <a:spcPts val="0"/>
              </a:spcAft>
              <a:buNone/>
            </a:pPr>
            <a:r>
              <a:t/>
            </a:r>
            <a:endParaRPr/>
          </a:p>
          <a:p>
            <a:pPr indent="0" lvl="0" marL="0" rtl="0" algn="l">
              <a:spcBef>
                <a:spcPts val="0"/>
              </a:spcBef>
              <a:spcAft>
                <a:spcPts val="0"/>
              </a:spcAft>
              <a:buNone/>
            </a:pPr>
            <a:r>
              <a:rPr lang="en" u="sng">
                <a:solidFill>
                  <a:schemeClr val="hlink"/>
                </a:solidFill>
                <a:hlinkClick r:id="rId5"/>
              </a:rPr>
              <a:t>Dashboard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Tableau Visualizations</a:t>
            </a:r>
            <a:endParaRPr/>
          </a:p>
          <a:p>
            <a:pPr indent="-317500" lvl="0" marL="457200" rtl="0" algn="l">
              <a:spcBef>
                <a:spcPts val="0"/>
              </a:spcBef>
              <a:spcAft>
                <a:spcPts val="0"/>
              </a:spcAft>
              <a:buSzPts val="1400"/>
              <a:buChar char="●"/>
            </a:pPr>
            <a:r>
              <a:rPr lang="en" u="sng">
                <a:solidFill>
                  <a:schemeClr val="hlink"/>
                </a:solidFill>
                <a:hlinkClick r:id="rId6"/>
              </a:rPr>
              <a:t>Wake Up</a:t>
            </a:r>
            <a:endParaRPr/>
          </a:p>
          <a:p>
            <a:pPr indent="-317500" lvl="0" marL="457200" rtl="0" algn="l">
              <a:spcBef>
                <a:spcPts val="0"/>
              </a:spcBef>
              <a:spcAft>
                <a:spcPts val="0"/>
              </a:spcAft>
              <a:buSzPts val="1400"/>
              <a:buChar char="●"/>
            </a:pPr>
            <a:r>
              <a:rPr lang="en" u="sng">
                <a:solidFill>
                  <a:schemeClr val="hlink"/>
                </a:solidFill>
                <a:hlinkClick r:id="rId7"/>
              </a:rPr>
              <a:t>Sleep Notes</a:t>
            </a:r>
            <a:endParaRPr/>
          </a:p>
          <a:p>
            <a:pPr indent="-317500" lvl="0" marL="457200" rtl="0" algn="l">
              <a:spcBef>
                <a:spcPts val="0"/>
              </a:spcBef>
              <a:spcAft>
                <a:spcPts val="0"/>
              </a:spcAft>
              <a:buSzPts val="1400"/>
              <a:buChar char="●"/>
            </a:pPr>
            <a:r>
              <a:rPr lang="en" u="sng">
                <a:solidFill>
                  <a:schemeClr val="hlink"/>
                </a:solidFill>
                <a:hlinkClick r:id="rId8"/>
              </a:rPr>
              <a:t>Activity</a:t>
            </a:r>
            <a:endParaRPr/>
          </a:p>
          <a:p>
            <a:pPr indent="-317500" lvl="0" marL="457200" rtl="0" algn="l">
              <a:spcBef>
                <a:spcPts val="0"/>
              </a:spcBef>
              <a:spcAft>
                <a:spcPts val="0"/>
              </a:spcAft>
              <a:buSzPts val="1400"/>
              <a:buChar char="●"/>
            </a:pPr>
            <a:r>
              <a:rPr lang="en" u="sng">
                <a:solidFill>
                  <a:schemeClr val="hlink"/>
                </a:solidFill>
                <a:hlinkClick r:id="rId9"/>
              </a:rPr>
              <a:t>Time in Bed</a:t>
            </a:r>
            <a:endParaRPr/>
          </a:p>
          <a:p>
            <a:pPr indent="-317500" lvl="0" marL="457200" rtl="0" algn="l">
              <a:spcBef>
                <a:spcPts val="0"/>
              </a:spcBef>
              <a:spcAft>
                <a:spcPts val="0"/>
              </a:spcAft>
              <a:buSzPts val="1400"/>
              <a:buChar char="●"/>
            </a:pPr>
            <a:r>
              <a:rPr lang="en" u="sng">
                <a:solidFill>
                  <a:schemeClr val="hlink"/>
                </a:solidFill>
                <a:hlinkClick r:id="rId10"/>
              </a:rPr>
              <a:t>Heart Rate</a:t>
            </a:r>
            <a:endParaRPr/>
          </a:p>
        </p:txBody>
      </p:sp>
      <p:pic>
        <p:nvPicPr>
          <p:cNvPr id="112" name="Google Shape;112;p20"/>
          <p:cNvPicPr preferRelativeResize="0"/>
          <p:nvPr/>
        </p:nvPicPr>
        <p:blipFill>
          <a:blip r:embed="rId11">
            <a:alphaModFix/>
          </a:blip>
          <a:stretch>
            <a:fillRect/>
          </a:stretch>
        </p:blipFill>
        <p:spPr>
          <a:xfrm>
            <a:off x="3169747" y="1163325"/>
            <a:ext cx="5788099" cy="38497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