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200" d="100"/>
          <a:sy n="200" d="100"/>
        </p:scale>
        <p:origin x="-743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348E22-7DCC-4B62-9704-2716337BF2E4}" type="doc">
      <dgm:prSet loTypeId="urn:microsoft.com/office/officeart/2005/8/layout/orgChart1" loCatId="hierarchy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8BF158C7-9E08-4E7C-9290-165F406C6CA4}">
      <dgm:prSet phldrT="[テキスト]"/>
      <dgm:spPr/>
      <dgm:t>
        <a:bodyPr/>
        <a:lstStyle/>
        <a:p>
          <a:r>
            <a:rPr lang="en-US"/>
            <a:t>e:1</a:t>
          </a:r>
        </a:p>
      </dgm:t>
    </dgm:pt>
    <dgm:pt modelId="{230AE6A0-B191-4113-B087-C49D1197441B}" type="parTrans" cxnId="{24A2B291-EA75-4066-8DF0-49E066B05EA0}">
      <dgm:prSet/>
      <dgm:spPr/>
      <dgm:t>
        <a:bodyPr/>
        <a:lstStyle/>
        <a:p>
          <a:endParaRPr lang="en-US"/>
        </a:p>
      </dgm:t>
    </dgm:pt>
    <dgm:pt modelId="{8650951C-3FB4-47E1-B083-E82FFBDE5980}" type="sibTrans" cxnId="{24A2B291-EA75-4066-8DF0-49E066B05EA0}">
      <dgm:prSet/>
      <dgm:spPr/>
      <dgm:t>
        <a:bodyPr/>
        <a:lstStyle/>
        <a:p>
          <a:endParaRPr lang="en-US"/>
        </a:p>
      </dgm:t>
    </dgm:pt>
    <dgm:pt modelId="{39C3D13F-BC5A-4C59-9F72-63FF6F7B7AB3}">
      <dgm:prSet phldrT="[テキスト]"/>
      <dgm:spPr/>
      <dgm:t>
        <a:bodyPr/>
        <a:lstStyle/>
        <a:p>
          <a:r>
            <a:rPr lang="en-US"/>
            <a:t>f:2</a:t>
          </a:r>
        </a:p>
      </dgm:t>
    </dgm:pt>
    <dgm:pt modelId="{768AEEA8-03B0-461C-9886-43EF7398D3D4}" type="parTrans" cxnId="{6B780EC9-582F-43B6-8470-F3F345121CF7}">
      <dgm:prSet/>
      <dgm:spPr/>
      <dgm:t>
        <a:bodyPr/>
        <a:lstStyle/>
        <a:p>
          <a:endParaRPr lang="en-US"/>
        </a:p>
      </dgm:t>
    </dgm:pt>
    <dgm:pt modelId="{0294A230-58FD-4504-A2FB-9784A6F19825}" type="sibTrans" cxnId="{6B780EC9-582F-43B6-8470-F3F345121CF7}">
      <dgm:prSet/>
      <dgm:spPr/>
      <dgm:t>
        <a:bodyPr/>
        <a:lstStyle/>
        <a:p>
          <a:endParaRPr lang="en-US"/>
        </a:p>
      </dgm:t>
    </dgm:pt>
    <dgm:pt modelId="{BE2EDD5E-D879-48EA-94A2-5A1A8E95995E}">
      <dgm:prSet phldrT="[テキスト]"/>
      <dgm:spPr/>
      <dgm:t>
        <a:bodyPr/>
        <a:lstStyle/>
        <a:p>
          <a:r>
            <a:rPr lang="en-US"/>
            <a:t>f:6</a:t>
          </a:r>
        </a:p>
      </dgm:t>
    </dgm:pt>
    <dgm:pt modelId="{29D93474-2AA2-4692-B957-0303DCD2E058}" type="parTrans" cxnId="{796CAD20-F620-426B-AE7C-37236A109DF7}">
      <dgm:prSet/>
      <dgm:spPr/>
      <dgm:t>
        <a:bodyPr/>
        <a:lstStyle/>
        <a:p>
          <a:endParaRPr lang="en-US"/>
        </a:p>
      </dgm:t>
    </dgm:pt>
    <dgm:pt modelId="{9DE23D34-6741-4B12-B9D1-B61A3D4890EC}" type="sibTrans" cxnId="{796CAD20-F620-426B-AE7C-37236A109DF7}">
      <dgm:prSet/>
      <dgm:spPr/>
      <dgm:t>
        <a:bodyPr/>
        <a:lstStyle/>
        <a:p>
          <a:endParaRPr lang="en-US"/>
        </a:p>
      </dgm:t>
    </dgm:pt>
    <dgm:pt modelId="{99C31AD4-EF9C-45AE-BF12-05CA33EC338C}">
      <dgm:prSet/>
      <dgm:spPr/>
      <dgm:t>
        <a:bodyPr/>
        <a:lstStyle/>
        <a:p>
          <a:r>
            <a:rPr lang="en-US"/>
            <a:t>g:7</a:t>
          </a:r>
        </a:p>
      </dgm:t>
    </dgm:pt>
    <dgm:pt modelId="{B98620E8-B08B-4AEF-A0D8-785B2E72753A}" type="parTrans" cxnId="{E53DEC42-67BB-4FFF-9870-C0575557C890}">
      <dgm:prSet/>
      <dgm:spPr/>
      <dgm:t>
        <a:bodyPr/>
        <a:lstStyle/>
        <a:p>
          <a:endParaRPr lang="en-US"/>
        </a:p>
      </dgm:t>
    </dgm:pt>
    <dgm:pt modelId="{957B917E-E2BC-4E97-9B0A-D27C8300CEB5}" type="sibTrans" cxnId="{E53DEC42-67BB-4FFF-9870-C0575557C890}">
      <dgm:prSet/>
      <dgm:spPr/>
      <dgm:t>
        <a:bodyPr/>
        <a:lstStyle/>
        <a:p>
          <a:endParaRPr lang="en-US"/>
        </a:p>
      </dgm:t>
    </dgm:pt>
    <dgm:pt modelId="{CA4D0B11-92B1-47F1-9A1E-939F76593644}">
      <dgm:prSet phldrT="[テキスト]"/>
      <dgm:spPr/>
      <dgm:t>
        <a:bodyPr/>
        <a:lstStyle/>
        <a:p>
          <a:r>
            <a:rPr lang="en-US"/>
            <a:t>g:3</a:t>
          </a:r>
        </a:p>
      </dgm:t>
    </dgm:pt>
    <dgm:pt modelId="{58C2524A-3CD5-4740-890E-EF6C8319D8D6}" type="parTrans" cxnId="{0578A8E1-EDF3-449E-A1C1-4A977F0B1390}">
      <dgm:prSet/>
      <dgm:spPr/>
      <dgm:t>
        <a:bodyPr/>
        <a:lstStyle/>
        <a:p>
          <a:endParaRPr lang="en-US"/>
        </a:p>
      </dgm:t>
    </dgm:pt>
    <dgm:pt modelId="{7C1E732C-BDC2-4C3B-9FFF-F87336EA1CF8}" type="sibTrans" cxnId="{0578A8E1-EDF3-449E-A1C1-4A977F0B1390}">
      <dgm:prSet/>
      <dgm:spPr/>
      <dgm:t>
        <a:bodyPr/>
        <a:lstStyle/>
        <a:p>
          <a:endParaRPr lang="en-US"/>
        </a:p>
      </dgm:t>
    </dgm:pt>
    <dgm:pt modelId="{9C6C1255-797B-4AA7-825E-511D6DC8E0F1}">
      <dgm:prSet phldrT="[テキスト]"/>
      <dgm:spPr/>
      <dgm:t>
        <a:bodyPr/>
        <a:lstStyle/>
        <a:p>
          <a:r>
            <a:rPr lang="en-US"/>
            <a:t>h:4</a:t>
          </a:r>
        </a:p>
      </dgm:t>
    </dgm:pt>
    <dgm:pt modelId="{BCDB6BB5-7763-45C9-9867-32635AB37C86}" type="parTrans" cxnId="{B09CD076-6F24-43F0-96E1-2650BDC4B1DC}">
      <dgm:prSet/>
      <dgm:spPr/>
      <dgm:t>
        <a:bodyPr/>
        <a:lstStyle/>
        <a:p>
          <a:endParaRPr lang="en-US"/>
        </a:p>
      </dgm:t>
    </dgm:pt>
    <dgm:pt modelId="{8ED76B79-C551-421C-AE25-41022FA56390}" type="sibTrans" cxnId="{B09CD076-6F24-43F0-96E1-2650BDC4B1DC}">
      <dgm:prSet/>
      <dgm:spPr/>
      <dgm:t>
        <a:bodyPr/>
        <a:lstStyle/>
        <a:p>
          <a:endParaRPr lang="en-US"/>
        </a:p>
      </dgm:t>
    </dgm:pt>
    <dgm:pt modelId="{1CAEF5DF-9497-485B-BBB7-ECEF3AAC9EF9}">
      <dgm:prSet phldrT="[テキスト]"/>
      <dgm:spPr/>
      <dgm:t>
        <a:bodyPr/>
        <a:lstStyle/>
        <a:p>
          <a:r>
            <a:rPr lang="en-US"/>
            <a:t>g:5</a:t>
          </a:r>
        </a:p>
      </dgm:t>
    </dgm:pt>
    <dgm:pt modelId="{8349B27C-DA13-4DE6-ACB0-4672E161B75E}" type="parTrans" cxnId="{CD68D81C-DBDC-4311-B8BB-EEC42AC26C11}">
      <dgm:prSet/>
      <dgm:spPr/>
      <dgm:t>
        <a:bodyPr/>
        <a:lstStyle/>
        <a:p>
          <a:endParaRPr lang="en-US"/>
        </a:p>
      </dgm:t>
    </dgm:pt>
    <dgm:pt modelId="{10E5B792-FF43-436C-A19B-1F9D20B4D244}" type="sibTrans" cxnId="{CD68D81C-DBDC-4311-B8BB-EEC42AC26C11}">
      <dgm:prSet/>
      <dgm:spPr/>
      <dgm:t>
        <a:bodyPr/>
        <a:lstStyle/>
        <a:p>
          <a:endParaRPr lang="en-US"/>
        </a:p>
      </dgm:t>
    </dgm:pt>
    <dgm:pt modelId="{9F005895-AB3E-48D2-8713-60592CAE5F1F}">
      <dgm:prSet/>
      <dgm:spPr/>
      <dgm:t>
        <a:bodyPr/>
        <a:lstStyle/>
        <a:p>
          <a:r>
            <a:rPr lang="en-US"/>
            <a:t>h:8</a:t>
          </a:r>
        </a:p>
      </dgm:t>
    </dgm:pt>
    <dgm:pt modelId="{0742EEBD-02C2-4277-8A6D-088E127423E8}" type="parTrans" cxnId="{FC0989F8-68C4-43A5-BFA8-F4B14CE02D13}">
      <dgm:prSet/>
      <dgm:spPr/>
      <dgm:t>
        <a:bodyPr/>
        <a:lstStyle/>
        <a:p>
          <a:endParaRPr lang="en-US"/>
        </a:p>
      </dgm:t>
    </dgm:pt>
    <dgm:pt modelId="{D2D3C0BA-48C2-46A7-95E5-FC4651589D40}" type="sibTrans" cxnId="{FC0989F8-68C4-43A5-BFA8-F4B14CE02D13}">
      <dgm:prSet/>
      <dgm:spPr/>
      <dgm:t>
        <a:bodyPr/>
        <a:lstStyle/>
        <a:p>
          <a:endParaRPr lang="en-US"/>
        </a:p>
      </dgm:t>
    </dgm:pt>
    <dgm:pt modelId="{5EA01D7A-968C-4A70-81FC-1AD51F55E747}">
      <dgm:prSet/>
      <dgm:spPr/>
      <dgm:t>
        <a:bodyPr/>
        <a:lstStyle/>
        <a:p>
          <a:r>
            <a:rPr lang="en-US"/>
            <a:t>g:9</a:t>
          </a:r>
        </a:p>
      </dgm:t>
    </dgm:pt>
    <dgm:pt modelId="{1F00751D-C756-43A1-A71F-254F091D2BC9}" type="parTrans" cxnId="{D51F0F3D-68CD-4033-A4A3-1BEF3669852E}">
      <dgm:prSet/>
      <dgm:spPr/>
      <dgm:t>
        <a:bodyPr/>
        <a:lstStyle/>
        <a:p>
          <a:endParaRPr lang="en-US"/>
        </a:p>
      </dgm:t>
    </dgm:pt>
    <dgm:pt modelId="{2438AA75-D7AB-4695-8CAF-D6C2BE384BDC}" type="sibTrans" cxnId="{D51F0F3D-68CD-4033-A4A3-1BEF3669852E}">
      <dgm:prSet/>
      <dgm:spPr/>
      <dgm:t>
        <a:bodyPr/>
        <a:lstStyle/>
        <a:p>
          <a:endParaRPr lang="en-US"/>
        </a:p>
      </dgm:t>
    </dgm:pt>
    <dgm:pt modelId="{28BAF361-6720-4BDC-A74C-CCF21C1D71DD}" type="pres">
      <dgm:prSet presAssocID="{4F348E22-7DCC-4B62-9704-2716337BF2E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99450C7-D588-4EC5-8CF1-A0D1ED749BE7}" type="pres">
      <dgm:prSet presAssocID="{8BF158C7-9E08-4E7C-9290-165F406C6CA4}" presName="hierRoot1" presStyleCnt="0">
        <dgm:presLayoutVars>
          <dgm:hierBranch val="init"/>
        </dgm:presLayoutVars>
      </dgm:prSet>
      <dgm:spPr/>
    </dgm:pt>
    <dgm:pt modelId="{92A7F9E8-680F-4BBF-B0FA-855ACD7EABEE}" type="pres">
      <dgm:prSet presAssocID="{8BF158C7-9E08-4E7C-9290-165F406C6CA4}" presName="rootComposite1" presStyleCnt="0"/>
      <dgm:spPr/>
    </dgm:pt>
    <dgm:pt modelId="{2B7B7BB7-6E98-4450-89CA-DD5C2989D125}" type="pres">
      <dgm:prSet presAssocID="{8BF158C7-9E08-4E7C-9290-165F406C6CA4}" presName="rootText1" presStyleLbl="node0" presStyleIdx="0" presStyleCnt="1">
        <dgm:presLayoutVars>
          <dgm:chPref val="3"/>
        </dgm:presLayoutVars>
      </dgm:prSet>
      <dgm:spPr/>
    </dgm:pt>
    <dgm:pt modelId="{70F51CAC-0C1B-4D3D-A151-1DE162C80F25}" type="pres">
      <dgm:prSet presAssocID="{8BF158C7-9E08-4E7C-9290-165F406C6CA4}" presName="rootConnector1" presStyleLbl="node1" presStyleIdx="0" presStyleCnt="0"/>
      <dgm:spPr/>
    </dgm:pt>
    <dgm:pt modelId="{9DB463B5-7AA8-4041-B0C5-D68452DDBDCB}" type="pres">
      <dgm:prSet presAssocID="{8BF158C7-9E08-4E7C-9290-165F406C6CA4}" presName="hierChild2" presStyleCnt="0"/>
      <dgm:spPr/>
    </dgm:pt>
    <dgm:pt modelId="{C4FE85AC-B6EA-432C-87AF-CBE7248BE8DB}" type="pres">
      <dgm:prSet presAssocID="{768AEEA8-03B0-461C-9886-43EF7398D3D4}" presName="Name37" presStyleLbl="parChTrans1D2" presStyleIdx="0" presStyleCnt="2"/>
      <dgm:spPr/>
    </dgm:pt>
    <dgm:pt modelId="{CC6D03A3-E926-4928-892F-B1E3489AF528}" type="pres">
      <dgm:prSet presAssocID="{39C3D13F-BC5A-4C59-9F72-63FF6F7B7AB3}" presName="hierRoot2" presStyleCnt="0">
        <dgm:presLayoutVars>
          <dgm:hierBranch val="init"/>
        </dgm:presLayoutVars>
      </dgm:prSet>
      <dgm:spPr/>
    </dgm:pt>
    <dgm:pt modelId="{DCFCDA1B-3E9B-4E09-A9CA-3A4D8EBFE42A}" type="pres">
      <dgm:prSet presAssocID="{39C3D13F-BC5A-4C59-9F72-63FF6F7B7AB3}" presName="rootComposite" presStyleCnt="0"/>
      <dgm:spPr/>
    </dgm:pt>
    <dgm:pt modelId="{99F1BA34-0C04-472D-BFA2-A48B2C6ACE1F}" type="pres">
      <dgm:prSet presAssocID="{39C3D13F-BC5A-4C59-9F72-63FF6F7B7AB3}" presName="rootText" presStyleLbl="node2" presStyleIdx="0" presStyleCnt="2">
        <dgm:presLayoutVars>
          <dgm:chPref val="3"/>
        </dgm:presLayoutVars>
      </dgm:prSet>
      <dgm:spPr/>
    </dgm:pt>
    <dgm:pt modelId="{909438A9-BE89-494C-ADA8-B520BD633818}" type="pres">
      <dgm:prSet presAssocID="{39C3D13F-BC5A-4C59-9F72-63FF6F7B7AB3}" presName="rootConnector" presStyleLbl="node2" presStyleIdx="0" presStyleCnt="2"/>
      <dgm:spPr/>
    </dgm:pt>
    <dgm:pt modelId="{C4A1EB21-8193-4467-856C-7269E97E67BB}" type="pres">
      <dgm:prSet presAssocID="{39C3D13F-BC5A-4C59-9F72-63FF6F7B7AB3}" presName="hierChild4" presStyleCnt="0"/>
      <dgm:spPr/>
    </dgm:pt>
    <dgm:pt modelId="{4BE2EC6E-234F-4134-9C25-964185E79C7A}" type="pres">
      <dgm:prSet presAssocID="{58C2524A-3CD5-4740-890E-EF6C8319D8D6}" presName="Name37" presStyleLbl="parChTrans1D3" presStyleIdx="0" presStyleCnt="4"/>
      <dgm:spPr/>
    </dgm:pt>
    <dgm:pt modelId="{31A47134-9BB4-4024-9E85-3AB8867684EB}" type="pres">
      <dgm:prSet presAssocID="{CA4D0B11-92B1-47F1-9A1E-939F76593644}" presName="hierRoot2" presStyleCnt="0">
        <dgm:presLayoutVars>
          <dgm:hierBranch val="init"/>
        </dgm:presLayoutVars>
      </dgm:prSet>
      <dgm:spPr/>
    </dgm:pt>
    <dgm:pt modelId="{B6CF14DA-7AC6-4147-B0C7-5E00BB3F2779}" type="pres">
      <dgm:prSet presAssocID="{CA4D0B11-92B1-47F1-9A1E-939F76593644}" presName="rootComposite" presStyleCnt="0"/>
      <dgm:spPr/>
    </dgm:pt>
    <dgm:pt modelId="{7894AFA0-D988-4F66-B861-E859F6224BCB}" type="pres">
      <dgm:prSet presAssocID="{CA4D0B11-92B1-47F1-9A1E-939F76593644}" presName="rootText" presStyleLbl="node3" presStyleIdx="0" presStyleCnt="4">
        <dgm:presLayoutVars>
          <dgm:chPref val="3"/>
        </dgm:presLayoutVars>
      </dgm:prSet>
      <dgm:spPr/>
    </dgm:pt>
    <dgm:pt modelId="{F7361989-7D75-4B34-BCB5-1443D85ED730}" type="pres">
      <dgm:prSet presAssocID="{CA4D0B11-92B1-47F1-9A1E-939F76593644}" presName="rootConnector" presStyleLbl="node3" presStyleIdx="0" presStyleCnt="4"/>
      <dgm:spPr/>
    </dgm:pt>
    <dgm:pt modelId="{6DBB8736-8A98-4FFD-BC60-B18833EF1E60}" type="pres">
      <dgm:prSet presAssocID="{CA4D0B11-92B1-47F1-9A1E-939F76593644}" presName="hierChild4" presStyleCnt="0"/>
      <dgm:spPr/>
    </dgm:pt>
    <dgm:pt modelId="{07EBA074-EEF3-4DB6-9FAA-4BB5944BFE6A}" type="pres">
      <dgm:prSet presAssocID="{CA4D0B11-92B1-47F1-9A1E-939F76593644}" presName="hierChild5" presStyleCnt="0"/>
      <dgm:spPr/>
    </dgm:pt>
    <dgm:pt modelId="{94CF7A5E-27EB-4B32-8180-9224F825E1E9}" type="pres">
      <dgm:prSet presAssocID="{BCDB6BB5-7763-45C9-9867-32635AB37C86}" presName="Name37" presStyleLbl="parChTrans1D3" presStyleIdx="1" presStyleCnt="4"/>
      <dgm:spPr/>
    </dgm:pt>
    <dgm:pt modelId="{B94AD1BE-5A80-43D8-82D1-9DCAFA937E1C}" type="pres">
      <dgm:prSet presAssocID="{9C6C1255-797B-4AA7-825E-511D6DC8E0F1}" presName="hierRoot2" presStyleCnt="0">
        <dgm:presLayoutVars>
          <dgm:hierBranch val="init"/>
        </dgm:presLayoutVars>
      </dgm:prSet>
      <dgm:spPr/>
    </dgm:pt>
    <dgm:pt modelId="{1578EF85-0F13-4B5F-8EB5-AB234521D79D}" type="pres">
      <dgm:prSet presAssocID="{9C6C1255-797B-4AA7-825E-511D6DC8E0F1}" presName="rootComposite" presStyleCnt="0"/>
      <dgm:spPr/>
    </dgm:pt>
    <dgm:pt modelId="{09D8A89E-0A9F-4773-BF19-9D028CCB1E30}" type="pres">
      <dgm:prSet presAssocID="{9C6C1255-797B-4AA7-825E-511D6DC8E0F1}" presName="rootText" presStyleLbl="node3" presStyleIdx="1" presStyleCnt="4">
        <dgm:presLayoutVars>
          <dgm:chPref val="3"/>
        </dgm:presLayoutVars>
      </dgm:prSet>
      <dgm:spPr/>
    </dgm:pt>
    <dgm:pt modelId="{D055E0CD-E55D-4659-88FB-86A7F6F0985D}" type="pres">
      <dgm:prSet presAssocID="{9C6C1255-797B-4AA7-825E-511D6DC8E0F1}" presName="rootConnector" presStyleLbl="node3" presStyleIdx="1" presStyleCnt="4"/>
      <dgm:spPr/>
    </dgm:pt>
    <dgm:pt modelId="{A3A15424-F971-43E3-9D7E-F6F18EBF15A5}" type="pres">
      <dgm:prSet presAssocID="{9C6C1255-797B-4AA7-825E-511D6DC8E0F1}" presName="hierChild4" presStyleCnt="0"/>
      <dgm:spPr/>
    </dgm:pt>
    <dgm:pt modelId="{975DDBF7-E860-4055-B087-E26CF1CE7216}" type="pres">
      <dgm:prSet presAssocID="{8349B27C-DA13-4DE6-ACB0-4672E161B75E}" presName="Name37" presStyleLbl="parChTrans1D4" presStyleIdx="0" presStyleCnt="2"/>
      <dgm:spPr/>
    </dgm:pt>
    <dgm:pt modelId="{88EB16B6-38FC-48E5-9C84-B5A719AB5C4D}" type="pres">
      <dgm:prSet presAssocID="{1CAEF5DF-9497-485B-BBB7-ECEF3AAC9EF9}" presName="hierRoot2" presStyleCnt="0">
        <dgm:presLayoutVars>
          <dgm:hierBranch val="init"/>
        </dgm:presLayoutVars>
      </dgm:prSet>
      <dgm:spPr/>
    </dgm:pt>
    <dgm:pt modelId="{12530D96-0655-4804-8238-EC5A31A0FA00}" type="pres">
      <dgm:prSet presAssocID="{1CAEF5DF-9497-485B-BBB7-ECEF3AAC9EF9}" presName="rootComposite" presStyleCnt="0"/>
      <dgm:spPr/>
    </dgm:pt>
    <dgm:pt modelId="{E3563242-71E4-4D39-9663-34906CAA7A81}" type="pres">
      <dgm:prSet presAssocID="{1CAEF5DF-9497-485B-BBB7-ECEF3AAC9EF9}" presName="rootText" presStyleLbl="node4" presStyleIdx="0" presStyleCnt="2">
        <dgm:presLayoutVars>
          <dgm:chPref val="3"/>
        </dgm:presLayoutVars>
      </dgm:prSet>
      <dgm:spPr/>
    </dgm:pt>
    <dgm:pt modelId="{B26D2A10-9FE2-40A6-A1F7-F9ADE03B21A7}" type="pres">
      <dgm:prSet presAssocID="{1CAEF5DF-9497-485B-BBB7-ECEF3AAC9EF9}" presName="rootConnector" presStyleLbl="node4" presStyleIdx="0" presStyleCnt="2"/>
      <dgm:spPr/>
    </dgm:pt>
    <dgm:pt modelId="{C859E148-61E1-49D5-8728-148914C0BEE7}" type="pres">
      <dgm:prSet presAssocID="{1CAEF5DF-9497-485B-BBB7-ECEF3AAC9EF9}" presName="hierChild4" presStyleCnt="0"/>
      <dgm:spPr/>
    </dgm:pt>
    <dgm:pt modelId="{88DDF910-4EE8-4822-9199-6152D53B6190}" type="pres">
      <dgm:prSet presAssocID="{1CAEF5DF-9497-485B-BBB7-ECEF3AAC9EF9}" presName="hierChild5" presStyleCnt="0"/>
      <dgm:spPr/>
    </dgm:pt>
    <dgm:pt modelId="{C0136AC9-038C-45BB-A918-874108A006FF}" type="pres">
      <dgm:prSet presAssocID="{9C6C1255-797B-4AA7-825E-511D6DC8E0F1}" presName="hierChild5" presStyleCnt="0"/>
      <dgm:spPr/>
    </dgm:pt>
    <dgm:pt modelId="{9753F758-2CF4-4864-B97E-68CF58AD9A3F}" type="pres">
      <dgm:prSet presAssocID="{39C3D13F-BC5A-4C59-9F72-63FF6F7B7AB3}" presName="hierChild5" presStyleCnt="0"/>
      <dgm:spPr/>
    </dgm:pt>
    <dgm:pt modelId="{8A81B644-FF6B-4BB3-8871-B1AD6071C7C4}" type="pres">
      <dgm:prSet presAssocID="{29D93474-2AA2-4692-B957-0303DCD2E058}" presName="Name37" presStyleLbl="parChTrans1D2" presStyleIdx="1" presStyleCnt="2"/>
      <dgm:spPr/>
    </dgm:pt>
    <dgm:pt modelId="{DC591DB8-27EB-43BC-B166-5914E112ECEC}" type="pres">
      <dgm:prSet presAssocID="{BE2EDD5E-D879-48EA-94A2-5A1A8E95995E}" presName="hierRoot2" presStyleCnt="0">
        <dgm:presLayoutVars>
          <dgm:hierBranch val="init"/>
        </dgm:presLayoutVars>
      </dgm:prSet>
      <dgm:spPr/>
    </dgm:pt>
    <dgm:pt modelId="{007AB17C-BDA9-4538-BE92-452B416D97B6}" type="pres">
      <dgm:prSet presAssocID="{BE2EDD5E-D879-48EA-94A2-5A1A8E95995E}" presName="rootComposite" presStyleCnt="0"/>
      <dgm:spPr/>
    </dgm:pt>
    <dgm:pt modelId="{6D324A0A-5E34-4C0A-AB4A-21A323AB21C1}" type="pres">
      <dgm:prSet presAssocID="{BE2EDD5E-D879-48EA-94A2-5A1A8E95995E}" presName="rootText" presStyleLbl="node2" presStyleIdx="1" presStyleCnt="2">
        <dgm:presLayoutVars>
          <dgm:chPref val="3"/>
        </dgm:presLayoutVars>
      </dgm:prSet>
      <dgm:spPr/>
    </dgm:pt>
    <dgm:pt modelId="{610F8678-C5D0-4772-87E4-EF9BD9DD8AFB}" type="pres">
      <dgm:prSet presAssocID="{BE2EDD5E-D879-48EA-94A2-5A1A8E95995E}" presName="rootConnector" presStyleLbl="node2" presStyleIdx="1" presStyleCnt="2"/>
      <dgm:spPr/>
    </dgm:pt>
    <dgm:pt modelId="{E4892BD9-3F7F-409F-A43B-270BBA9BBEA0}" type="pres">
      <dgm:prSet presAssocID="{BE2EDD5E-D879-48EA-94A2-5A1A8E95995E}" presName="hierChild4" presStyleCnt="0"/>
      <dgm:spPr/>
    </dgm:pt>
    <dgm:pt modelId="{CAE22EF2-DCBE-4983-B330-03943001FBDD}" type="pres">
      <dgm:prSet presAssocID="{B98620E8-B08B-4AEF-A0D8-785B2E72753A}" presName="Name37" presStyleLbl="parChTrans1D3" presStyleIdx="2" presStyleCnt="4"/>
      <dgm:spPr/>
    </dgm:pt>
    <dgm:pt modelId="{C57A2923-9372-402E-AF9F-D863A438ACC3}" type="pres">
      <dgm:prSet presAssocID="{99C31AD4-EF9C-45AE-BF12-05CA33EC338C}" presName="hierRoot2" presStyleCnt="0">
        <dgm:presLayoutVars>
          <dgm:hierBranch val="init"/>
        </dgm:presLayoutVars>
      </dgm:prSet>
      <dgm:spPr/>
    </dgm:pt>
    <dgm:pt modelId="{4F516F66-A151-4F58-BED7-72FE4A57D89B}" type="pres">
      <dgm:prSet presAssocID="{99C31AD4-EF9C-45AE-BF12-05CA33EC338C}" presName="rootComposite" presStyleCnt="0"/>
      <dgm:spPr/>
    </dgm:pt>
    <dgm:pt modelId="{D48C162C-10F3-422B-A9C6-814868475676}" type="pres">
      <dgm:prSet presAssocID="{99C31AD4-EF9C-45AE-BF12-05CA33EC338C}" presName="rootText" presStyleLbl="node3" presStyleIdx="2" presStyleCnt="4" custLinFactNeighborX="-1202" custLinFactNeighborY="1202">
        <dgm:presLayoutVars>
          <dgm:chPref val="3"/>
        </dgm:presLayoutVars>
      </dgm:prSet>
      <dgm:spPr/>
    </dgm:pt>
    <dgm:pt modelId="{0F94D147-054C-4B5D-88BE-40E5FEE3416D}" type="pres">
      <dgm:prSet presAssocID="{99C31AD4-EF9C-45AE-BF12-05CA33EC338C}" presName="rootConnector" presStyleLbl="node3" presStyleIdx="2" presStyleCnt="4"/>
      <dgm:spPr/>
    </dgm:pt>
    <dgm:pt modelId="{1A2D7DFA-DD89-48B0-AFBF-A2C04D004E06}" type="pres">
      <dgm:prSet presAssocID="{99C31AD4-EF9C-45AE-BF12-05CA33EC338C}" presName="hierChild4" presStyleCnt="0"/>
      <dgm:spPr/>
    </dgm:pt>
    <dgm:pt modelId="{D49A2BD2-328A-4E1C-B03B-C2B861DED54E}" type="pres">
      <dgm:prSet presAssocID="{99C31AD4-EF9C-45AE-BF12-05CA33EC338C}" presName="hierChild5" presStyleCnt="0"/>
      <dgm:spPr/>
    </dgm:pt>
    <dgm:pt modelId="{0C0D2FC3-A8C0-440A-A5B9-77E5043E06AF}" type="pres">
      <dgm:prSet presAssocID="{0742EEBD-02C2-4277-8A6D-088E127423E8}" presName="Name37" presStyleLbl="parChTrans1D3" presStyleIdx="3" presStyleCnt="4"/>
      <dgm:spPr/>
    </dgm:pt>
    <dgm:pt modelId="{7C290CD3-6839-4240-8E92-62B815B403DB}" type="pres">
      <dgm:prSet presAssocID="{9F005895-AB3E-48D2-8713-60592CAE5F1F}" presName="hierRoot2" presStyleCnt="0">
        <dgm:presLayoutVars>
          <dgm:hierBranch val="init"/>
        </dgm:presLayoutVars>
      </dgm:prSet>
      <dgm:spPr/>
    </dgm:pt>
    <dgm:pt modelId="{946C3458-CB97-48D6-B91A-14A1039F7AE7}" type="pres">
      <dgm:prSet presAssocID="{9F005895-AB3E-48D2-8713-60592CAE5F1F}" presName="rootComposite" presStyleCnt="0"/>
      <dgm:spPr/>
    </dgm:pt>
    <dgm:pt modelId="{C1C6CC4A-074C-43AE-B2B7-A2F595A942A1}" type="pres">
      <dgm:prSet presAssocID="{9F005895-AB3E-48D2-8713-60592CAE5F1F}" presName="rootText" presStyleLbl="node3" presStyleIdx="3" presStyleCnt="4">
        <dgm:presLayoutVars>
          <dgm:chPref val="3"/>
        </dgm:presLayoutVars>
      </dgm:prSet>
      <dgm:spPr/>
    </dgm:pt>
    <dgm:pt modelId="{08004517-4F08-48BB-88BE-A777BA734CC8}" type="pres">
      <dgm:prSet presAssocID="{9F005895-AB3E-48D2-8713-60592CAE5F1F}" presName="rootConnector" presStyleLbl="node3" presStyleIdx="3" presStyleCnt="4"/>
      <dgm:spPr/>
    </dgm:pt>
    <dgm:pt modelId="{DBADEC2E-33A1-471A-B766-4C86B837878C}" type="pres">
      <dgm:prSet presAssocID="{9F005895-AB3E-48D2-8713-60592CAE5F1F}" presName="hierChild4" presStyleCnt="0"/>
      <dgm:spPr/>
    </dgm:pt>
    <dgm:pt modelId="{FA69D52C-16D6-480C-A93D-FDB1D318D72E}" type="pres">
      <dgm:prSet presAssocID="{1F00751D-C756-43A1-A71F-254F091D2BC9}" presName="Name37" presStyleLbl="parChTrans1D4" presStyleIdx="1" presStyleCnt="2"/>
      <dgm:spPr/>
    </dgm:pt>
    <dgm:pt modelId="{10C55A6A-F521-4C81-8C3D-36813FEBA686}" type="pres">
      <dgm:prSet presAssocID="{5EA01D7A-968C-4A70-81FC-1AD51F55E747}" presName="hierRoot2" presStyleCnt="0">
        <dgm:presLayoutVars>
          <dgm:hierBranch val="init"/>
        </dgm:presLayoutVars>
      </dgm:prSet>
      <dgm:spPr/>
    </dgm:pt>
    <dgm:pt modelId="{A5C509F9-1632-4C89-8E37-D60C21495188}" type="pres">
      <dgm:prSet presAssocID="{5EA01D7A-968C-4A70-81FC-1AD51F55E747}" presName="rootComposite" presStyleCnt="0"/>
      <dgm:spPr/>
    </dgm:pt>
    <dgm:pt modelId="{78A0BD3C-F4CB-4515-A4CE-EB464C73BE18}" type="pres">
      <dgm:prSet presAssocID="{5EA01D7A-968C-4A70-81FC-1AD51F55E747}" presName="rootText" presStyleLbl="node4" presStyleIdx="1" presStyleCnt="2">
        <dgm:presLayoutVars>
          <dgm:chPref val="3"/>
        </dgm:presLayoutVars>
      </dgm:prSet>
      <dgm:spPr/>
    </dgm:pt>
    <dgm:pt modelId="{0CA470C2-3D4E-41D8-99B3-E69137C85877}" type="pres">
      <dgm:prSet presAssocID="{5EA01D7A-968C-4A70-81FC-1AD51F55E747}" presName="rootConnector" presStyleLbl="node4" presStyleIdx="1" presStyleCnt="2"/>
      <dgm:spPr/>
    </dgm:pt>
    <dgm:pt modelId="{E4E6F297-663A-43CE-92A3-04318D8E5463}" type="pres">
      <dgm:prSet presAssocID="{5EA01D7A-968C-4A70-81FC-1AD51F55E747}" presName="hierChild4" presStyleCnt="0"/>
      <dgm:spPr/>
    </dgm:pt>
    <dgm:pt modelId="{C1B9CB4C-8D4D-40E5-A936-3DD9C90ECC2F}" type="pres">
      <dgm:prSet presAssocID="{5EA01D7A-968C-4A70-81FC-1AD51F55E747}" presName="hierChild5" presStyleCnt="0"/>
      <dgm:spPr/>
    </dgm:pt>
    <dgm:pt modelId="{20FDF87C-82E5-4D77-B21C-09379E03518C}" type="pres">
      <dgm:prSet presAssocID="{9F005895-AB3E-48D2-8713-60592CAE5F1F}" presName="hierChild5" presStyleCnt="0"/>
      <dgm:spPr/>
    </dgm:pt>
    <dgm:pt modelId="{9A130C7A-AA3A-4F11-B004-BDEB17E7ECE6}" type="pres">
      <dgm:prSet presAssocID="{BE2EDD5E-D879-48EA-94A2-5A1A8E95995E}" presName="hierChild5" presStyleCnt="0"/>
      <dgm:spPr/>
    </dgm:pt>
    <dgm:pt modelId="{95209234-DF18-4512-AD6B-28C15DE7EB2A}" type="pres">
      <dgm:prSet presAssocID="{8BF158C7-9E08-4E7C-9290-165F406C6CA4}" presName="hierChild3" presStyleCnt="0"/>
      <dgm:spPr/>
    </dgm:pt>
  </dgm:ptLst>
  <dgm:cxnLst>
    <dgm:cxn modelId="{6F39DD0E-F84E-46B3-8FBA-ED0704011A8C}" type="presOf" srcId="{B98620E8-B08B-4AEF-A0D8-785B2E72753A}" destId="{CAE22EF2-DCBE-4983-B330-03943001FBDD}" srcOrd="0" destOrd="0" presId="urn:microsoft.com/office/officeart/2005/8/layout/orgChart1"/>
    <dgm:cxn modelId="{8CF69F14-1023-41F9-9C29-8C33774B721E}" type="presOf" srcId="{99C31AD4-EF9C-45AE-BF12-05CA33EC338C}" destId="{D48C162C-10F3-422B-A9C6-814868475676}" srcOrd="0" destOrd="0" presId="urn:microsoft.com/office/officeart/2005/8/layout/orgChart1"/>
    <dgm:cxn modelId="{3580E419-50C0-403D-BA02-353F6C16742F}" type="presOf" srcId="{8349B27C-DA13-4DE6-ACB0-4672E161B75E}" destId="{975DDBF7-E860-4055-B087-E26CF1CE7216}" srcOrd="0" destOrd="0" presId="urn:microsoft.com/office/officeart/2005/8/layout/orgChart1"/>
    <dgm:cxn modelId="{2BB9601C-72D9-4B54-81FF-BA1C8DBA4E3D}" type="presOf" srcId="{BE2EDD5E-D879-48EA-94A2-5A1A8E95995E}" destId="{6D324A0A-5E34-4C0A-AB4A-21A323AB21C1}" srcOrd="0" destOrd="0" presId="urn:microsoft.com/office/officeart/2005/8/layout/orgChart1"/>
    <dgm:cxn modelId="{CD68D81C-DBDC-4311-B8BB-EEC42AC26C11}" srcId="{9C6C1255-797B-4AA7-825E-511D6DC8E0F1}" destId="{1CAEF5DF-9497-485B-BBB7-ECEF3AAC9EF9}" srcOrd="0" destOrd="0" parTransId="{8349B27C-DA13-4DE6-ACB0-4672E161B75E}" sibTransId="{10E5B792-FF43-436C-A19B-1F9D20B4D244}"/>
    <dgm:cxn modelId="{796CAD20-F620-426B-AE7C-37236A109DF7}" srcId="{8BF158C7-9E08-4E7C-9290-165F406C6CA4}" destId="{BE2EDD5E-D879-48EA-94A2-5A1A8E95995E}" srcOrd="1" destOrd="0" parTransId="{29D93474-2AA2-4692-B957-0303DCD2E058}" sibTransId="{9DE23D34-6741-4B12-B9D1-B61A3D4890EC}"/>
    <dgm:cxn modelId="{09C6EA27-ED14-4C94-AED2-D4318389E6F4}" type="presOf" srcId="{4F348E22-7DCC-4B62-9704-2716337BF2E4}" destId="{28BAF361-6720-4BDC-A74C-CCF21C1D71DD}" srcOrd="0" destOrd="0" presId="urn:microsoft.com/office/officeart/2005/8/layout/orgChart1"/>
    <dgm:cxn modelId="{20AC353B-62EB-4CF1-A7D2-4206DFA585DD}" type="presOf" srcId="{BCDB6BB5-7763-45C9-9867-32635AB37C86}" destId="{94CF7A5E-27EB-4B32-8180-9224F825E1E9}" srcOrd="0" destOrd="0" presId="urn:microsoft.com/office/officeart/2005/8/layout/orgChart1"/>
    <dgm:cxn modelId="{BBB7F33B-9232-4D88-90B9-6FAFC2C4B744}" type="presOf" srcId="{CA4D0B11-92B1-47F1-9A1E-939F76593644}" destId="{F7361989-7D75-4B34-BCB5-1443D85ED730}" srcOrd="1" destOrd="0" presId="urn:microsoft.com/office/officeart/2005/8/layout/orgChart1"/>
    <dgm:cxn modelId="{D51F0F3D-68CD-4033-A4A3-1BEF3669852E}" srcId="{9F005895-AB3E-48D2-8713-60592CAE5F1F}" destId="{5EA01D7A-968C-4A70-81FC-1AD51F55E747}" srcOrd="0" destOrd="0" parTransId="{1F00751D-C756-43A1-A71F-254F091D2BC9}" sibTransId="{2438AA75-D7AB-4695-8CAF-D6C2BE384BDC}"/>
    <dgm:cxn modelId="{ABEB435B-60FB-45F9-8307-C644687D12DE}" type="presOf" srcId="{9C6C1255-797B-4AA7-825E-511D6DC8E0F1}" destId="{09D8A89E-0A9F-4773-BF19-9D028CCB1E30}" srcOrd="0" destOrd="0" presId="urn:microsoft.com/office/officeart/2005/8/layout/orgChart1"/>
    <dgm:cxn modelId="{E53DEC42-67BB-4FFF-9870-C0575557C890}" srcId="{BE2EDD5E-D879-48EA-94A2-5A1A8E95995E}" destId="{99C31AD4-EF9C-45AE-BF12-05CA33EC338C}" srcOrd="0" destOrd="0" parTransId="{B98620E8-B08B-4AEF-A0D8-785B2E72753A}" sibTransId="{957B917E-E2BC-4E97-9B0A-D27C8300CEB5}"/>
    <dgm:cxn modelId="{CA283845-3188-4442-9832-46275A207B40}" type="presOf" srcId="{8BF158C7-9E08-4E7C-9290-165F406C6CA4}" destId="{70F51CAC-0C1B-4D3D-A151-1DE162C80F25}" srcOrd="1" destOrd="0" presId="urn:microsoft.com/office/officeart/2005/8/layout/orgChart1"/>
    <dgm:cxn modelId="{36BB364A-3954-4EC3-8DBC-C6EDE38A32E8}" type="presOf" srcId="{39C3D13F-BC5A-4C59-9F72-63FF6F7B7AB3}" destId="{99F1BA34-0C04-472D-BFA2-A48B2C6ACE1F}" srcOrd="0" destOrd="0" presId="urn:microsoft.com/office/officeart/2005/8/layout/orgChart1"/>
    <dgm:cxn modelId="{32347A4C-28E1-43EF-9E4B-AF8C2EC66AB4}" type="presOf" srcId="{BE2EDD5E-D879-48EA-94A2-5A1A8E95995E}" destId="{610F8678-C5D0-4772-87E4-EF9BD9DD8AFB}" srcOrd="1" destOrd="0" presId="urn:microsoft.com/office/officeart/2005/8/layout/orgChart1"/>
    <dgm:cxn modelId="{D3BE2E6E-F0E8-453B-9897-18BF37F55491}" type="presOf" srcId="{58C2524A-3CD5-4740-890E-EF6C8319D8D6}" destId="{4BE2EC6E-234F-4134-9C25-964185E79C7A}" srcOrd="0" destOrd="0" presId="urn:microsoft.com/office/officeart/2005/8/layout/orgChart1"/>
    <dgm:cxn modelId="{9CBE9771-4A8B-4494-8ECF-C4A1F6203B78}" type="presOf" srcId="{768AEEA8-03B0-461C-9886-43EF7398D3D4}" destId="{C4FE85AC-B6EA-432C-87AF-CBE7248BE8DB}" srcOrd="0" destOrd="0" presId="urn:microsoft.com/office/officeart/2005/8/layout/orgChart1"/>
    <dgm:cxn modelId="{6EC0F652-BE2A-48EF-97DD-7C09C1D94007}" type="presOf" srcId="{CA4D0B11-92B1-47F1-9A1E-939F76593644}" destId="{7894AFA0-D988-4F66-B861-E859F6224BCB}" srcOrd="0" destOrd="0" presId="urn:microsoft.com/office/officeart/2005/8/layout/orgChart1"/>
    <dgm:cxn modelId="{A32E9756-9EA4-4FF4-AC13-BBA6518E1176}" type="presOf" srcId="{1CAEF5DF-9497-485B-BBB7-ECEF3AAC9EF9}" destId="{B26D2A10-9FE2-40A6-A1F7-F9ADE03B21A7}" srcOrd="1" destOrd="0" presId="urn:microsoft.com/office/officeart/2005/8/layout/orgChart1"/>
    <dgm:cxn modelId="{B09CD076-6F24-43F0-96E1-2650BDC4B1DC}" srcId="{39C3D13F-BC5A-4C59-9F72-63FF6F7B7AB3}" destId="{9C6C1255-797B-4AA7-825E-511D6DC8E0F1}" srcOrd="1" destOrd="0" parTransId="{BCDB6BB5-7763-45C9-9867-32635AB37C86}" sibTransId="{8ED76B79-C551-421C-AE25-41022FA56390}"/>
    <dgm:cxn modelId="{7D8EB658-0B70-4B32-8A94-B200913325AE}" type="presOf" srcId="{0742EEBD-02C2-4277-8A6D-088E127423E8}" destId="{0C0D2FC3-A8C0-440A-A5B9-77E5043E06AF}" srcOrd="0" destOrd="0" presId="urn:microsoft.com/office/officeart/2005/8/layout/orgChart1"/>
    <dgm:cxn modelId="{29291487-6CF7-4D36-BDF3-1C39E37B2F7E}" type="presOf" srcId="{39C3D13F-BC5A-4C59-9F72-63FF6F7B7AB3}" destId="{909438A9-BE89-494C-ADA8-B520BD633818}" srcOrd="1" destOrd="0" presId="urn:microsoft.com/office/officeart/2005/8/layout/orgChart1"/>
    <dgm:cxn modelId="{24A2B291-EA75-4066-8DF0-49E066B05EA0}" srcId="{4F348E22-7DCC-4B62-9704-2716337BF2E4}" destId="{8BF158C7-9E08-4E7C-9290-165F406C6CA4}" srcOrd="0" destOrd="0" parTransId="{230AE6A0-B191-4113-B087-C49D1197441B}" sibTransId="{8650951C-3FB4-47E1-B083-E82FFBDE5980}"/>
    <dgm:cxn modelId="{453D6795-F15E-4611-9EE6-B63BA76EB763}" type="presOf" srcId="{9F005895-AB3E-48D2-8713-60592CAE5F1F}" destId="{C1C6CC4A-074C-43AE-B2B7-A2F595A942A1}" srcOrd="0" destOrd="0" presId="urn:microsoft.com/office/officeart/2005/8/layout/orgChart1"/>
    <dgm:cxn modelId="{14A01CA0-355B-4241-8F3B-087285AEF97B}" type="presOf" srcId="{29D93474-2AA2-4692-B957-0303DCD2E058}" destId="{8A81B644-FF6B-4BB3-8871-B1AD6071C7C4}" srcOrd="0" destOrd="0" presId="urn:microsoft.com/office/officeart/2005/8/layout/orgChart1"/>
    <dgm:cxn modelId="{1B3C0EA7-8F1C-4A66-ABA9-80C598FC0A0D}" type="presOf" srcId="{99C31AD4-EF9C-45AE-BF12-05CA33EC338C}" destId="{0F94D147-054C-4B5D-88BE-40E5FEE3416D}" srcOrd="1" destOrd="0" presId="urn:microsoft.com/office/officeart/2005/8/layout/orgChart1"/>
    <dgm:cxn modelId="{720F25BE-4FA3-492C-A7D7-BF58F578DAFA}" type="presOf" srcId="{9F005895-AB3E-48D2-8713-60592CAE5F1F}" destId="{08004517-4F08-48BB-88BE-A777BA734CC8}" srcOrd="1" destOrd="0" presId="urn:microsoft.com/office/officeart/2005/8/layout/orgChart1"/>
    <dgm:cxn modelId="{6B780EC9-582F-43B6-8470-F3F345121CF7}" srcId="{8BF158C7-9E08-4E7C-9290-165F406C6CA4}" destId="{39C3D13F-BC5A-4C59-9F72-63FF6F7B7AB3}" srcOrd="0" destOrd="0" parTransId="{768AEEA8-03B0-461C-9886-43EF7398D3D4}" sibTransId="{0294A230-58FD-4504-A2FB-9784A6F19825}"/>
    <dgm:cxn modelId="{0578A8E1-EDF3-449E-A1C1-4A977F0B1390}" srcId="{39C3D13F-BC5A-4C59-9F72-63FF6F7B7AB3}" destId="{CA4D0B11-92B1-47F1-9A1E-939F76593644}" srcOrd="0" destOrd="0" parTransId="{58C2524A-3CD5-4740-890E-EF6C8319D8D6}" sibTransId="{7C1E732C-BDC2-4C3B-9FFF-F87336EA1CF8}"/>
    <dgm:cxn modelId="{063CC2E4-CB44-449F-8CBA-6971AC08D854}" type="presOf" srcId="{5EA01D7A-968C-4A70-81FC-1AD51F55E747}" destId="{78A0BD3C-F4CB-4515-A4CE-EB464C73BE18}" srcOrd="0" destOrd="0" presId="urn:microsoft.com/office/officeart/2005/8/layout/orgChart1"/>
    <dgm:cxn modelId="{79156EE7-123F-478D-876C-799EB67AAFFA}" type="presOf" srcId="{1CAEF5DF-9497-485B-BBB7-ECEF3AAC9EF9}" destId="{E3563242-71E4-4D39-9663-34906CAA7A81}" srcOrd="0" destOrd="0" presId="urn:microsoft.com/office/officeart/2005/8/layout/orgChart1"/>
    <dgm:cxn modelId="{DB62DCE8-1825-4B93-985D-E97AB79602C9}" type="presOf" srcId="{9C6C1255-797B-4AA7-825E-511D6DC8E0F1}" destId="{D055E0CD-E55D-4659-88FB-86A7F6F0985D}" srcOrd="1" destOrd="0" presId="urn:microsoft.com/office/officeart/2005/8/layout/orgChart1"/>
    <dgm:cxn modelId="{D35C46EA-065A-4031-A218-D3097F546879}" type="presOf" srcId="{1F00751D-C756-43A1-A71F-254F091D2BC9}" destId="{FA69D52C-16D6-480C-A93D-FDB1D318D72E}" srcOrd="0" destOrd="0" presId="urn:microsoft.com/office/officeart/2005/8/layout/orgChart1"/>
    <dgm:cxn modelId="{F887C7EC-A9E2-4A45-8EA8-415742E9F70B}" type="presOf" srcId="{5EA01D7A-968C-4A70-81FC-1AD51F55E747}" destId="{0CA470C2-3D4E-41D8-99B3-E69137C85877}" srcOrd="1" destOrd="0" presId="urn:microsoft.com/office/officeart/2005/8/layout/orgChart1"/>
    <dgm:cxn modelId="{FF90EDEE-56C8-433F-A25B-B15F472AA58E}" type="presOf" srcId="{8BF158C7-9E08-4E7C-9290-165F406C6CA4}" destId="{2B7B7BB7-6E98-4450-89CA-DD5C2989D125}" srcOrd="0" destOrd="0" presId="urn:microsoft.com/office/officeart/2005/8/layout/orgChart1"/>
    <dgm:cxn modelId="{FC0989F8-68C4-43A5-BFA8-F4B14CE02D13}" srcId="{BE2EDD5E-D879-48EA-94A2-5A1A8E95995E}" destId="{9F005895-AB3E-48D2-8713-60592CAE5F1F}" srcOrd="1" destOrd="0" parTransId="{0742EEBD-02C2-4277-8A6D-088E127423E8}" sibTransId="{D2D3C0BA-48C2-46A7-95E5-FC4651589D40}"/>
    <dgm:cxn modelId="{067E838D-BD66-4A02-A332-9B3EB487C75C}" type="presParOf" srcId="{28BAF361-6720-4BDC-A74C-CCF21C1D71DD}" destId="{699450C7-D588-4EC5-8CF1-A0D1ED749BE7}" srcOrd="0" destOrd="0" presId="urn:microsoft.com/office/officeart/2005/8/layout/orgChart1"/>
    <dgm:cxn modelId="{E35FB441-34E6-4358-B033-2B174F841D89}" type="presParOf" srcId="{699450C7-D588-4EC5-8CF1-A0D1ED749BE7}" destId="{92A7F9E8-680F-4BBF-B0FA-855ACD7EABEE}" srcOrd="0" destOrd="0" presId="urn:microsoft.com/office/officeart/2005/8/layout/orgChart1"/>
    <dgm:cxn modelId="{77B4F9D8-EADA-4CAD-B293-7D3832C08AD2}" type="presParOf" srcId="{92A7F9E8-680F-4BBF-B0FA-855ACD7EABEE}" destId="{2B7B7BB7-6E98-4450-89CA-DD5C2989D125}" srcOrd="0" destOrd="0" presId="urn:microsoft.com/office/officeart/2005/8/layout/orgChart1"/>
    <dgm:cxn modelId="{A30F3D6E-F844-4DD8-B9EB-6141277F7927}" type="presParOf" srcId="{92A7F9E8-680F-4BBF-B0FA-855ACD7EABEE}" destId="{70F51CAC-0C1B-4D3D-A151-1DE162C80F25}" srcOrd="1" destOrd="0" presId="urn:microsoft.com/office/officeart/2005/8/layout/orgChart1"/>
    <dgm:cxn modelId="{1130CA6E-5FFB-4794-B7A8-3D0C5D25D7A4}" type="presParOf" srcId="{699450C7-D588-4EC5-8CF1-A0D1ED749BE7}" destId="{9DB463B5-7AA8-4041-B0C5-D68452DDBDCB}" srcOrd="1" destOrd="0" presId="urn:microsoft.com/office/officeart/2005/8/layout/orgChart1"/>
    <dgm:cxn modelId="{25B37C16-9147-4864-BEEC-BC0955A046AB}" type="presParOf" srcId="{9DB463B5-7AA8-4041-B0C5-D68452DDBDCB}" destId="{C4FE85AC-B6EA-432C-87AF-CBE7248BE8DB}" srcOrd="0" destOrd="0" presId="urn:microsoft.com/office/officeart/2005/8/layout/orgChart1"/>
    <dgm:cxn modelId="{A97634AB-91BA-45F0-825E-A66360A31A19}" type="presParOf" srcId="{9DB463B5-7AA8-4041-B0C5-D68452DDBDCB}" destId="{CC6D03A3-E926-4928-892F-B1E3489AF528}" srcOrd="1" destOrd="0" presId="urn:microsoft.com/office/officeart/2005/8/layout/orgChart1"/>
    <dgm:cxn modelId="{583DE28D-459F-475D-8B5D-FBB660534837}" type="presParOf" srcId="{CC6D03A3-E926-4928-892F-B1E3489AF528}" destId="{DCFCDA1B-3E9B-4E09-A9CA-3A4D8EBFE42A}" srcOrd="0" destOrd="0" presId="urn:microsoft.com/office/officeart/2005/8/layout/orgChart1"/>
    <dgm:cxn modelId="{2E2DE3BF-8214-4759-A2BC-B7B5102BA56C}" type="presParOf" srcId="{DCFCDA1B-3E9B-4E09-A9CA-3A4D8EBFE42A}" destId="{99F1BA34-0C04-472D-BFA2-A48B2C6ACE1F}" srcOrd="0" destOrd="0" presId="urn:microsoft.com/office/officeart/2005/8/layout/orgChart1"/>
    <dgm:cxn modelId="{F40E2DF0-DEAA-4F46-AD3A-3B40626D076B}" type="presParOf" srcId="{DCFCDA1B-3E9B-4E09-A9CA-3A4D8EBFE42A}" destId="{909438A9-BE89-494C-ADA8-B520BD633818}" srcOrd="1" destOrd="0" presId="urn:microsoft.com/office/officeart/2005/8/layout/orgChart1"/>
    <dgm:cxn modelId="{E3977F4B-7A1C-4DE4-82E8-D52B19560C8E}" type="presParOf" srcId="{CC6D03A3-E926-4928-892F-B1E3489AF528}" destId="{C4A1EB21-8193-4467-856C-7269E97E67BB}" srcOrd="1" destOrd="0" presId="urn:microsoft.com/office/officeart/2005/8/layout/orgChart1"/>
    <dgm:cxn modelId="{F7098DD4-6338-4AE3-83A9-791FEE7DD487}" type="presParOf" srcId="{C4A1EB21-8193-4467-856C-7269E97E67BB}" destId="{4BE2EC6E-234F-4134-9C25-964185E79C7A}" srcOrd="0" destOrd="0" presId="urn:microsoft.com/office/officeart/2005/8/layout/orgChart1"/>
    <dgm:cxn modelId="{5FAD7C69-4376-4DF1-84C4-47DCAA608719}" type="presParOf" srcId="{C4A1EB21-8193-4467-856C-7269E97E67BB}" destId="{31A47134-9BB4-4024-9E85-3AB8867684EB}" srcOrd="1" destOrd="0" presId="urn:microsoft.com/office/officeart/2005/8/layout/orgChart1"/>
    <dgm:cxn modelId="{2B8B7338-D139-48B9-A0F1-11D8B7575FE6}" type="presParOf" srcId="{31A47134-9BB4-4024-9E85-3AB8867684EB}" destId="{B6CF14DA-7AC6-4147-B0C7-5E00BB3F2779}" srcOrd="0" destOrd="0" presId="urn:microsoft.com/office/officeart/2005/8/layout/orgChart1"/>
    <dgm:cxn modelId="{699419A5-7261-44F1-8BC7-947120279FCD}" type="presParOf" srcId="{B6CF14DA-7AC6-4147-B0C7-5E00BB3F2779}" destId="{7894AFA0-D988-4F66-B861-E859F6224BCB}" srcOrd="0" destOrd="0" presId="urn:microsoft.com/office/officeart/2005/8/layout/orgChart1"/>
    <dgm:cxn modelId="{E5A20EB9-40BF-406E-A673-BD346F19AB70}" type="presParOf" srcId="{B6CF14DA-7AC6-4147-B0C7-5E00BB3F2779}" destId="{F7361989-7D75-4B34-BCB5-1443D85ED730}" srcOrd="1" destOrd="0" presId="urn:microsoft.com/office/officeart/2005/8/layout/orgChart1"/>
    <dgm:cxn modelId="{D129B018-4E3B-477D-9488-EF541C1AD42D}" type="presParOf" srcId="{31A47134-9BB4-4024-9E85-3AB8867684EB}" destId="{6DBB8736-8A98-4FFD-BC60-B18833EF1E60}" srcOrd="1" destOrd="0" presId="urn:microsoft.com/office/officeart/2005/8/layout/orgChart1"/>
    <dgm:cxn modelId="{08409818-FCC7-469D-9574-BC0D39383490}" type="presParOf" srcId="{31A47134-9BB4-4024-9E85-3AB8867684EB}" destId="{07EBA074-EEF3-4DB6-9FAA-4BB5944BFE6A}" srcOrd="2" destOrd="0" presId="urn:microsoft.com/office/officeart/2005/8/layout/orgChart1"/>
    <dgm:cxn modelId="{E5B7261A-D983-4234-A48F-98041A382EA1}" type="presParOf" srcId="{C4A1EB21-8193-4467-856C-7269E97E67BB}" destId="{94CF7A5E-27EB-4B32-8180-9224F825E1E9}" srcOrd="2" destOrd="0" presId="urn:microsoft.com/office/officeart/2005/8/layout/orgChart1"/>
    <dgm:cxn modelId="{393892B0-A33E-4D46-B77B-523F51BF2CBE}" type="presParOf" srcId="{C4A1EB21-8193-4467-856C-7269E97E67BB}" destId="{B94AD1BE-5A80-43D8-82D1-9DCAFA937E1C}" srcOrd="3" destOrd="0" presId="urn:microsoft.com/office/officeart/2005/8/layout/orgChart1"/>
    <dgm:cxn modelId="{AD4339C8-B914-4ACF-989F-49E8502A139C}" type="presParOf" srcId="{B94AD1BE-5A80-43D8-82D1-9DCAFA937E1C}" destId="{1578EF85-0F13-4B5F-8EB5-AB234521D79D}" srcOrd="0" destOrd="0" presId="urn:microsoft.com/office/officeart/2005/8/layout/orgChart1"/>
    <dgm:cxn modelId="{AA296060-BCBF-4981-B510-B7650D4897AB}" type="presParOf" srcId="{1578EF85-0F13-4B5F-8EB5-AB234521D79D}" destId="{09D8A89E-0A9F-4773-BF19-9D028CCB1E30}" srcOrd="0" destOrd="0" presId="urn:microsoft.com/office/officeart/2005/8/layout/orgChart1"/>
    <dgm:cxn modelId="{FA1FD5B5-0518-40D1-BFD8-EEEB73EA825A}" type="presParOf" srcId="{1578EF85-0F13-4B5F-8EB5-AB234521D79D}" destId="{D055E0CD-E55D-4659-88FB-86A7F6F0985D}" srcOrd="1" destOrd="0" presId="urn:microsoft.com/office/officeart/2005/8/layout/orgChart1"/>
    <dgm:cxn modelId="{503227A5-EBD9-45C0-84A5-33807111A5A2}" type="presParOf" srcId="{B94AD1BE-5A80-43D8-82D1-9DCAFA937E1C}" destId="{A3A15424-F971-43E3-9D7E-F6F18EBF15A5}" srcOrd="1" destOrd="0" presId="urn:microsoft.com/office/officeart/2005/8/layout/orgChart1"/>
    <dgm:cxn modelId="{40C7BB27-43EB-449E-9762-38ADCF633C3D}" type="presParOf" srcId="{A3A15424-F971-43E3-9D7E-F6F18EBF15A5}" destId="{975DDBF7-E860-4055-B087-E26CF1CE7216}" srcOrd="0" destOrd="0" presId="urn:microsoft.com/office/officeart/2005/8/layout/orgChart1"/>
    <dgm:cxn modelId="{B5AD963A-0316-48B2-8AE9-14669CFD34DC}" type="presParOf" srcId="{A3A15424-F971-43E3-9D7E-F6F18EBF15A5}" destId="{88EB16B6-38FC-48E5-9C84-B5A719AB5C4D}" srcOrd="1" destOrd="0" presId="urn:microsoft.com/office/officeart/2005/8/layout/orgChart1"/>
    <dgm:cxn modelId="{B1244E22-27EA-4439-99C8-5D2ABD3F160D}" type="presParOf" srcId="{88EB16B6-38FC-48E5-9C84-B5A719AB5C4D}" destId="{12530D96-0655-4804-8238-EC5A31A0FA00}" srcOrd="0" destOrd="0" presId="urn:microsoft.com/office/officeart/2005/8/layout/orgChart1"/>
    <dgm:cxn modelId="{2C669327-EB0C-4757-A698-63020A1984CB}" type="presParOf" srcId="{12530D96-0655-4804-8238-EC5A31A0FA00}" destId="{E3563242-71E4-4D39-9663-34906CAA7A81}" srcOrd="0" destOrd="0" presId="urn:microsoft.com/office/officeart/2005/8/layout/orgChart1"/>
    <dgm:cxn modelId="{45E01D3C-72DB-4084-8F52-3F8E47681878}" type="presParOf" srcId="{12530D96-0655-4804-8238-EC5A31A0FA00}" destId="{B26D2A10-9FE2-40A6-A1F7-F9ADE03B21A7}" srcOrd="1" destOrd="0" presId="urn:microsoft.com/office/officeart/2005/8/layout/orgChart1"/>
    <dgm:cxn modelId="{7D4F7BFE-7538-4A4D-B4E8-4918BAE0711A}" type="presParOf" srcId="{88EB16B6-38FC-48E5-9C84-B5A719AB5C4D}" destId="{C859E148-61E1-49D5-8728-148914C0BEE7}" srcOrd="1" destOrd="0" presId="urn:microsoft.com/office/officeart/2005/8/layout/orgChart1"/>
    <dgm:cxn modelId="{E2CD2894-5EA0-4EFA-88CD-12FD040AE5FD}" type="presParOf" srcId="{88EB16B6-38FC-48E5-9C84-B5A719AB5C4D}" destId="{88DDF910-4EE8-4822-9199-6152D53B6190}" srcOrd="2" destOrd="0" presId="urn:microsoft.com/office/officeart/2005/8/layout/orgChart1"/>
    <dgm:cxn modelId="{EF4000FC-03E3-449F-A0F8-8B6E5807ED92}" type="presParOf" srcId="{B94AD1BE-5A80-43D8-82D1-9DCAFA937E1C}" destId="{C0136AC9-038C-45BB-A918-874108A006FF}" srcOrd="2" destOrd="0" presId="urn:microsoft.com/office/officeart/2005/8/layout/orgChart1"/>
    <dgm:cxn modelId="{D3439740-9E6A-456B-B3C7-D3E13C6366D8}" type="presParOf" srcId="{CC6D03A3-E926-4928-892F-B1E3489AF528}" destId="{9753F758-2CF4-4864-B97E-68CF58AD9A3F}" srcOrd="2" destOrd="0" presId="urn:microsoft.com/office/officeart/2005/8/layout/orgChart1"/>
    <dgm:cxn modelId="{3FD602BB-4822-4365-BC5E-5A33CA9217B8}" type="presParOf" srcId="{9DB463B5-7AA8-4041-B0C5-D68452DDBDCB}" destId="{8A81B644-FF6B-4BB3-8871-B1AD6071C7C4}" srcOrd="2" destOrd="0" presId="urn:microsoft.com/office/officeart/2005/8/layout/orgChart1"/>
    <dgm:cxn modelId="{78219534-DCAE-48D5-AD3B-21871333DCF3}" type="presParOf" srcId="{9DB463B5-7AA8-4041-B0C5-D68452DDBDCB}" destId="{DC591DB8-27EB-43BC-B166-5914E112ECEC}" srcOrd="3" destOrd="0" presId="urn:microsoft.com/office/officeart/2005/8/layout/orgChart1"/>
    <dgm:cxn modelId="{DC92B89E-1F54-4B06-9B73-9C7EA8C0DA18}" type="presParOf" srcId="{DC591DB8-27EB-43BC-B166-5914E112ECEC}" destId="{007AB17C-BDA9-4538-BE92-452B416D97B6}" srcOrd="0" destOrd="0" presId="urn:microsoft.com/office/officeart/2005/8/layout/orgChart1"/>
    <dgm:cxn modelId="{82E6AFA1-2DB4-4F72-A5A8-E57B8EA31F04}" type="presParOf" srcId="{007AB17C-BDA9-4538-BE92-452B416D97B6}" destId="{6D324A0A-5E34-4C0A-AB4A-21A323AB21C1}" srcOrd="0" destOrd="0" presId="urn:microsoft.com/office/officeart/2005/8/layout/orgChart1"/>
    <dgm:cxn modelId="{C0E22D65-5C6F-4E74-AD4A-274844E8EDD5}" type="presParOf" srcId="{007AB17C-BDA9-4538-BE92-452B416D97B6}" destId="{610F8678-C5D0-4772-87E4-EF9BD9DD8AFB}" srcOrd="1" destOrd="0" presId="urn:microsoft.com/office/officeart/2005/8/layout/orgChart1"/>
    <dgm:cxn modelId="{A2DAB3CC-2371-4875-A2E8-0DD1A32B55F5}" type="presParOf" srcId="{DC591DB8-27EB-43BC-B166-5914E112ECEC}" destId="{E4892BD9-3F7F-409F-A43B-270BBA9BBEA0}" srcOrd="1" destOrd="0" presId="urn:microsoft.com/office/officeart/2005/8/layout/orgChart1"/>
    <dgm:cxn modelId="{F673DD1E-9DA8-441F-A618-2FABA378A4D4}" type="presParOf" srcId="{E4892BD9-3F7F-409F-A43B-270BBA9BBEA0}" destId="{CAE22EF2-DCBE-4983-B330-03943001FBDD}" srcOrd="0" destOrd="0" presId="urn:microsoft.com/office/officeart/2005/8/layout/orgChart1"/>
    <dgm:cxn modelId="{75B9C889-1ED0-419C-84C9-E583280C1C37}" type="presParOf" srcId="{E4892BD9-3F7F-409F-A43B-270BBA9BBEA0}" destId="{C57A2923-9372-402E-AF9F-D863A438ACC3}" srcOrd="1" destOrd="0" presId="urn:microsoft.com/office/officeart/2005/8/layout/orgChart1"/>
    <dgm:cxn modelId="{35EFEEF7-0817-4771-964C-1DD1F7AAFACE}" type="presParOf" srcId="{C57A2923-9372-402E-AF9F-D863A438ACC3}" destId="{4F516F66-A151-4F58-BED7-72FE4A57D89B}" srcOrd="0" destOrd="0" presId="urn:microsoft.com/office/officeart/2005/8/layout/orgChart1"/>
    <dgm:cxn modelId="{F0545537-FDE7-4287-8AE7-296EF3DABE28}" type="presParOf" srcId="{4F516F66-A151-4F58-BED7-72FE4A57D89B}" destId="{D48C162C-10F3-422B-A9C6-814868475676}" srcOrd="0" destOrd="0" presId="urn:microsoft.com/office/officeart/2005/8/layout/orgChart1"/>
    <dgm:cxn modelId="{E097CF27-6C8C-46A3-AA7B-10763FF15031}" type="presParOf" srcId="{4F516F66-A151-4F58-BED7-72FE4A57D89B}" destId="{0F94D147-054C-4B5D-88BE-40E5FEE3416D}" srcOrd="1" destOrd="0" presId="urn:microsoft.com/office/officeart/2005/8/layout/orgChart1"/>
    <dgm:cxn modelId="{6981A468-3C53-4BCA-8BFA-D57022CD9B28}" type="presParOf" srcId="{C57A2923-9372-402E-AF9F-D863A438ACC3}" destId="{1A2D7DFA-DD89-48B0-AFBF-A2C04D004E06}" srcOrd="1" destOrd="0" presId="urn:microsoft.com/office/officeart/2005/8/layout/orgChart1"/>
    <dgm:cxn modelId="{31F3CE0B-9A41-4422-A9A9-B23A96DC352E}" type="presParOf" srcId="{C57A2923-9372-402E-AF9F-D863A438ACC3}" destId="{D49A2BD2-328A-4E1C-B03B-C2B861DED54E}" srcOrd="2" destOrd="0" presId="urn:microsoft.com/office/officeart/2005/8/layout/orgChart1"/>
    <dgm:cxn modelId="{E69D9A55-1513-4E34-A804-EB5C448ACB5F}" type="presParOf" srcId="{E4892BD9-3F7F-409F-A43B-270BBA9BBEA0}" destId="{0C0D2FC3-A8C0-440A-A5B9-77E5043E06AF}" srcOrd="2" destOrd="0" presId="urn:microsoft.com/office/officeart/2005/8/layout/orgChart1"/>
    <dgm:cxn modelId="{077212FC-406A-4BFD-A338-2758E3D0CCF3}" type="presParOf" srcId="{E4892BD9-3F7F-409F-A43B-270BBA9BBEA0}" destId="{7C290CD3-6839-4240-8E92-62B815B403DB}" srcOrd="3" destOrd="0" presId="urn:microsoft.com/office/officeart/2005/8/layout/orgChart1"/>
    <dgm:cxn modelId="{ED753A4D-FF54-40EB-A45F-5CA210369F0A}" type="presParOf" srcId="{7C290CD3-6839-4240-8E92-62B815B403DB}" destId="{946C3458-CB97-48D6-B91A-14A1039F7AE7}" srcOrd="0" destOrd="0" presId="urn:microsoft.com/office/officeart/2005/8/layout/orgChart1"/>
    <dgm:cxn modelId="{372C9C98-2C73-404D-9C55-29A70CCCCA6E}" type="presParOf" srcId="{946C3458-CB97-48D6-B91A-14A1039F7AE7}" destId="{C1C6CC4A-074C-43AE-B2B7-A2F595A942A1}" srcOrd="0" destOrd="0" presId="urn:microsoft.com/office/officeart/2005/8/layout/orgChart1"/>
    <dgm:cxn modelId="{87022162-5A43-4425-BBBC-4BB7C9F3F4CF}" type="presParOf" srcId="{946C3458-CB97-48D6-B91A-14A1039F7AE7}" destId="{08004517-4F08-48BB-88BE-A777BA734CC8}" srcOrd="1" destOrd="0" presId="urn:microsoft.com/office/officeart/2005/8/layout/orgChart1"/>
    <dgm:cxn modelId="{C7B89868-7991-49DB-B97F-75DB568CF177}" type="presParOf" srcId="{7C290CD3-6839-4240-8E92-62B815B403DB}" destId="{DBADEC2E-33A1-471A-B766-4C86B837878C}" srcOrd="1" destOrd="0" presId="urn:microsoft.com/office/officeart/2005/8/layout/orgChart1"/>
    <dgm:cxn modelId="{12BF08E0-15F3-4A29-9EC7-E8509C4D882B}" type="presParOf" srcId="{DBADEC2E-33A1-471A-B766-4C86B837878C}" destId="{FA69D52C-16D6-480C-A93D-FDB1D318D72E}" srcOrd="0" destOrd="0" presId="urn:microsoft.com/office/officeart/2005/8/layout/orgChart1"/>
    <dgm:cxn modelId="{24BFE45A-E549-4629-B0FA-72253D0F2980}" type="presParOf" srcId="{DBADEC2E-33A1-471A-B766-4C86B837878C}" destId="{10C55A6A-F521-4C81-8C3D-36813FEBA686}" srcOrd="1" destOrd="0" presId="urn:microsoft.com/office/officeart/2005/8/layout/orgChart1"/>
    <dgm:cxn modelId="{634CA348-73ED-46F3-A152-F1D3855DD6C4}" type="presParOf" srcId="{10C55A6A-F521-4C81-8C3D-36813FEBA686}" destId="{A5C509F9-1632-4C89-8E37-D60C21495188}" srcOrd="0" destOrd="0" presId="urn:microsoft.com/office/officeart/2005/8/layout/orgChart1"/>
    <dgm:cxn modelId="{586DA1B3-5C9A-49E1-9297-91ABFC429490}" type="presParOf" srcId="{A5C509F9-1632-4C89-8E37-D60C21495188}" destId="{78A0BD3C-F4CB-4515-A4CE-EB464C73BE18}" srcOrd="0" destOrd="0" presId="urn:microsoft.com/office/officeart/2005/8/layout/orgChart1"/>
    <dgm:cxn modelId="{C91F4196-B8C0-4F4D-B368-8B28236C2F71}" type="presParOf" srcId="{A5C509F9-1632-4C89-8E37-D60C21495188}" destId="{0CA470C2-3D4E-41D8-99B3-E69137C85877}" srcOrd="1" destOrd="0" presId="urn:microsoft.com/office/officeart/2005/8/layout/orgChart1"/>
    <dgm:cxn modelId="{EC6D7F24-64A3-4637-BE51-42F5A2763ED0}" type="presParOf" srcId="{10C55A6A-F521-4C81-8C3D-36813FEBA686}" destId="{E4E6F297-663A-43CE-92A3-04318D8E5463}" srcOrd="1" destOrd="0" presId="urn:microsoft.com/office/officeart/2005/8/layout/orgChart1"/>
    <dgm:cxn modelId="{D04938A0-5CAB-4525-B377-342EA0FF7FCA}" type="presParOf" srcId="{10C55A6A-F521-4C81-8C3D-36813FEBA686}" destId="{C1B9CB4C-8D4D-40E5-A936-3DD9C90ECC2F}" srcOrd="2" destOrd="0" presId="urn:microsoft.com/office/officeart/2005/8/layout/orgChart1"/>
    <dgm:cxn modelId="{4834BE08-92DE-42C7-9F60-D5FB389BA40E}" type="presParOf" srcId="{7C290CD3-6839-4240-8E92-62B815B403DB}" destId="{20FDF87C-82E5-4D77-B21C-09379E03518C}" srcOrd="2" destOrd="0" presId="urn:microsoft.com/office/officeart/2005/8/layout/orgChart1"/>
    <dgm:cxn modelId="{B564CD37-B03E-4B0C-B122-55F22A62C685}" type="presParOf" srcId="{DC591DB8-27EB-43BC-B166-5914E112ECEC}" destId="{9A130C7A-AA3A-4F11-B004-BDEB17E7ECE6}" srcOrd="2" destOrd="0" presId="urn:microsoft.com/office/officeart/2005/8/layout/orgChart1"/>
    <dgm:cxn modelId="{2DAC4145-1187-43AA-8EDC-9168F33BD8F8}" type="presParOf" srcId="{699450C7-D588-4EC5-8CF1-A0D1ED749BE7}" destId="{95209234-DF18-4512-AD6B-28C15DE7EB2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69D52C-16D6-480C-A93D-FDB1D318D72E}">
      <dsp:nvSpPr>
        <dsp:cNvPr id="0" name=""/>
        <dsp:cNvSpPr/>
      </dsp:nvSpPr>
      <dsp:spPr>
        <a:xfrm>
          <a:off x="2618137" y="1341019"/>
          <a:ext cx="104723" cy="321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1153"/>
              </a:lnTo>
              <a:lnTo>
                <a:pt x="104723" y="32115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0D2FC3-A8C0-440A-A5B9-77E5043E06AF}">
      <dsp:nvSpPr>
        <dsp:cNvPr id="0" name=""/>
        <dsp:cNvSpPr/>
      </dsp:nvSpPr>
      <dsp:spPr>
        <a:xfrm>
          <a:off x="2475014" y="845326"/>
          <a:ext cx="422386" cy="1466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306"/>
              </a:lnTo>
              <a:lnTo>
                <a:pt x="422386" y="73306"/>
              </a:lnTo>
              <a:lnTo>
                <a:pt x="422386" y="14661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E22EF2-DCBE-4983-B330-03943001FBDD}">
      <dsp:nvSpPr>
        <dsp:cNvPr id="0" name=""/>
        <dsp:cNvSpPr/>
      </dsp:nvSpPr>
      <dsp:spPr>
        <a:xfrm>
          <a:off x="2044236" y="845326"/>
          <a:ext cx="430777" cy="150809"/>
        </a:xfrm>
        <a:custGeom>
          <a:avLst/>
          <a:gdLst/>
          <a:ahLst/>
          <a:cxnLst/>
          <a:rect l="0" t="0" r="0" b="0"/>
          <a:pathLst>
            <a:path>
              <a:moveTo>
                <a:pt x="430777" y="0"/>
              </a:moveTo>
              <a:lnTo>
                <a:pt x="430777" y="77502"/>
              </a:lnTo>
              <a:lnTo>
                <a:pt x="0" y="77502"/>
              </a:lnTo>
              <a:lnTo>
                <a:pt x="0" y="15080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81B644-FF6B-4BB3-8871-B1AD6071C7C4}">
      <dsp:nvSpPr>
        <dsp:cNvPr id="0" name=""/>
        <dsp:cNvSpPr/>
      </dsp:nvSpPr>
      <dsp:spPr>
        <a:xfrm>
          <a:off x="1630242" y="349633"/>
          <a:ext cx="844772" cy="1466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306"/>
              </a:lnTo>
              <a:lnTo>
                <a:pt x="844772" y="73306"/>
              </a:lnTo>
              <a:lnTo>
                <a:pt x="844772" y="14661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5DDBF7-E860-4055-B087-E26CF1CE7216}">
      <dsp:nvSpPr>
        <dsp:cNvPr id="0" name=""/>
        <dsp:cNvSpPr/>
      </dsp:nvSpPr>
      <dsp:spPr>
        <a:xfrm>
          <a:off x="928593" y="1341019"/>
          <a:ext cx="104723" cy="321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1153"/>
              </a:lnTo>
              <a:lnTo>
                <a:pt x="104723" y="32115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CF7A5E-27EB-4B32-8180-9224F825E1E9}">
      <dsp:nvSpPr>
        <dsp:cNvPr id="0" name=""/>
        <dsp:cNvSpPr/>
      </dsp:nvSpPr>
      <dsp:spPr>
        <a:xfrm>
          <a:off x="785470" y="845326"/>
          <a:ext cx="422386" cy="1466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306"/>
              </a:lnTo>
              <a:lnTo>
                <a:pt x="422386" y="73306"/>
              </a:lnTo>
              <a:lnTo>
                <a:pt x="422386" y="14661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E2EC6E-234F-4134-9C25-964185E79C7A}">
      <dsp:nvSpPr>
        <dsp:cNvPr id="0" name=""/>
        <dsp:cNvSpPr/>
      </dsp:nvSpPr>
      <dsp:spPr>
        <a:xfrm>
          <a:off x="363084" y="845326"/>
          <a:ext cx="422386" cy="146613"/>
        </a:xfrm>
        <a:custGeom>
          <a:avLst/>
          <a:gdLst/>
          <a:ahLst/>
          <a:cxnLst/>
          <a:rect l="0" t="0" r="0" b="0"/>
          <a:pathLst>
            <a:path>
              <a:moveTo>
                <a:pt x="422386" y="0"/>
              </a:moveTo>
              <a:lnTo>
                <a:pt x="422386" y="73306"/>
              </a:lnTo>
              <a:lnTo>
                <a:pt x="0" y="73306"/>
              </a:lnTo>
              <a:lnTo>
                <a:pt x="0" y="14661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FE85AC-B6EA-432C-87AF-CBE7248BE8DB}">
      <dsp:nvSpPr>
        <dsp:cNvPr id="0" name=""/>
        <dsp:cNvSpPr/>
      </dsp:nvSpPr>
      <dsp:spPr>
        <a:xfrm>
          <a:off x="785470" y="349633"/>
          <a:ext cx="844772" cy="146613"/>
        </a:xfrm>
        <a:custGeom>
          <a:avLst/>
          <a:gdLst/>
          <a:ahLst/>
          <a:cxnLst/>
          <a:rect l="0" t="0" r="0" b="0"/>
          <a:pathLst>
            <a:path>
              <a:moveTo>
                <a:pt x="844772" y="0"/>
              </a:moveTo>
              <a:lnTo>
                <a:pt x="844772" y="73306"/>
              </a:lnTo>
              <a:lnTo>
                <a:pt x="0" y="73306"/>
              </a:lnTo>
              <a:lnTo>
                <a:pt x="0" y="14661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7B7BB7-6E98-4450-89CA-DD5C2989D125}">
      <dsp:nvSpPr>
        <dsp:cNvPr id="0" name=""/>
        <dsp:cNvSpPr/>
      </dsp:nvSpPr>
      <dsp:spPr>
        <a:xfrm>
          <a:off x="1281163" y="554"/>
          <a:ext cx="698158" cy="34907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e:1</a:t>
          </a:r>
        </a:p>
      </dsp:txBody>
      <dsp:txXfrm>
        <a:off x="1281163" y="554"/>
        <a:ext cx="698158" cy="349079"/>
      </dsp:txXfrm>
    </dsp:sp>
    <dsp:sp modelId="{99F1BA34-0C04-472D-BFA2-A48B2C6ACE1F}">
      <dsp:nvSpPr>
        <dsp:cNvPr id="0" name=""/>
        <dsp:cNvSpPr/>
      </dsp:nvSpPr>
      <dsp:spPr>
        <a:xfrm>
          <a:off x="436391" y="496246"/>
          <a:ext cx="698158" cy="34907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f:2</a:t>
          </a:r>
        </a:p>
      </dsp:txBody>
      <dsp:txXfrm>
        <a:off x="436391" y="496246"/>
        <a:ext cx="698158" cy="349079"/>
      </dsp:txXfrm>
    </dsp:sp>
    <dsp:sp modelId="{7894AFA0-D988-4F66-B861-E859F6224BCB}">
      <dsp:nvSpPr>
        <dsp:cNvPr id="0" name=""/>
        <dsp:cNvSpPr/>
      </dsp:nvSpPr>
      <dsp:spPr>
        <a:xfrm>
          <a:off x="14005" y="991939"/>
          <a:ext cx="698158" cy="34907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g:3</a:t>
          </a:r>
        </a:p>
      </dsp:txBody>
      <dsp:txXfrm>
        <a:off x="14005" y="991939"/>
        <a:ext cx="698158" cy="349079"/>
      </dsp:txXfrm>
    </dsp:sp>
    <dsp:sp modelId="{09D8A89E-0A9F-4773-BF19-9D028CCB1E30}">
      <dsp:nvSpPr>
        <dsp:cNvPr id="0" name=""/>
        <dsp:cNvSpPr/>
      </dsp:nvSpPr>
      <dsp:spPr>
        <a:xfrm>
          <a:off x="858777" y="991939"/>
          <a:ext cx="698158" cy="34907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h:4</a:t>
          </a:r>
        </a:p>
      </dsp:txBody>
      <dsp:txXfrm>
        <a:off x="858777" y="991939"/>
        <a:ext cx="698158" cy="349079"/>
      </dsp:txXfrm>
    </dsp:sp>
    <dsp:sp modelId="{E3563242-71E4-4D39-9663-34906CAA7A81}">
      <dsp:nvSpPr>
        <dsp:cNvPr id="0" name=""/>
        <dsp:cNvSpPr/>
      </dsp:nvSpPr>
      <dsp:spPr>
        <a:xfrm>
          <a:off x="1033316" y="1487632"/>
          <a:ext cx="698158" cy="34907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g:5</a:t>
          </a:r>
        </a:p>
      </dsp:txBody>
      <dsp:txXfrm>
        <a:off x="1033316" y="1487632"/>
        <a:ext cx="698158" cy="349079"/>
      </dsp:txXfrm>
    </dsp:sp>
    <dsp:sp modelId="{6D324A0A-5E34-4C0A-AB4A-21A323AB21C1}">
      <dsp:nvSpPr>
        <dsp:cNvPr id="0" name=""/>
        <dsp:cNvSpPr/>
      </dsp:nvSpPr>
      <dsp:spPr>
        <a:xfrm>
          <a:off x="2125935" y="496246"/>
          <a:ext cx="698158" cy="34907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f:6</a:t>
          </a:r>
        </a:p>
      </dsp:txBody>
      <dsp:txXfrm>
        <a:off x="2125935" y="496246"/>
        <a:ext cx="698158" cy="349079"/>
      </dsp:txXfrm>
    </dsp:sp>
    <dsp:sp modelId="{D48C162C-10F3-422B-A9C6-814868475676}">
      <dsp:nvSpPr>
        <dsp:cNvPr id="0" name=""/>
        <dsp:cNvSpPr/>
      </dsp:nvSpPr>
      <dsp:spPr>
        <a:xfrm>
          <a:off x="1695157" y="996135"/>
          <a:ext cx="698158" cy="34907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g:7</a:t>
          </a:r>
        </a:p>
      </dsp:txBody>
      <dsp:txXfrm>
        <a:off x="1695157" y="996135"/>
        <a:ext cx="698158" cy="349079"/>
      </dsp:txXfrm>
    </dsp:sp>
    <dsp:sp modelId="{C1C6CC4A-074C-43AE-B2B7-A2F595A942A1}">
      <dsp:nvSpPr>
        <dsp:cNvPr id="0" name=""/>
        <dsp:cNvSpPr/>
      </dsp:nvSpPr>
      <dsp:spPr>
        <a:xfrm>
          <a:off x="2548321" y="991939"/>
          <a:ext cx="698158" cy="34907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h:8</a:t>
          </a:r>
        </a:p>
      </dsp:txBody>
      <dsp:txXfrm>
        <a:off x="2548321" y="991939"/>
        <a:ext cx="698158" cy="349079"/>
      </dsp:txXfrm>
    </dsp:sp>
    <dsp:sp modelId="{78A0BD3C-F4CB-4515-A4CE-EB464C73BE18}">
      <dsp:nvSpPr>
        <dsp:cNvPr id="0" name=""/>
        <dsp:cNvSpPr/>
      </dsp:nvSpPr>
      <dsp:spPr>
        <a:xfrm>
          <a:off x="2722861" y="1487632"/>
          <a:ext cx="698158" cy="34907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g:9</a:t>
          </a:r>
        </a:p>
      </dsp:txBody>
      <dsp:txXfrm>
        <a:off x="2722861" y="1487632"/>
        <a:ext cx="698158" cy="3490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11E98C-809E-4EA3-8D12-46B6C11B9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0F48AEC-5A73-4182-AD4E-4F441C6EEE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764B44-F0F5-460B-92C0-AE1FDBA07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511F-EB6F-49BF-8568-06D4416883FE}" type="datetimeFigureOut">
              <a:rPr kumimoji="1" lang="ja-JP" altLang="en-US" smtClean="0"/>
              <a:t>2020/2/13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365907-2B7E-43D4-9D94-7467CAA34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B8599B-59FD-4875-A4C7-B0EE203AE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B0C5-18E8-4856-B752-F88021B407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5263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2B6E52-A578-414B-8FD9-E34885A27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16583E-844A-49F8-8978-4FA588EEF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6DE4A1-780E-48E0-8FDC-534A918F2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511F-EB6F-49BF-8568-06D4416883FE}" type="datetimeFigureOut">
              <a:rPr kumimoji="1" lang="ja-JP" altLang="en-US" smtClean="0"/>
              <a:t>2020/2/13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F50DBC-E644-4543-BE6D-2E20FF757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34F424-B06B-4DB6-8BC0-CBD59421C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B0C5-18E8-4856-B752-F88021B407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79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CDCCD69-930A-4711-B027-2AE335227C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7DFE7A0-0FE0-41EF-ABC6-BB6FCAAFD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F507C0-72A9-4223-9272-E93091521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511F-EB6F-49BF-8568-06D4416883FE}" type="datetimeFigureOut">
              <a:rPr kumimoji="1" lang="ja-JP" altLang="en-US" smtClean="0"/>
              <a:t>2020/2/13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A6699D-87C7-448D-881B-78D089204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0F527F-ABEF-4B25-9F5E-C060DEC95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B0C5-18E8-4856-B752-F88021B407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5266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273D2D-E193-4986-86DC-61EEE0092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AFF15E-F566-4290-8C26-7E73A80D6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03F8D0-64BB-4309-85AC-590B5A82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511F-EB6F-49BF-8568-06D4416883FE}" type="datetimeFigureOut">
              <a:rPr kumimoji="1" lang="ja-JP" altLang="en-US" smtClean="0"/>
              <a:t>2020/2/13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43841C-2DCF-4B31-9FBB-CD80A92C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40F2B2-BA32-460F-A21C-0485895A4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B0C5-18E8-4856-B752-F88021B407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4223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39ADBE-F39A-421E-94DF-9161BA548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BBBB39-1C73-4FB1-B4BB-2F523A840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34C777-5FCE-42AB-8627-9C053A1B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511F-EB6F-49BF-8568-06D4416883FE}" type="datetimeFigureOut">
              <a:rPr kumimoji="1" lang="ja-JP" altLang="en-US" smtClean="0"/>
              <a:t>2020/2/13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D49643-5CD6-43A8-BC5B-073DFFA88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18BDC1-B36B-4829-9BD8-CDA75D941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B0C5-18E8-4856-B752-F88021B407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550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963850-7927-429F-8A55-BB8AE75F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ADC8E9-A7F3-4261-988D-B23110CA28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2387F2A-D45A-48E9-AA77-E0F4B4470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47A8B6-06B6-439D-B353-16A0F1A1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511F-EB6F-49BF-8568-06D4416883FE}" type="datetimeFigureOut">
              <a:rPr kumimoji="1" lang="ja-JP" altLang="en-US" smtClean="0"/>
              <a:t>2020/2/13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F2FC526-D90B-41D1-851A-1CACB497C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43D060-E092-4ABD-B8B5-F02B34189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B0C5-18E8-4856-B752-F88021B407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630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1F20B2-7C8D-4911-9D22-3D56D1398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5F15CEC-CACC-4C26-8FE3-8513AF2F4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E8650DE-8AB9-4877-A3BA-429AC017B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E4CC92F-73B8-43E0-B558-F3FCAE7C7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9E02A91-F608-4970-A1E0-13D55803C3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F895B89-57D9-45A3-A2C9-E73FC6C91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511F-EB6F-49BF-8568-06D4416883FE}" type="datetimeFigureOut">
              <a:rPr kumimoji="1" lang="ja-JP" altLang="en-US" smtClean="0"/>
              <a:t>2020/2/13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0F9FBF2-FA19-495B-A1A6-786B14DC3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E44B924-3C32-4A15-8834-C0A2784DF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B0C5-18E8-4856-B752-F88021B407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048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EBA247-D710-42F1-B079-200042478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9866130-FCA8-4866-83D3-24856E23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511F-EB6F-49BF-8568-06D4416883FE}" type="datetimeFigureOut">
              <a:rPr kumimoji="1" lang="ja-JP" altLang="en-US" smtClean="0"/>
              <a:t>2020/2/13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5DCA604-2C39-4987-8BA8-1F23D8A9A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3CF0F53-FA97-4866-BC6C-4B47EEEBA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B0C5-18E8-4856-B752-F88021B407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773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83E2B0B-EEB0-4422-AC4D-6271D1104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511F-EB6F-49BF-8568-06D4416883FE}" type="datetimeFigureOut">
              <a:rPr kumimoji="1" lang="ja-JP" altLang="en-US" smtClean="0"/>
              <a:t>2020/2/13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8EFB275-524C-4865-A8EF-720CE7E7A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71D702E-8AAF-4E44-8142-3E540078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B0C5-18E8-4856-B752-F88021B407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289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D80E7D-EECF-423C-BD33-662005B64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4C0E7D-C73B-47CA-AC84-8CED165F7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DB596C1-CBB4-4444-A06A-714C38E8C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418BCA-7E1C-4FC9-80E8-E5E77584F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511F-EB6F-49BF-8568-06D4416883FE}" type="datetimeFigureOut">
              <a:rPr kumimoji="1" lang="ja-JP" altLang="en-US" smtClean="0"/>
              <a:t>2020/2/13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6FF48E9-2C58-443C-9122-3DB895199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0B3052-3771-458C-88E7-5A276BCB5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B0C5-18E8-4856-B752-F88021B407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458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5033C2-FD89-4794-8369-7BB334BC1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0C0C72A-1F38-42F5-8A36-1889CEB0DA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EBF1AC0-69D8-42D9-90A6-F574E2E22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560579-1215-491C-8B07-50BD71FCC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511F-EB6F-49BF-8568-06D4416883FE}" type="datetimeFigureOut">
              <a:rPr kumimoji="1" lang="ja-JP" altLang="en-US" smtClean="0"/>
              <a:t>2020/2/13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BA1B20-2861-4C3F-A1E2-35E558EFF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E318296-200F-474F-BAC1-CEFC2802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B0C5-18E8-4856-B752-F88021B407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744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7AAFE8D-9ADE-4B84-B133-BEF5356B0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890A5F-4BBD-456E-A2A8-04CF70A48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1912BF-301B-4CF9-974F-32E8E24E7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6511F-EB6F-49BF-8568-06D4416883FE}" type="datetimeFigureOut">
              <a:rPr kumimoji="1" lang="ja-JP" altLang="en-US" smtClean="0"/>
              <a:t>2020/2/13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4E8018-D077-48EF-9487-906B80FE2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401970-538B-422E-9528-345857B88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2B0C5-18E8-4856-B752-F88021B407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89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四角形: 角を丸くする 77">
            <a:extLst>
              <a:ext uri="{FF2B5EF4-FFF2-40B4-BE49-F238E27FC236}">
                <a16:creationId xmlns:a16="http://schemas.microsoft.com/office/drawing/2014/main" id="{938CDCA5-8B7E-44E6-9C82-F956B4C67E2C}"/>
              </a:ext>
            </a:extLst>
          </p:cNvPr>
          <p:cNvSpPr/>
          <p:nvPr/>
        </p:nvSpPr>
        <p:spPr>
          <a:xfrm>
            <a:off x="1066800" y="1136655"/>
            <a:ext cx="5723468" cy="2722033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b="1" u="sng">
                <a:solidFill>
                  <a:schemeClr val="accent4">
                    <a:lumMod val="75000"/>
                  </a:schemeClr>
                </a:solidFill>
              </a:rPr>
              <a:t>Subset</a:t>
            </a:r>
            <a:r>
              <a:rPr kumimoji="1" lang="ja-JP" altLang="en-US" b="1" u="sng">
                <a:solidFill>
                  <a:schemeClr val="accent4">
                    <a:lumMod val="75000"/>
                  </a:schemeClr>
                </a:solidFill>
              </a:rPr>
              <a:t>：</a:t>
            </a:r>
            <a:r>
              <a:rPr kumimoji="1" lang="en-US" altLang="ja-JP" b="1" u="sng">
                <a:solidFill>
                  <a:schemeClr val="accent4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33C9F47A-A31E-4CBC-A0F5-CD49B7A484CA}"/>
              </a:ext>
            </a:extLst>
          </p:cNvPr>
          <p:cNvSpPr/>
          <p:nvPr/>
        </p:nvSpPr>
        <p:spPr>
          <a:xfrm>
            <a:off x="1582061" y="1748435"/>
            <a:ext cx="1038682" cy="10386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>
                <a:solidFill>
                  <a:srgbClr val="FF0000"/>
                </a:solidFill>
              </a:rPr>
              <a:t>Process</a:t>
            </a:r>
          </a:p>
          <a:p>
            <a:pPr algn="ctr"/>
            <a:r>
              <a:rPr kumimoji="1" lang="en-US" altLang="ja-JP" b="1">
                <a:solidFill>
                  <a:srgbClr val="FF0000"/>
                </a:solidFill>
              </a:rPr>
              <a:t>a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4F952B83-D103-47FC-AF3D-C598DFD90F02}"/>
              </a:ext>
            </a:extLst>
          </p:cNvPr>
          <p:cNvSpPr/>
          <p:nvPr/>
        </p:nvSpPr>
        <p:spPr>
          <a:xfrm>
            <a:off x="3160213" y="1748435"/>
            <a:ext cx="1038682" cy="10386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>
                <a:solidFill>
                  <a:srgbClr val="FF0000"/>
                </a:solidFill>
              </a:rPr>
              <a:t>Process</a:t>
            </a:r>
          </a:p>
          <a:p>
            <a:pPr algn="ctr"/>
            <a:r>
              <a:rPr kumimoji="1" lang="en-US" altLang="ja-JP" b="1">
                <a:solidFill>
                  <a:srgbClr val="FF0000"/>
                </a:solidFill>
              </a:rPr>
              <a:t>b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898E728C-CAC9-426C-8433-7A1C1ECCAB89}"/>
              </a:ext>
            </a:extLst>
          </p:cNvPr>
          <p:cNvCxnSpPr>
            <a:stCxn id="79" idx="3"/>
            <a:endCxn id="80" idx="1"/>
          </p:cNvCxnSpPr>
          <p:nvPr/>
        </p:nvCxnSpPr>
        <p:spPr>
          <a:xfrm>
            <a:off x="2620743" y="2267776"/>
            <a:ext cx="539470" cy="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E7D4B050-A0BB-4FEF-B83B-3C836968B9B0}"/>
              </a:ext>
            </a:extLst>
          </p:cNvPr>
          <p:cNvSpPr txBox="1"/>
          <p:nvPr/>
        </p:nvSpPr>
        <p:spPr>
          <a:xfrm>
            <a:off x="3348951" y="744397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>
                <a:solidFill>
                  <a:srgbClr val="FF0000"/>
                </a:solidFill>
              </a:rPr>
              <a:t>Default Push Link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55B9FA70-D8FC-4050-8832-64F5E1FF96D6}"/>
              </a:ext>
            </a:extLst>
          </p:cNvPr>
          <p:cNvCxnSpPr>
            <a:cxnSpLocks/>
          </p:cNvCxnSpPr>
          <p:nvPr/>
        </p:nvCxnSpPr>
        <p:spPr>
          <a:xfrm flipV="1">
            <a:off x="2836333" y="971556"/>
            <a:ext cx="1238250" cy="127635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72360F0-24E6-4603-9634-D08E53DFF249}"/>
              </a:ext>
            </a:extLst>
          </p:cNvPr>
          <p:cNvSpPr/>
          <p:nvPr/>
        </p:nvSpPr>
        <p:spPr>
          <a:xfrm>
            <a:off x="1193800" y="3071289"/>
            <a:ext cx="5093348" cy="579962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B310CF3-A322-497E-9381-64B999DE8417}"/>
              </a:ext>
            </a:extLst>
          </p:cNvPr>
          <p:cNvSpPr txBox="1"/>
          <p:nvPr/>
        </p:nvSpPr>
        <p:spPr>
          <a:xfrm>
            <a:off x="6287148" y="3220656"/>
            <a:ext cx="1059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>
                <a:solidFill>
                  <a:schemeClr val="accent6"/>
                </a:solidFill>
              </a:rPr>
              <a:t>ClassModel</a:t>
            </a:r>
            <a:endParaRPr kumimoji="1" lang="ja-JP" altLang="en-US" sz="1200" b="1">
              <a:solidFill>
                <a:schemeClr val="accent6"/>
              </a:solidFill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B822B0C8-653E-4E60-AC1C-42D83BE27709}"/>
              </a:ext>
            </a:extLst>
          </p:cNvPr>
          <p:cNvSpPr txBox="1"/>
          <p:nvPr/>
        </p:nvSpPr>
        <p:spPr>
          <a:xfrm>
            <a:off x="1166966" y="3066806"/>
            <a:ext cx="11416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b="1"/>
              <a:t>ProcsAdd()</a:t>
            </a:r>
          </a:p>
          <a:p>
            <a:r>
              <a:rPr lang="en-US" altLang="ja-JP" sz="1000" b="1"/>
              <a:t>ProcsRemove()</a:t>
            </a:r>
          </a:p>
          <a:p>
            <a:r>
              <a:rPr lang="en-US" altLang="ja-JP" sz="1000" b="1"/>
              <a:t>FindProcess()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88A93311-9393-4498-BFC6-92B911A5092E}"/>
              </a:ext>
            </a:extLst>
          </p:cNvPr>
          <p:cNvSpPr txBox="1"/>
          <p:nvPr/>
        </p:nvSpPr>
        <p:spPr>
          <a:xfrm>
            <a:off x="2163962" y="3066806"/>
            <a:ext cx="2037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b="1"/>
              <a:t>Add/RemoveWorkInReserve()</a:t>
            </a:r>
          </a:p>
          <a:p>
            <a:r>
              <a:rPr lang="en-US" altLang="ja-JP" sz="1000" b="1"/>
              <a:t>GetWorkInReserve()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1E40C963-6EEC-486E-930F-CCFCFBC65455}"/>
              </a:ext>
            </a:extLst>
          </p:cNvPr>
          <p:cNvSpPr txBox="1"/>
          <p:nvPr/>
        </p:nvSpPr>
        <p:spPr>
          <a:xfrm>
            <a:off x="4152992" y="3066806"/>
            <a:ext cx="18966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b="1"/>
              <a:t>Enter/ExitWorkToProcess()</a:t>
            </a:r>
          </a:p>
          <a:p>
            <a:r>
              <a:rPr lang="en-US" altLang="ja-JP" sz="1000" b="1"/>
              <a:t>GetWorks()</a:t>
            </a:r>
          </a:p>
          <a:p>
            <a:r>
              <a:rPr lang="en-US" altLang="ja-JP" sz="1000" b="1"/>
              <a:t>Add/GetProcessLink</a:t>
            </a:r>
            <a:r>
              <a:rPr lang="en-US" altLang="ja-JP" sz="1000" b="1" u="sng"/>
              <a:t>s</a:t>
            </a:r>
            <a:r>
              <a:rPr lang="en-US" altLang="ja-JP" sz="1000" b="1"/>
              <a:t>()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126B9F37-4FA6-40B0-B776-34B3AEE34C42}"/>
              </a:ext>
            </a:extLst>
          </p:cNvPr>
          <p:cNvSpPr/>
          <p:nvPr/>
        </p:nvSpPr>
        <p:spPr>
          <a:xfrm>
            <a:off x="528802" y="3071289"/>
            <a:ext cx="359834" cy="579962"/>
          </a:xfrm>
          <a:prstGeom prst="rect">
            <a:avLst/>
          </a:prstGeom>
          <a:noFill/>
          <a:ln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10351F01-8AB0-4B7D-AF91-6D7726341EF4}"/>
              </a:ext>
            </a:extLst>
          </p:cNvPr>
          <p:cNvSpPr/>
          <p:nvPr/>
        </p:nvSpPr>
        <p:spPr>
          <a:xfrm>
            <a:off x="923549" y="3285066"/>
            <a:ext cx="243417" cy="21258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2FBE9E0A-A006-4BD4-BBCD-BE145E4862AA}"/>
              </a:ext>
            </a:extLst>
          </p:cNvPr>
          <p:cNvSpPr txBox="1"/>
          <p:nvPr/>
        </p:nvSpPr>
        <p:spPr>
          <a:xfrm>
            <a:off x="518817" y="3230034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>
                <a:solidFill>
                  <a:schemeClr val="accent6"/>
                </a:solidFill>
              </a:rPr>
              <a:t>DI</a:t>
            </a:r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F8CBE7A-34EB-48B4-9B86-ADA78DAF09EE}"/>
              </a:ext>
            </a:extLst>
          </p:cNvPr>
          <p:cNvSpPr txBox="1"/>
          <p:nvPr/>
        </p:nvSpPr>
        <p:spPr>
          <a:xfrm>
            <a:off x="133008" y="181925"/>
            <a:ext cx="30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u="sng"/>
              <a:t>NEST STAGE DESIGN</a:t>
            </a:r>
            <a:endParaRPr kumimoji="1" lang="ja-JP" altLang="en-US" b="1" u="sng"/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98B098E7-6C42-4D85-8884-AFA927774691}"/>
              </a:ext>
            </a:extLst>
          </p:cNvPr>
          <p:cNvSpPr/>
          <p:nvPr/>
        </p:nvSpPr>
        <p:spPr>
          <a:xfrm>
            <a:off x="1045257" y="4138377"/>
            <a:ext cx="6254772" cy="2059517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b="1" u="sng">
                <a:solidFill>
                  <a:schemeClr val="accent4">
                    <a:lumMod val="75000"/>
                  </a:schemeClr>
                </a:solidFill>
              </a:rPr>
              <a:t>Stage </a:t>
            </a:r>
            <a:r>
              <a:rPr kumimoji="1" lang="en-US" altLang="ja-JP" b="1" u="sng">
                <a:solidFill>
                  <a:schemeClr val="accent4">
                    <a:lumMod val="75000"/>
                  </a:schemeClr>
                </a:solidFill>
              </a:rPr>
              <a:t>: st</a:t>
            </a:r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BD8AEEBF-43BB-4D9B-8C6E-57A2ABB01FB8}"/>
              </a:ext>
            </a:extLst>
          </p:cNvPr>
          <p:cNvSpPr/>
          <p:nvPr/>
        </p:nvSpPr>
        <p:spPr>
          <a:xfrm>
            <a:off x="1432012" y="4661667"/>
            <a:ext cx="1082539" cy="1451936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100" b="1" u="sng">
                <a:solidFill>
                  <a:schemeClr val="accent4">
                    <a:lumMod val="75000"/>
                  </a:schemeClr>
                </a:solidFill>
              </a:rPr>
              <a:t>X</a:t>
            </a:r>
            <a:r>
              <a:rPr kumimoji="1" lang="en-US" altLang="ja-JP" sz="1100" b="1">
                <a:solidFill>
                  <a:schemeClr val="accent4">
                    <a:lumMod val="75000"/>
                  </a:schemeClr>
                </a:solidFill>
              </a:rPr>
              <a:t>:aaa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6E37B20A-2443-4795-A956-81C121668BD5}"/>
              </a:ext>
            </a:extLst>
          </p:cNvPr>
          <p:cNvSpPr/>
          <p:nvPr/>
        </p:nvSpPr>
        <p:spPr>
          <a:xfrm>
            <a:off x="1630282" y="5014292"/>
            <a:ext cx="299720" cy="2494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400" b="1">
                <a:solidFill>
                  <a:srgbClr val="FF0000"/>
                </a:solidFill>
              </a:rPr>
              <a:t>a</a:t>
            </a:r>
            <a:endParaRPr kumimoji="1" lang="ja-JP" altLang="en-US" sz="1400" b="1">
              <a:solidFill>
                <a:srgbClr val="FF0000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B1AA9C6C-223F-45DA-AC1E-8DAA9436770B}"/>
              </a:ext>
            </a:extLst>
          </p:cNvPr>
          <p:cNvSpPr/>
          <p:nvPr/>
        </p:nvSpPr>
        <p:spPr>
          <a:xfrm>
            <a:off x="2044624" y="5016673"/>
            <a:ext cx="299720" cy="2494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400" b="1">
                <a:solidFill>
                  <a:srgbClr val="FF0000"/>
                </a:solidFill>
              </a:rPr>
              <a:t>b</a:t>
            </a:r>
            <a:endParaRPr kumimoji="1" lang="ja-JP" altLang="en-US" sz="1400" b="1">
              <a:solidFill>
                <a:srgbClr val="FF0000"/>
              </a:solidFill>
            </a:endParaRPr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6BBEAB72-68CE-401F-9839-4FE239F79870}"/>
              </a:ext>
            </a:extLst>
          </p:cNvPr>
          <p:cNvCxnSpPr>
            <a:cxnSpLocks/>
            <a:stCxn id="55" idx="3"/>
            <a:endCxn id="60" idx="1"/>
          </p:cNvCxnSpPr>
          <p:nvPr/>
        </p:nvCxnSpPr>
        <p:spPr>
          <a:xfrm>
            <a:off x="1930002" y="5139036"/>
            <a:ext cx="114622" cy="2381"/>
          </a:xfrm>
          <a:prstGeom prst="straightConnector1">
            <a:avLst/>
          </a:prstGeom>
          <a:ln w="9525">
            <a:solidFill>
              <a:srgbClr val="FF0000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47AF566D-65CB-4CD6-B72E-6164FD91E0BD}"/>
              </a:ext>
            </a:extLst>
          </p:cNvPr>
          <p:cNvSpPr/>
          <p:nvPr/>
        </p:nvSpPr>
        <p:spPr>
          <a:xfrm>
            <a:off x="2977303" y="5016673"/>
            <a:ext cx="299720" cy="2494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400" b="1">
                <a:solidFill>
                  <a:srgbClr val="FF0000"/>
                </a:solidFill>
              </a:rPr>
              <a:t>c</a:t>
            </a:r>
            <a:endParaRPr kumimoji="1" lang="ja-JP" altLang="en-US" sz="1400" b="1">
              <a:solidFill>
                <a:srgbClr val="FF0000"/>
              </a:solidFill>
            </a:endParaRPr>
          </a:p>
        </p:txBody>
      </p: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83D28A9E-6B71-44BA-8711-18F0FD95859A}"/>
              </a:ext>
            </a:extLst>
          </p:cNvPr>
          <p:cNvCxnSpPr>
            <a:cxnSpLocks/>
            <a:stCxn id="7" idx="6"/>
            <a:endCxn id="51" idx="1"/>
          </p:cNvCxnSpPr>
          <p:nvPr/>
        </p:nvCxnSpPr>
        <p:spPr>
          <a:xfrm flipV="1">
            <a:off x="698841" y="5387635"/>
            <a:ext cx="733171" cy="102661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19E19EE2-734A-43BD-A081-98F2E3DEF2F2}"/>
              </a:ext>
            </a:extLst>
          </p:cNvPr>
          <p:cNvSpPr/>
          <p:nvPr/>
        </p:nvSpPr>
        <p:spPr>
          <a:xfrm>
            <a:off x="250568" y="5266159"/>
            <a:ext cx="448273" cy="448273"/>
          </a:xfrm>
          <a:prstGeom prst="ellipse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1"/>
                </a:solidFill>
              </a:rPr>
              <a:t>w1</a:t>
            </a:r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101" name="四角形: 角を丸くする 100">
            <a:extLst>
              <a:ext uri="{FF2B5EF4-FFF2-40B4-BE49-F238E27FC236}">
                <a16:creationId xmlns:a16="http://schemas.microsoft.com/office/drawing/2014/main" id="{1986FFB7-E101-40FD-8412-9FAC18538EBD}"/>
              </a:ext>
            </a:extLst>
          </p:cNvPr>
          <p:cNvSpPr/>
          <p:nvPr/>
        </p:nvSpPr>
        <p:spPr>
          <a:xfrm>
            <a:off x="3514774" y="4661667"/>
            <a:ext cx="1076883" cy="1451936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100" b="1" u="sng">
                <a:solidFill>
                  <a:schemeClr val="accent4">
                    <a:lumMod val="75000"/>
                  </a:schemeClr>
                </a:solidFill>
              </a:rPr>
              <a:t>X</a:t>
            </a:r>
            <a:r>
              <a:rPr kumimoji="1" lang="en-US" altLang="ja-JP" sz="1100" b="1">
                <a:solidFill>
                  <a:schemeClr val="accent4">
                    <a:lumMod val="75000"/>
                  </a:schemeClr>
                </a:solidFill>
              </a:rPr>
              <a:t>:bbb</a:t>
            </a: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A11557F2-565D-4C8F-88F4-4D7FF2098885}"/>
              </a:ext>
            </a:extLst>
          </p:cNvPr>
          <p:cNvSpPr/>
          <p:nvPr/>
        </p:nvSpPr>
        <p:spPr>
          <a:xfrm>
            <a:off x="3713044" y="5014292"/>
            <a:ext cx="299720" cy="2494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400" b="1">
                <a:solidFill>
                  <a:srgbClr val="FF0000"/>
                </a:solidFill>
              </a:rPr>
              <a:t>a</a:t>
            </a:r>
            <a:endParaRPr kumimoji="1" lang="ja-JP" altLang="en-US" sz="1400" b="1">
              <a:solidFill>
                <a:srgbClr val="FF0000"/>
              </a:solidFill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10B33117-DB60-4193-9D40-F944F977719E}"/>
              </a:ext>
            </a:extLst>
          </p:cNvPr>
          <p:cNvSpPr/>
          <p:nvPr/>
        </p:nvSpPr>
        <p:spPr>
          <a:xfrm>
            <a:off x="4127386" y="5016673"/>
            <a:ext cx="299720" cy="2494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400" b="1">
                <a:solidFill>
                  <a:srgbClr val="FF0000"/>
                </a:solidFill>
              </a:rPr>
              <a:t>b</a:t>
            </a:r>
            <a:endParaRPr kumimoji="1" lang="ja-JP" altLang="en-US" sz="1400" b="1">
              <a:solidFill>
                <a:srgbClr val="FF0000"/>
              </a:solidFill>
            </a:endParaRPr>
          </a:p>
        </p:txBody>
      </p: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D29DC921-1760-41E3-9D62-2D21F1B86249}"/>
              </a:ext>
            </a:extLst>
          </p:cNvPr>
          <p:cNvCxnSpPr>
            <a:cxnSpLocks/>
            <a:stCxn id="102" idx="3"/>
            <a:endCxn id="103" idx="1"/>
          </p:cNvCxnSpPr>
          <p:nvPr/>
        </p:nvCxnSpPr>
        <p:spPr>
          <a:xfrm>
            <a:off x="4012764" y="5139036"/>
            <a:ext cx="114622" cy="2381"/>
          </a:xfrm>
          <a:prstGeom prst="straightConnector1">
            <a:avLst/>
          </a:prstGeom>
          <a:ln w="9525">
            <a:solidFill>
              <a:srgbClr val="FF0000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44D3FDFD-89D1-439B-AD62-F001BD3A1EAA}"/>
              </a:ext>
            </a:extLst>
          </p:cNvPr>
          <p:cNvCxnSpPr>
            <a:cxnSpLocks/>
            <a:stCxn id="51" idx="3"/>
            <a:endCxn id="92" idx="1"/>
          </p:cNvCxnSpPr>
          <p:nvPr/>
        </p:nvCxnSpPr>
        <p:spPr>
          <a:xfrm flipV="1">
            <a:off x="2514551" y="5141417"/>
            <a:ext cx="462752" cy="246218"/>
          </a:xfrm>
          <a:prstGeom prst="straightConnector1">
            <a:avLst/>
          </a:prstGeom>
          <a:ln w="9525">
            <a:solidFill>
              <a:srgbClr val="FF0000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A619D1EC-6FD5-4CA9-A042-D5E0D63748A8}"/>
              </a:ext>
            </a:extLst>
          </p:cNvPr>
          <p:cNvSpPr/>
          <p:nvPr/>
        </p:nvSpPr>
        <p:spPr>
          <a:xfrm>
            <a:off x="6028332" y="4661667"/>
            <a:ext cx="1082539" cy="1451936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100" b="1" u="sng">
                <a:solidFill>
                  <a:schemeClr val="accent4">
                    <a:lumMod val="75000"/>
                  </a:schemeClr>
                </a:solidFill>
              </a:rPr>
              <a:t>X</a:t>
            </a:r>
            <a:r>
              <a:rPr kumimoji="1" lang="en-US" altLang="ja-JP" sz="1100" b="1">
                <a:solidFill>
                  <a:schemeClr val="accent4">
                    <a:lumMod val="75000"/>
                  </a:schemeClr>
                </a:solidFill>
              </a:rPr>
              <a:t>:ccc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59C04CB8-5DEE-4124-95C7-3DC50BA4C73A}"/>
              </a:ext>
            </a:extLst>
          </p:cNvPr>
          <p:cNvSpPr/>
          <p:nvPr/>
        </p:nvSpPr>
        <p:spPr>
          <a:xfrm>
            <a:off x="6226602" y="5014292"/>
            <a:ext cx="299720" cy="2494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400" b="1">
                <a:solidFill>
                  <a:srgbClr val="FF0000"/>
                </a:solidFill>
              </a:rPr>
              <a:t>a</a:t>
            </a:r>
            <a:endParaRPr kumimoji="1" lang="ja-JP" altLang="en-US" sz="1400" b="1">
              <a:solidFill>
                <a:srgbClr val="FF0000"/>
              </a:solidFill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60DFE15-399A-4758-AFB0-ECBE08AC1498}"/>
              </a:ext>
            </a:extLst>
          </p:cNvPr>
          <p:cNvSpPr/>
          <p:nvPr/>
        </p:nvSpPr>
        <p:spPr>
          <a:xfrm>
            <a:off x="6640944" y="5016673"/>
            <a:ext cx="299720" cy="2494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400" b="1">
                <a:solidFill>
                  <a:srgbClr val="FF0000"/>
                </a:solidFill>
              </a:rPr>
              <a:t>b</a:t>
            </a:r>
            <a:endParaRPr kumimoji="1" lang="ja-JP" altLang="en-US" sz="1400" b="1">
              <a:solidFill>
                <a:srgbClr val="FF0000"/>
              </a:solidFill>
            </a:endParaRP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515FA047-4F91-41C3-B687-8139F7346EFB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6526322" y="5139036"/>
            <a:ext cx="114622" cy="2381"/>
          </a:xfrm>
          <a:prstGeom prst="straightConnector1">
            <a:avLst/>
          </a:prstGeom>
          <a:ln w="9525">
            <a:solidFill>
              <a:srgbClr val="FF0000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B753E862-430F-4315-B2C7-ADF288DC1454}"/>
              </a:ext>
            </a:extLst>
          </p:cNvPr>
          <p:cNvCxnSpPr>
            <a:cxnSpLocks/>
            <a:stCxn id="92" idx="3"/>
            <a:endCxn id="101" idx="1"/>
          </p:cNvCxnSpPr>
          <p:nvPr/>
        </p:nvCxnSpPr>
        <p:spPr>
          <a:xfrm>
            <a:off x="3277023" y="5141417"/>
            <a:ext cx="237751" cy="246218"/>
          </a:xfrm>
          <a:prstGeom prst="straightConnector1">
            <a:avLst/>
          </a:prstGeom>
          <a:ln w="9525">
            <a:solidFill>
              <a:srgbClr val="FF0000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4F13DCCD-C330-41DE-8A01-22B0AF3DBA67}"/>
              </a:ext>
            </a:extLst>
          </p:cNvPr>
          <p:cNvCxnSpPr>
            <a:cxnSpLocks/>
            <a:stCxn id="103" idx="2"/>
            <a:endCxn id="43" idx="2"/>
          </p:cNvCxnSpPr>
          <p:nvPr/>
        </p:nvCxnSpPr>
        <p:spPr>
          <a:xfrm rot="16200000" flipH="1">
            <a:off x="5534025" y="4009381"/>
            <a:ext cx="12700" cy="2513558"/>
          </a:xfrm>
          <a:prstGeom prst="bentConnector3">
            <a:avLst>
              <a:gd name="adj1" fmla="val 2133339"/>
            </a:avLst>
          </a:prstGeom>
          <a:ln w="9525">
            <a:solidFill>
              <a:srgbClr val="FF0000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41FCAAE3-0723-4B94-910F-011F239F4B78}"/>
              </a:ext>
            </a:extLst>
          </p:cNvPr>
          <p:cNvCxnSpPr>
            <a:cxnSpLocks/>
            <a:stCxn id="51" idx="1"/>
            <a:endCxn id="55" idx="1"/>
          </p:cNvCxnSpPr>
          <p:nvPr/>
        </p:nvCxnSpPr>
        <p:spPr>
          <a:xfrm flipV="1">
            <a:off x="1432012" y="5139036"/>
            <a:ext cx="198270" cy="248599"/>
          </a:xfrm>
          <a:prstGeom prst="straightConnector1">
            <a:avLst/>
          </a:prstGeom>
          <a:ln w="9525">
            <a:solidFill>
              <a:srgbClr val="FF0000"/>
            </a:solidFill>
            <a:prstDash val="dash"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6">
            <a:extLst>
              <a:ext uri="{FF2B5EF4-FFF2-40B4-BE49-F238E27FC236}">
                <a16:creationId xmlns:a16="http://schemas.microsoft.com/office/drawing/2014/main" id="{DBB5C376-B64D-40EF-AC22-5D2DDB61538B}"/>
              </a:ext>
            </a:extLst>
          </p:cNvPr>
          <p:cNvCxnSpPr>
            <a:cxnSpLocks/>
            <a:stCxn id="60" idx="3"/>
            <a:endCxn id="51" idx="3"/>
          </p:cNvCxnSpPr>
          <p:nvPr/>
        </p:nvCxnSpPr>
        <p:spPr>
          <a:xfrm>
            <a:off x="2344344" y="5141417"/>
            <a:ext cx="170207" cy="246218"/>
          </a:xfrm>
          <a:prstGeom prst="straightConnector1">
            <a:avLst/>
          </a:prstGeom>
          <a:ln w="9525">
            <a:solidFill>
              <a:srgbClr val="FF0000"/>
            </a:solidFill>
            <a:prstDash val="dash"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B31E65B7-69F5-4FDB-B265-A045F7CC5865}"/>
              </a:ext>
            </a:extLst>
          </p:cNvPr>
          <p:cNvCxnSpPr>
            <a:cxnSpLocks/>
            <a:stCxn id="101" idx="1"/>
            <a:endCxn id="102" idx="1"/>
          </p:cNvCxnSpPr>
          <p:nvPr/>
        </p:nvCxnSpPr>
        <p:spPr>
          <a:xfrm flipV="1">
            <a:off x="3514774" y="5139036"/>
            <a:ext cx="198270" cy="248599"/>
          </a:xfrm>
          <a:prstGeom prst="straightConnector1">
            <a:avLst/>
          </a:prstGeom>
          <a:ln w="9525">
            <a:solidFill>
              <a:srgbClr val="FF0000"/>
            </a:solidFill>
            <a:prstDash val="dash"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391BF890-DABB-4CC8-B918-2DA305CAC536}"/>
              </a:ext>
            </a:extLst>
          </p:cNvPr>
          <p:cNvCxnSpPr>
            <a:cxnSpLocks/>
            <a:stCxn id="103" idx="3"/>
            <a:endCxn id="101" idx="3"/>
          </p:cNvCxnSpPr>
          <p:nvPr/>
        </p:nvCxnSpPr>
        <p:spPr>
          <a:xfrm>
            <a:off x="4427106" y="5141417"/>
            <a:ext cx="164551" cy="246218"/>
          </a:xfrm>
          <a:prstGeom prst="straightConnector1">
            <a:avLst/>
          </a:prstGeom>
          <a:ln w="9525">
            <a:solidFill>
              <a:srgbClr val="FF0000"/>
            </a:solidFill>
            <a:prstDash val="dash"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18320A8B-A827-4BA5-A9FE-707E3F243D5D}"/>
              </a:ext>
            </a:extLst>
          </p:cNvPr>
          <p:cNvCxnSpPr>
            <a:cxnSpLocks/>
            <a:stCxn id="41" idx="1"/>
            <a:endCxn id="42" idx="1"/>
          </p:cNvCxnSpPr>
          <p:nvPr/>
        </p:nvCxnSpPr>
        <p:spPr>
          <a:xfrm flipV="1">
            <a:off x="6028332" y="5139036"/>
            <a:ext cx="198270" cy="248599"/>
          </a:xfrm>
          <a:prstGeom prst="straightConnector1">
            <a:avLst/>
          </a:prstGeom>
          <a:ln w="9525">
            <a:solidFill>
              <a:srgbClr val="FF0000"/>
            </a:solidFill>
            <a:prstDash val="dash"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AFEE8917-10CC-448A-97F3-F37634FF0715}"/>
              </a:ext>
            </a:extLst>
          </p:cNvPr>
          <p:cNvCxnSpPr>
            <a:cxnSpLocks/>
            <a:stCxn id="43" idx="3"/>
            <a:endCxn id="41" idx="3"/>
          </p:cNvCxnSpPr>
          <p:nvPr/>
        </p:nvCxnSpPr>
        <p:spPr>
          <a:xfrm>
            <a:off x="6940664" y="5141417"/>
            <a:ext cx="170207" cy="246218"/>
          </a:xfrm>
          <a:prstGeom prst="straightConnector1">
            <a:avLst/>
          </a:prstGeom>
          <a:ln w="9525">
            <a:solidFill>
              <a:srgbClr val="FF0000"/>
            </a:solidFill>
            <a:prstDash val="dash"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FB297B7C-781C-4F3D-B5A3-D1F083EA6C3C}"/>
              </a:ext>
            </a:extLst>
          </p:cNvPr>
          <p:cNvSpPr txBox="1"/>
          <p:nvPr/>
        </p:nvSpPr>
        <p:spPr>
          <a:xfrm>
            <a:off x="1622659" y="5758080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ja-JP" altLang="en-US" sz="1200">
                <a:solidFill>
                  <a:schemeClr val="accent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→ </a:t>
            </a:r>
            <a:r>
              <a:rPr lang="en-US" altLang="ja-JP" sz="1200" b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865B51AE-46CC-4167-971F-FCFB0BDB9609}"/>
              </a:ext>
            </a:extLst>
          </p:cNvPr>
          <p:cNvSpPr txBox="1"/>
          <p:nvPr/>
        </p:nvSpPr>
        <p:spPr>
          <a:xfrm>
            <a:off x="3120047" y="212703"/>
            <a:ext cx="5304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Legend      </a:t>
            </a:r>
            <a:r>
              <a:rPr kumimoji="1" lang="en-US" altLang="ja-JP" sz="1200" u="sng"/>
              <a:t>ID</a:t>
            </a:r>
            <a:r>
              <a:rPr kumimoji="1" lang="en-US" altLang="ja-JP" sz="1200"/>
              <a:t>       name</a:t>
            </a:r>
            <a:endParaRPr kumimoji="1" lang="ja-JP" altLang="en-US" sz="120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51586D9C-B201-4F9A-838F-289361342BFA}"/>
              </a:ext>
            </a:extLst>
          </p:cNvPr>
          <p:cNvSpPr txBox="1"/>
          <p:nvPr/>
        </p:nvSpPr>
        <p:spPr>
          <a:xfrm>
            <a:off x="3659769" y="5758081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altLang="ja-JP" sz="1200" b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ja-JP" altLang="en-US" sz="1200">
                <a:solidFill>
                  <a:schemeClr val="accent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1200" b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E4033F0A-910D-4D7E-B083-8F065FEFECA0}"/>
              </a:ext>
            </a:extLst>
          </p:cNvPr>
          <p:cNvSpPr txBox="1"/>
          <p:nvPr/>
        </p:nvSpPr>
        <p:spPr>
          <a:xfrm>
            <a:off x="6226632" y="5740250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ja-JP" altLang="en-US" sz="1200">
                <a:solidFill>
                  <a:schemeClr val="accent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→ </a:t>
            </a:r>
            <a:r>
              <a:rPr lang="en-US" altLang="ja-JP" sz="1200" b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endParaRPr kumimoji="1" lang="ja-JP" altLang="en-US" sz="1200" b="1">
              <a:solidFill>
                <a:schemeClr val="accent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C80C3AE2-2A9F-4A1B-9F25-DBB3E0526EBC}"/>
              </a:ext>
            </a:extLst>
          </p:cNvPr>
          <p:cNvSpPr txBox="1"/>
          <p:nvPr/>
        </p:nvSpPr>
        <p:spPr>
          <a:xfrm>
            <a:off x="2628366" y="5417084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aaa </a:t>
            </a:r>
            <a:r>
              <a:rPr lang="en-US" altLang="ja-JP" sz="1200" b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ja-JP" altLang="en-US" sz="1200">
                <a:solidFill>
                  <a:schemeClr val="accent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1200" b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  <a:p>
            <a:r>
              <a:rPr lang="en-US" altLang="ja-JP" sz="1200" b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</a:t>
            </a:r>
            <a:r>
              <a:rPr lang="en-US" altLang="ja-JP" sz="1200" b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ja-JP" altLang="en-US" sz="1200">
                <a:solidFill>
                  <a:schemeClr val="accent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1200" b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bbb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2859CE6D-EEAB-44C2-AC1E-40C1D7404770}"/>
              </a:ext>
            </a:extLst>
          </p:cNvPr>
          <p:cNvSpPr txBox="1"/>
          <p:nvPr/>
        </p:nvSpPr>
        <p:spPr>
          <a:xfrm>
            <a:off x="4753584" y="5580183"/>
            <a:ext cx="1268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b="1" i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bbb</a:t>
            </a:r>
            <a:r>
              <a:rPr lang="en-US" altLang="ja-JP" sz="1200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</a:t>
            </a:r>
            <a:r>
              <a:rPr lang="en-US" altLang="ja-JP" sz="1200" b="1" i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altLang="ja-JP" sz="1200" b="1" i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ccc</a:t>
            </a:r>
            <a:r>
              <a:rPr lang="en-US" altLang="ja-JP" sz="1200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\</a:t>
            </a:r>
            <a:r>
              <a:rPr lang="en-US" altLang="ja-JP" sz="1200" b="1" i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b</a:t>
            </a:r>
          </a:p>
          <a:p>
            <a:pPr algn="ctr"/>
            <a:r>
              <a:rPr lang="en-US" altLang="ja-JP" sz="1200" i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not supported</a:t>
            </a:r>
          </a:p>
          <a:p>
            <a:pPr algn="ctr"/>
            <a:r>
              <a:rPr lang="en-US" altLang="ja-JP" sz="1200" i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deep link</a:t>
            </a:r>
            <a:endParaRPr lang="en-US" altLang="ja-JP" sz="1200" i="1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十字形 12">
            <a:extLst>
              <a:ext uri="{FF2B5EF4-FFF2-40B4-BE49-F238E27FC236}">
                <a16:creationId xmlns:a16="http://schemas.microsoft.com/office/drawing/2014/main" id="{628B3051-DD9F-4E1B-942E-44084FDECA4F}"/>
              </a:ext>
            </a:extLst>
          </p:cNvPr>
          <p:cNvSpPr/>
          <p:nvPr/>
        </p:nvSpPr>
        <p:spPr>
          <a:xfrm rot="2700000">
            <a:off x="5350134" y="5394311"/>
            <a:ext cx="224137" cy="224137"/>
          </a:xfrm>
          <a:prstGeom prst="plus">
            <a:avLst>
              <a:gd name="adj" fmla="val 382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四角形: 角を丸くする 63">
            <a:extLst>
              <a:ext uri="{FF2B5EF4-FFF2-40B4-BE49-F238E27FC236}">
                <a16:creationId xmlns:a16="http://schemas.microsoft.com/office/drawing/2014/main" id="{3CF5FA94-969F-4951-84C6-0A4772E17D8F}"/>
              </a:ext>
            </a:extLst>
          </p:cNvPr>
          <p:cNvSpPr/>
          <p:nvPr/>
        </p:nvSpPr>
        <p:spPr>
          <a:xfrm>
            <a:off x="7584536" y="95905"/>
            <a:ext cx="4365533" cy="2622545"/>
          </a:xfrm>
          <a:prstGeom prst="roundRect">
            <a:avLst>
              <a:gd name="adj" fmla="val 12309"/>
            </a:avLst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b="1" u="sng">
                <a:solidFill>
                  <a:schemeClr val="accent4">
                    <a:lumMod val="75000"/>
                  </a:schemeClr>
                </a:solidFill>
              </a:rPr>
              <a:t>Stage</a:t>
            </a:r>
            <a:r>
              <a:rPr kumimoji="1" lang="ja-JP" altLang="en-US" b="1">
                <a:solidFill>
                  <a:schemeClr val="accent4">
                    <a:lumMod val="75000"/>
                  </a:schemeClr>
                </a:solidFill>
              </a:rPr>
              <a:t>：</a:t>
            </a:r>
            <a:r>
              <a:rPr kumimoji="1" lang="en-US" altLang="ja-JP" b="1" i="1">
                <a:solidFill>
                  <a:schemeClr val="accent4">
                    <a:lumMod val="75000"/>
                  </a:schemeClr>
                </a:solidFill>
              </a:rPr>
              <a:t>st</a:t>
            </a: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729970B7-DA2A-4CCB-B4E2-7988205A0FED}"/>
              </a:ext>
            </a:extLst>
          </p:cNvPr>
          <p:cNvSpPr/>
          <p:nvPr/>
        </p:nvSpPr>
        <p:spPr>
          <a:xfrm>
            <a:off x="7787264" y="876834"/>
            <a:ext cx="2426907" cy="154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600">
                <a:solidFill>
                  <a:srgbClr val="FF0000"/>
                </a:solidFill>
              </a:rPr>
              <a:t>JitProcessPriorityJoint</a:t>
            </a:r>
            <a:endParaRPr lang="en-US" altLang="ja-JP">
              <a:solidFill>
                <a:srgbClr val="FF0000"/>
              </a:solidFill>
            </a:endParaRPr>
          </a:p>
          <a:p>
            <a:pPr algn="ctr"/>
            <a:r>
              <a:rPr kumimoji="1" lang="en-US" altLang="ja-JP" b="1" i="1">
                <a:solidFill>
                  <a:srgbClr val="FF0000"/>
                </a:solidFill>
              </a:rPr>
              <a:t>a</a:t>
            </a:r>
            <a:endParaRPr kumimoji="1" lang="ja-JP" altLang="en-US" b="1" i="1">
              <a:solidFill>
                <a:srgbClr val="FF0000"/>
              </a:solidFill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0DC470B-6A05-487D-8AEE-19ED3BED6F80}"/>
              </a:ext>
            </a:extLst>
          </p:cNvPr>
          <p:cNvSpPr/>
          <p:nvPr/>
        </p:nvSpPr>
        <p:spPr>
          <a:xfrm>
            <a:off x="8062432" y="1501277"/>
            <a:ext cx="758972" cy="7589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100">
                <a:solidFill>
                  <a:srgbClr val="FF0000"/>
                </a:solidFill>
              </a:rPr>
              <a:t>Process</a:t>
            </a:r>
          </a:p>
          <a:p>
            <a:pPr algn="ctr"/>
            <a:r>
              <a:rPr kumimoji="1" lang="en-US" altLang="ja-JP" sz="1100" b="1" i="1">
                <a:solidFill>
                  <a:srgbClr val="FF0000"/>
                </a:solidFill>
              </a:rPr>
              <a:t>x</a:t>
            </a:r>
            <a:endParaRPr kumimoji="1" lang="ja-JP" altLang="en-US" sz="1100" b="1" i="1">
              <a:solidFill>
                <a:srgbClr val="FF0000"/>
              </a:solidFill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F5B452B8-6639-46F7-9CCC-4CBA4B84F23E}"/>
              </a:ext>
            </a:extLst>
          </p:cNvPr>
          <p:cNvSpPr/>
          <p:nvPr/>
        </p:nvSpPr>
        <p:spPr>
          <a:xfrm>
            <a:off x="9063495" y="1501277"/>
            <a:ext cx="758972" cy="7589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100">
                <a:solidFill>
                  <a:srgbClr val="FF0000"/>
                </a:solidFill>
              </a:rPr>
              <a:t>Process</a:t>
            </a:r>
          </a:p>
          <a:p>
            <a:pPr algn="ctr"/>
            <a:r>
              <a:rPr kumimoji="1" lang="en-US" altLang="ja-JP" sz="1100" b="1" i="1">
                <a:solidFill>
                  <a:srgbClr val="FF0000"/>
                </a:solidFill>
              </a:rPr>
              <a:t>y</a:t>
            </a:r>
            <a:endParaRPr kumimoji="1" lang="ja-JP" altLang="en-US" sz="1100" b="1" i="1">
              <a:solidFill>
                <a:srgbClr val="FF0000"/>
              </a:solidFill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4566C789-0BB0-4F74-8F90-55D5DBCCFB60}"/>
              </a:ext>
            </a:extLst>
          </p:cNvPr>
          <p:cNvSpPr txBox="1"/>
          <p:nvPr/>
        </p:nvSpPr>
        <p:spPr>
          <a:xfrm>
            <a:off x="8050624" y="1951122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altLang="ja-JP" sz="1200" b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..\a</a:t>
            </a:r>
            <a:endParaRPr lang="en-US" altLang="ja-JP" sz="1200" b="1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A8D14409-F21B-4B33-9DF8-1B8357FF19A8}"/>
              </a:ext>
            </a:extLst>
          </p:cNvPr>
          <p:cNvSpPr txBox="1"/>
          <p:nvPr/>
        </p:nvSpPr>
        <p:spPr>
          <a:xfrm>
            <a:off x="9096572" y="1951122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 altLang="ja-JP" sz="1200" b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..\a</a:t>
            </a:r>
            <a:endParaRPr lang="en-US" altLang="ja-JP" sz="1200" b="1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A4340FAE-944A-4FEA-A528-9B287C55E35D}"/>
              </a:ext>
            </a:extLst>
          </p:cNvPr>
          <p:cNvSpPr/>
          <p:nvPr/>
        </p:nvSpPr>
        <p:spPr>
          <a:xfrm>
            <a:off x="10702634" y="1270924"/>
            <a:ext cx="758972" cy="7589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100">
                <a:solidFill>
                  <a:srgbClr val="FF0000"/>
                </a:solidFill>
              </a:rPr>
              <a:t>Process</a:t>
            </a:r>
          </a:p>
          <a:p>
            <a:pPr algn="ctr"/>
            <a:r>
              <a:rPr kumimoji="1" lang="en-US" altLang="ja-JP" sz="1100" b="1" i="1">
                <a:solidFill>
                  <a:srgbClr val="FF0000"/>
                </a:solidFill>
              </a:rPr>
              <a:t>z</a:t>
            </a:r>
            <a:endParaRPr kumimoji="1" lang="ja-JP" altLang="en-US" sz="1100" b="1" i="1">
              <a:solidFill>
                <a:srgbClr val="FF0000"/>
              </a:solidFill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47D598B3-9962-4E43-AE31-4A5168761A67}"/>
              </a:ext>
            </a:extLst>
          </p:cNvPr>
          <p:cNvSpPr txBox="1"/>
          <p:nvPr/>
        </p:nvSpPr>
        <p:spPr>
          <a:xfrm>
            <a:off x="10321815" y="2121749"/>
            <a:ext cx="50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altLang="ja-JP" sz="1200" b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z</a:t>
            </a:r>
            <a:endParaRPr lang="en-US" altLang="ja-JP" sz="1200" b="1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8346E0A4-B564-47CC-B822-D23021BB8AD8}"/>
              </a:ext>
            </a:extLst>
          </p:cNvPr>
          <p:cNvCxnSpPr>
            <a:cxnSpLocks/>
            <a:stCxn id="72" idx="3"/>
            <a:endCxn id="91" idx="1"/>
          </p:cNvCxnSpPr>
          <p:nvPr/>
        </p:nvCxnSpPr>
        <p:spPr>
          <a:xfrm flipV="1">
            <a:off x="10214171" y="1650410"/>
            <a:ext cx="488463" cy="109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四角形: 角を丸くする 94">
            <a:extLst>
              <a:ext uri="{FF2B5EF4-FFF2-40B4-BE49-F238E27FC236}">
                <a16:creationId xmlns:a16="http://schemas.microsoft.com/office/drawing/2014/main" id="{333AE253-4C94-4545-9DCD-59B9A790163B}"/>
              </a:ext>
            </a:extLst>
          </p:cNvPr>
          <p:cNvSpPr/>
          <p:nvPr/>
        </p:nvSpPr>
        <p:spPr>
          <a:xfrm>
            <a:off x="7639700" y="2920488"/>
            <a:ext cx="3777599" cy="1842012"/>
          </a:xfrm>
          <a:prstGeom prst="roundRect">
            <a:avLst>
              <a:gd name="adj" fmla="val 12309"/>
            </a:avLst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b="1" u="sng">
                <a:solidFill>
                  <a:schemeClr val="accent4">
                    <a:lumMod val="75000"/>
                  </a:schemeClr>
                </a:solidFill>
              </a:rPr>
              <a:t>Subset</a:t>
            </a:r>
            <a:r>
              <a:rPr kumimoji="1" lang="ja-JP" altLang="en-US" b="1">
                <a:solidFill>
                  <a:schemeClr val="accent4">
                    <a:lumMod val="75000"/>
                  </a:schemeClr>
                </a:solidFill>
              </a:rPr>
              <a:t>：</a:t>
            </a:r>
            <a:r>
              <a:rPr kumimoji="1" lang="en-US" altLang="ja-JP" b="1" i="1">
                <a:solidFill>
                  <a:schemeClr val="accent4">
                    <a:lumMod val="75000"/>
                  </a:schemeClr>
                </a:solidFill>
              </a:rPr>
              <a:t>f</a:t>
            </a:r>
          </a:p>
        </p:txBody>
      </p:sp>
      <p:sp>
        <p:nvSpPr>
          <p:cNvPr id="96" name="四角形: 角を丸くする 95">
            <a:extLst>
              <a:ext uri="{FF2B5EF4-FFF2-40B4-BE49-F238E27FC236}">
                <a16:creationId xmlns:a16="http://schemas.microsoft.com/office/drawing/2014/main" id="{6414EEFF-ACDC-4BF8-ABE8-6528BF11705C}"/>
              </a:ext>
            </a:extLst>
          </p:cNvPr>
          <p:cNvSpPr/>
          <p:nvPr/>
        </p:nvSpPr>
        <p:spPr>
          <a:xfrm>
            <a:off x="7757901" y="3668548"/>
            <a:ext cx="1063503" cy="938384"/>
          </a:xfrm>
          <a:prstGeom prst="roundRect">
            <a:avLst>
              <a:gd name="adj" fmla="val 12309"/>
            </a:avLst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200" b="1" u="sng">
                <a:solidFill>
                  <a:schemeClr val="accent4">
                    <a:lumMod val="75000"/>
                  </a:schemeClr>
                </a:solidFill>
              </a:rPr>
              <a:t>Subset</a:t>
            </a:r>
            <a:r>
              <a:rPr kumimoji="1" lang="ja-JP" altLang="en-US" sz="1200" b="1">
                <a:solidFill>
                  <a:schemeClr val="accent4">
                    <a:lumMod val="75000"/>
                  </a:schemeClr>
                </a:solidFill>
              </a:rPr>
              <a:t>：</a:t>
            </a:r>
            <a:r>
              <a:rPr lang="en-US" altLang="ja-JP" sz="1200" b="1" i="1">
                <a:solidFill>
                  <a:schemeClr val="accent4">
                    <a:lumMod val="75000"/>
                  </a:schemeClr>
                </a:solidFill>
              </a:rPr>
              <a:t>g</a:t>
            </a:r>
            <a:endParaRPr kumimoji="1" lang="en-US" altLang="ja-JP" sz="1200" b="1" i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91CDE456-9A0A-4998-A3D5-C48160E19A26}"/>
              </a:ext>
            </a:extLst>
          </p:cNvPr>
          <p:cNvSpPr/>
          <p:nvPr/>
        </p:nvSpPr>
        <p:spPr>
          <a:xfrm>
            <a:off x="7852534" y="4137740"/>
            <a:ext cx="299720" cy="2494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sz="1400" b="1">
              <a:solidFill>
                <a:srgbClr val="FF0000"/>
              </a:solidFill>
            </a:endParaRP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649EECB4-4E5B-4ED0-B164-1F3FBF2AFE26}"/>
              </a:ext>
            </a:extLst>
          </p:cNvPr>
          <p:cNvSpPr/>
          <p:nvPr/>
        </p:nvSpPr>
        <p:spPr>
          <a:xfrm>
            <a:off x="8305183" y="4137740"/>
            <a:ext cx="299720" cy="2494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sz="1400" b="1">
              <a:solidFill>
                <a:srgbClr val="FF0000"/>
              </a:solidFill>
            </a:endParaRPr>
          </a:p>
        </p:txBody>
      </p:sp>
      <p:sp>
        <p:nvSpPr>
          <p:cNvPr id="100" name="四角形: 角を丸くする 99">
            <a:extLst>
              <a:ext uri="{FF2B5EF4-FFF2-40B4-BE49-F238E27FC236}">
                <a16:creationId xmlns:a16="http://schemas.microsoft.com/office/drawing/2014/main" id="{414E5CB2-8B25-4C2E-B34D-BA5DB5C71FC7}"/>
              </a:ext>
            </a:extLst>
          </p:cNvPr>
          <p:cNvSpPr/>
          <p:nvPr/>
        </p:nvSpPr>
        <p:spPr>
          <a:xfrm>
            <a:off x="8916036" y="3423599"/>
            <a:ext cx="2209163" cy="1183333"/>
          </a:xfrm>
          <a:prstGeom prst="roundRect">
            <a:avLst>
              <a:gd name="adj" fmla="val 12309"/>
            </a:avLst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200" b="1" u="sng">
                <a:solidFill>
                  <a:schemeClr val="accent4">
                    <a:lumMod val="75000"/>
                  </a:schemeClr>
                </a:solidFill>
              </a:rPr>
              <a:t>Subset</a:t>
            </a:r>
            <a:r>
              <a:rPr kumimoji="1" lang="ja-JP" altLang="en-US" sz="1200" b="1">
                <a:solidFill>
                  <a:schemeClr val="accent4">
                    <a:lumMod val="75000"/>
                  </a:schemeClr>
                </a:solidFill>
              </a:rPr>
              <a:t>：</a:t>
            </a:r>
            <a:r>
              <a:rPr lang="en-US" altLang="ja-JP" sz="1200" b="1" i="1">
                <a:solidFill>
                  <a:schemeClr val="accent4">
                    <a:lumMod val="75000"/>
                  </a:schemeClr>
                </a:solidFill>
              </a:rPr>
              <a:t>h</a:t>
            </a:r>
            <a:endParaRPr kumimoji="1" lang="en-US" altLang="ja-JP" sz="1200" b="1" i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3AAC61D1-F5FE-4570-9B64-647B6678D2B6}"/>
              </a:ext>
            </a:extLst>
          </p:cNvPr>
          <p:cNvSpPr/>
          <p:nvPr/>
        </p:nvSpPr>
        <p:spPr>
          <a:xfrm>
            <a:off x="9061843" y="4137740"/>
            <a:ext cx="299720" cy="2494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sz="1400" b="1">
              <a:solidFill>
                <a:srgbClr val="FF0000"/>
              </a:solidFill>
            </a:endParaRPr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AB894853-4022-4DB0-B1DC-5BF00FC57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0347" y="3762139"/>
            <a:ext cx="880309" cy="775865"/>
          </a:xfrm>
          <a:prstGeom prst="rect">
            <a:avLst/>
          </a:prstGeom>
        </p:spPr>
      </p:pic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A832015A-8532-49D5-8A6E-58F2BDABCF35}"/>
              </a:ext>
            </a:extLst>
          </p:cNvPr>
          <p:cNvSpPr/>
          <p:nvPr/>
        </p:nvSpPr>
        <p:spPr>
          <a:xfrm>
            <a:off x="10650467" y="4137740"/>
            <a:ext cx="299720" cy="2494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sz="1400" b="1">
              <a:solidFill>
                <a:srgbClr val="FF0000"/>
              </a:solidFill>
            </a:endParaRPr>
          </a:p>
        </p:txBody>
      </p:sp>
      <p:sp>
        <p:nvSpPr>
          <p:cNvPr id="108" name="四角形: 角を丸くする 107">
            <a:extLst>
              <a:ext uri="{FF2B5EF4-FFF2-40B4-BE49-F238E27FC236}">
                <a16:creationId xmlns:a16="http://schemas.microsoft.com/office/drawing/2014/main" id="{5A5EB001-5FDF-4E85-B298-482EAC37B7BF}"/>
              </a:ext>
            </a:extLst>
          </p:cNvPr>
          <p:cNvSpPr/>
          <p:nvPr/>
        </p:nvSpPr>
        <p:spPr>
          <a:xfrm>
            <a:off x="7639701" y="4953396"/>
            <a:ext cx="4310368" cy="1718596"/>
          </a:xfrm>
          <a:prstGeom prst="roundRect">
            <a:avLst>
              <a:gd name="adj" fmla="val 12309"/>
            </a:avLst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b="1" u="sng">
                <a:solidFill>
                  <a:schemeClr val="accent4">
                    <a:lumMod val="75000"/>
                  </a:schemeClr>
                </a:solidFill>
              </a:rPr>
              <a:t>Stage</a:t>
            </a:r>
            <a:r>
              <a:rPr kumimoji="1" lang="ja-JP" altLang="en-US" b="1">
                <a:solidFill>
                  <a:schemeClr val="accent4">
                    <a:lumMod val="75000"/>
                  </a:schemeClr>
                </a:solidFill>
              </a:rPr>
              <a:t>：</a:t>
            </a:r>
            <a:r>
              <a:rPr kumimoji="1" lang="en-US" altLang="ja-JP" b="1" i="1">
                <a:solidFill>
                  <a:schemeClr val="accent4">
                    <a:lumMod val="75000"/>
                  </a:schemeClr>
                </a:solidFill>
              </a:rPr>
              <a:t>e</a:t>
            </a:r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F08D0D96-E54E-4ECA-8900-7136DF1FF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669" y="5389495"/>
            <a:ext cx="1559098" cy="936033"/>
          </a:xfrm>
          <a:prstGeom prst="rect">
            <a:avLst/>
          </a:prstGeom>
        </p:spPr>
      </p:pic>
      <p:pic>
        <p:nvPicPr>
          <p:cNvPr id="109" name="図 108">
            <a:extLst>
              <a:ext uri="{FF2B5EF4-FFF2-40B4-BE49-F238E27FC236}">
                <a16:creationId xmlns:a16="http://schemas.microsoft.com/office/drawing/2014/main" id="{547DF16C-E220-40CB-B9DA-1CADC3C84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6765" y="5380060"/>
            <a:ext cx="1559098" cy="936033"/>
          </a:xfrm>
          <a:prstGeom prst="rect">
            <a:avLst/>
          </a:prstGeom>
        </p:spPr>
      </p:pic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6F23AB0D-8B4F-4A7E-B3CF-0AFD7F314617}"/>
              </a:ext>
            </a:extLst>
          </p:cNvPr>
          <p:cNvSpPr/>
          <p:nvPr/>
        </p:nvSpPr>
        <p:spPr>
          <a:xfrm>
            <a:off x="9580347" y="5732767"/>
            <a:ext cx="299720" cy="2494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sz="1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925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B33F903-DCFB-4689-AD5E-E278897282D2}"/>
              </a:ext>
            </a:extLst>
          </p:cNvPr>
          <p:cNvSpPr/>
          <p:nvPr/>
        </p:nvSpPr>
        <p:spPr>
          <a:xfrm>
            <a:off x="7632700" y="500489"/>
            <a:ext cx="4310368" cy="1499761"/>
          </a:xfrm>
          <a:prstGeom prst="roundRect">
            <a:avLst>
              <a:gd name="adj" fmla="val 12309"/>
            </a:avLst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b="1" u="sng">
                <a:solidFill>
                  <a:schemeClr val="accent4">
                    <a:lumMod val="75000"/>
                  </a:schemeClr>
                </a:solidFill>
              </a:rPr>
              <a:t>Stage</a:t>
            </a:r>
            <a:r>
              <a:rPr kumimoji="1" lang="ja-JP" altLang="en-US" b="1">
                <a:solidFill>
                  <a:schemeClr val="accent4">
                    <a:lumMod val="75000"/>
                  </a:schemeClr>
                </a:solidFill>
              </a:rPr>
              <a:t>：</a:t>
            </a:r>
            <a:r>
              <a:rPr kumimoji="1" lang="en-US" altLang="ja-JP" b="1" i="1">
                <a:solidFill>
                  <a:schemeClr val="accent4">
                    <a:lumMod val="75000"/>
                  </a:schemeClr>
                </a:solidFill>
              </a:rPr>
              <a:t>e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589DCE1-74DE-4B79-9E50-5ACE91140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668" y="949288"/>
            <a:ext cx="1559098" cy="93603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2EF2684-657E-4F38-8203-88BA23B0A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764" y="939853"/>
            <a:ext cx="1559098" cy="936033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D51CA03-85F3-438A-A952-5854B52E187C}"/>
              </a:ext>
            </a:extLst>
          </p:cNvPr>
          <p:cNvSpPr/>
          <p:nvPr/>
        </p:nvSpPr>
        <p:spPr>
          <a:xfrm>
            <a:off x="9573346" y="1292560"/>
            <a:ext cx="299720" cy="2494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sz="1400" b="1">
              <a:solidFill>
                <a:srgbClr val="FF0000"/>
              </a:solidFill>
            </a:endParaRPr>
          </a:p>
        </p:txBody>
      </p:sp>
      <p:graphicFrame>
        <p:nvGraphicFramePr>
          <p:cNvPr id="9" name="図表 8">
            <a:extLst>
              <a:ext uri="{FF2B5EF4-FFF2-40B4-BE49-F238E27FC236}">
                <a16:creationId xmlns:a16="http://schemas.microsoft.com/office/drawing/2014/main" id="{58E47DF5-872A-49E8-95F9-45076EE999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9043073"/>
              </p:ext>
            </p:extLst>
          </p:nvPr>
        </p:nvGraphicFramePr>
        <p:xfrm>
          <a:off x="554568" y="513189"/>
          <a:ext cx="3435025" cy="1837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8ABF1C1-A8CF-458A-8221-F5EF90C26B8B}"/>
              </a:ext>
            </a:extLst>
          </p:cNvPr>
          <p:cNvSpPr txBox="1"/>
          <p:nvPr/>
        </p:nvSpPr>
        <p:spPr>
          <a:xfrm>
            <a:off x="554568" y="2743201"/>
            <a:ext cx="183641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Parent Table</a:t>
            </a:r>
          </a:p>
          <a:p>
            <a:r>
              <a:rPr lang="en-US"/>
              <a:t>e:1	n/a</a:t>
            </a:r>
          </a:p>
          <a:p>
            <a:r>
              <a:rPr lang="en-US"/>
              <a:t>f:2	e:1</a:t>
            </a:r>
          </a:p>
          <a:p>
            <a:r>
              <a:rPr lang="en-US"/>
              <a:t>f:6	e:1</a:t>
            </a:r>
          </a:p>
          <a:p>
            <a:r>
              <a:rPr lang="en-US"/>
              <a:t>g:3	f:2</a:t>
            </a:r>
          </a:p>
          <a:p>
            <a:r>
              <a:rPr lang="en-US"/>
              <a:t>g:5	h:4</a:t>
            </a:r>
          </a:p>
          <a:p>
            <a:r>
              <a:rPr lang="en-US"/>
              <a:t>g:7	f:6</a:t>
            </a:r>
          </a:p>
          <a:p>
            <a:r>
              <a:rPr lang="en-US"/>
              <a:t>g:9	h:8</a:t>
            </a:r>
          </a:p>
          <a:p>
            <a:r>
              <a:rPr lang="en-US"/>
              <a:t>h:4	f:2</a:t>
            </a:r>
          </a:p>
          <a:p>
            <a:r>
              <a:rPr lang="en-US"/>
              <a:t>h:8	f:6	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6890A04-CA9B-4FB0-B5F0-956A620CC4A2}"/>
              </a:ext>
            </a:extLst>
          </p:cNvPr>
          <p:cNvSpPr txBox="1"/>
          <p:nvPr/>
        </p:nvSpPr>
        <p:spPr>
          <a:xfrm>
            <a:off x="260448" y="67734"/>
            <a:ext cx="555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Subset tree &lt;Subset.Name&gt;:&lt;tree# in Stage&gt;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4224663-A04F-47CB-BF36-633A87EC32A1}"/>
              </a:ext>
            </a:extLst>
          </p:cNvPr>
          <p:cNvSpPr txBox="1"/>
          <p:nvPr/>
        </p:nvSpPr>
        <p:spPr>
          <a:xfrm>
            <a:off x="7859459" y="1538562"/>
            <a:ext cx="5450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1B6FD2E-2C4D-4FC0-BBF4-6423AD3F7317}"/>
              </a:ext>
            </a:extLst>
          </p:cNvPr>
          <p:cNvSpPr txBox="1"/>
          <p:nvPr/>
        </p:nvSpPr>
        <p:spPr>
          <a:xfrm>
            <a:off x="8069009" y="1538562"/>
            <a:ext cx="5610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D4D393C-EAE3-4268-AAA4-135615DEA7B6}"/>
              </a:ext>
            </a:extLst>
          </p:cNvPr>
          <p:cNvSpPr txBox="1"/>
          <p:nvPr/>
        </p:nvSpPr>
        <p:spPr>
          <a:xfrm>
            <a:off x="10307384" y="1538562"/>
            <a:ext cx="5450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403E6F0-7480-45E0-B9A5-79A47DC4EDC7}"/>
              </a:ext>
            </a:extLst>
          </p:cNvPr>
          <p:cNvSpPr txBox="1"/>
          <p:nvPr/>
        </p:nvSpPr>
        <p:spPr>
          <a:xfrm>
            <a:off x="10516934" y="1538562"/>
            <a:ext cx="5610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E4063F3-9AD8-4FBB-A05D-0AC30D309F48}"/>
              </a:ext>
            </a:extLst>
          </p:cNvPr>
          <p:cNvSpPr txBox="1"/>
          <p:nvPr/>
        </p:nvSpPr>
        <p:spPr>
          <a:xfrm>
            <a:off x="11078909" y="1593334"/>
            <a:ext cx="40076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E2B8C99-AF91-48AE-AE1D-14BC7729554E}"/>
              </a:ext>
            </a:extLst>
          </p:cNvPr>
          <p:cNvSpPr txBox="1"/>
          <p:nvPr/>
        </p:nvSpPr>
        <p:spPr>
          <a:xfrm>
            <a:off x="11204314" y="1595716"/>
            <a:ext cx="4328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A7F588C-BA27-4903-ADDD-7D4E9EC296CF}"/>
              </a:ext>
            </a:extLst>
          </p:cNvPr>
          <p:cNvSpPr txBox="1"/>
          <p:nvPr/>
        </p:nvSpPr>
        <p:spPr>
          <a:xfrm>
            <a:off x="8626436" y="1601230"/>
            <a:ext cx="40076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40D7D04-AF45-4F0E-9624-6E6A19F68AC2}"/>
              </a:ext>
            </a:extLst>
          </p:cNvPr>
          <p:cNvSpPr txBox="1"/>
          <p:nvPr/>
        </p:nvSpPr>
        <p:spPr>
          <a:xfrm>
            <a:off x="8751841" y="1603612"/>
            <a:ext cx="4328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D607ED7-6EA3-439A-AD51-1FC3DCC99155}"/>
              </a:ext>
            </a:extLst>
          </p:cNvPr>
          <p:cNvSpPr txBox="1"/>
          <p:nvPr/>
        </p:nvSpPr>
        <p:spPr>
          <a:xfrm>
            <a:off x="8413478" y="1544914"/>
            <a:ext cx="5450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7E4BB66-381D-4BE8-956F-EB325C0128BF}"/>
              </a:ext>
            </a:extLst>
          </p:cNvPr>
          <p:cNvSpPr txBox="1"/>
          <p:nvPr/>
        </p:nvSpPr>
        <p:spPr>
          <a:xfrm>
            <a:off x="8971376" y="1544914"/>
            <a:ext cx="5450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80F17F6-C8DD-4525-97F0-C917643BDBBB}"/>
              </a:ext>
            </a:extLst>
          </p:cNvPr>
          <p:cNvSpPr txBox="1"/>
          <p:nvPr/>
        </p:nvSpPr>
        <p:spPr>
          <a:xfrm>
            <a:off x="10867139" y="1540150"/>
            <a:ext cx="5450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781975B-3E62-4600-AA97-8A679D25C737}"/>
              </a:ext>
            </a:extLst>
          </p:cNvPr>
          <p:cNvSpPr txBox="1"/>
          <p:nvPr/>
        </p:nvSpPr>
        <p:spPr>
          <a:xfrm>
            <a:off x="11425037" y="1540150"/>
            <a:ext cx="5450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8992978-18C8-4F6E-B566-1093B8DA65DA}"/>
              </a:ext>
            </a:extLst>
          </p:cNvPr>
          <p:cNvSpPr txBox="1"/>
          <p:nvPr/>
        </p:nvSpPr>
        <p:spPr>
          <a:xfrm>
            <a:off x="9690124" y="1293110"/>
            <a:ext cx="5450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C140599-6BA8-461D-996D-F5F5CC306409}"/>
              </a:ext>
            </a:extLst>
          </p:cNvPr>
          <p:cNvSpPr txBox="1"/>
          <p:nvPr/>
        </p:nvSpPr>
        <p:spPr>
          <a:xfrm>
            <a:off x="8773482" y="1004483"/>
            <a:ext cx="169277" cy="169277"/>
          </a:xfrm>
          <a:prstGeom prst="rect">
            <a:avLst/>
          </a:prstGeom>
          <a:noFill/>
        </p:spPr>
        <p:txBody>
          <a:bodyPr wrap="none" lIns="45720" tIns="0" rIns="45720" bIns="0" rtlCol="0">
            <a:spAutoFit/>
          </a:bodyPr>
          <a:lstStyle/>
          <a:p>
            <a:r>
              <a:rPr lang="en-US" sz="110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9F94DFD-C580-472F-B00E-42529BCCBEE4}"/>
              </a:ext>
            </a:extLst>
          </p:cNvPr>
          <p:cNvSpPr txBox="1"/>
          <p:nvPr/>
        </p:nvSpPr>
        <p:spPr>
          <a:xfrm>
            <a:off x="10334635" y="673489"/>
            <a:ext cx="169277" cy="169277"/>
          </a:xfrm>
          <a:prstGeom prst="rect">
            <a:avLst/>
          </a:prstGeom>
          <a:noFill/>
        </p:spPr>
        <p:txBody>
          <a:bodyPr wrap="none" lIns="45720" tIns="0" rIns="45720" bIns="0" rtlCol="0">
            <a:spAutoFit/>
          </a:bodyPr>
          <a:lstStyle/>
          <a:p>
            <a:r>
              <a:rPr lang="en-US" sz="110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A768C4D-B2A1-490F-9591-6579D2D2B938}"/>
              </a:ext>
            </a:extLst>
          </p:cNvPr>
          <p:cNvSpPr txBox="1"/>
          <p:nvPr/>
        </p:nvSpPr>
        <p:spPr>
          <a:xfrm>
            <a:off x="8161415" y="1303675"/>
            <a:ext cx="148439" cy="123111"/>
          </a:xfrm>
          <a:prstGeom prst="rect">
            <a:avLst/>
          </a:prstGeom>
          <a:noFill/>
        </p:spPr>
        <p:txBody>
          <a:bodyPr wrap="none" lIns="45720" tIns="0" rIns="45720" bIns="0" rtlCol="0">
            <a:spAutoFit/>
          </a:bodyPr>
          <a:lstStyle/>
          <a:p>
            <a:r>
              <a:rPr lang="en-US" sz="80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20D0718-0461-44F3-BBFD-772D68E86525}"/>
              </a:ext>
            </a:extLst>
          </p:cNvPr>
          <p:cNvSpPr txBox="1"/>
          <p:nvPr/>
        </p:nvSpPr>
        <p:spPr>
          <a:xfrm>
            <a:off x="7862181" y="1470223"/>
            <a:ext cx="148439" cy="123111"/>
          </a:xfrm>
          <a:prstGeom prst="rect">
            <a:avLst/>
          </a:prstGeom>
          <a:noFill/>
        </p:spPr>
        <p:txBody>
          <a:bodyPr wrap="none" lIns="45720" tIns="0" rIns="45720" bIns="0" rtlCol="0">
            <a:spAutoFit/>
          </a:bodyPr>
          <a:lstStyle/>
          <a:p>
            <a:r>
              <a:rPr lang="en-US" sz="80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7C77114-7034-4063-9375-818A4B0C1A76}"/>
              </a:ext>
            </a:extLst>
          </p:cNvPr>
          <p:cNvSpPr txBox="1"/>
          <p:nvPr/>
        </p:nvSpPr>
        <p:spPr>
          <a:xfrm>
            <a:off x="8079102" y="1470223"/>
            <a:ext cx="148439" cy="123111"/>
          </a:xfrm>
          <a:prstGeom prst="rect">
            <a:avLst/>
          </a:prstGeom>
          <a:noFill/>
        </p:spPr>
        <p:txBody>
          <a:bodyPr wrap="none" lIns="45720" tIns="0" rIns="45720" bIns="0" rtlCol="0">
            <a:spAutoFit/>
          </a:bodyPr>
          <a:lstStyle/>
          <a:p>
            <a:r>
              <a:rPr lang="en-US" sz="80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5716F4F-C2DB-4BE1-B753-DF2C0C3FB21F}"/>
              </a:ext>
            </a:extLst>
          </p:cNvPr>
          <p:cNvSpPr txBox="1"/>
          <p:nvPr/>
        </p:nvSpPr>
        <p:spPr>
          <a:xfrm>
            <a:off x="8877439" y="1303675"/>
            <a:ext cx="148439" cy="123111"/>
          </a:xfrm>
          <a:prstGeom prst="rect">
            <a:avLst/>
          </a:prstGeom>
          <a:noFill/>
        </p:spPr>
        <p:txBody>
          <a:bodyPr wrap="none" lIns="45720" tIns="0" rIns="45720" bIns="0" rtlCol="0">
            <a:spAutoFit/>
          </a:bodyPr>
          <a:lstStyle/>
          <a:p>
            <a:r>
              <a:rPr lang="en-US" sz="80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37FF86D-5EA1-41CE-84AC-1DA870D203CA}"/>
              </a:ext>
            </a:extLst>
          </p:cNvPr>
          <p:cNvSpPr txBox="1"/>
          <p:nvPr/>
        </p:nvSpPr>
        <p:spPr>
          <a:xfrm>
            <a:off x="8360522" y="1678173"/>
            <a:ext cx="148439" cy="123111"/>
          </a:xfrm>
          <a:prstGeom prst="rect">
            <a:avLst/>
          </a:prstGeom>
          <a:noFill/>
        </p:spPr>
        <p:txBody>
          <a:bodyPr wrap="none" lIns="45720" tIns="0" rIns="45720" bIns="0" rtlCol="0">
            <a:spAutoFit/>
          </a:bodyPr>
          <a:lstStyle/>
          <a:p>
            <a:r>
              <a:rPr lang="en-US" sz="80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35F6F3B-C14D-46D1-A79F-B3F3BD8F38FB}"/>
              </a:ext>
            </a:extLst>
          </p:cNvPr>
          <p:cNvSpPr txBox="1"/>
          <p:nvPr/>
        </p:nvSpPr>
        <p:spPr>
          <a:xfrm>
            <a:off x="8920522" y="1678173"/>
            <a:ext cx="204543" cy="123111"/>
          </a:xfrm>
          <a:prstGeom prst="rect">
            <a:avLst/>
          </a:prstGeom>
          <a:noFill/>
        </p:spPr>
        <p:txBody>
          <a:bodyPr wrap="none" lIns="45720" tIns="0" rIns="45720" bIns="0" rtlCol="0">
            <a:spAutoFit/>
          </a:bodyPr>
          <a:lstStyle/>
          <a:p>
            <a:r>
              <a:rPr lang="en-US" sz="80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EE039A1-C52F-40A1-ACB5-C007AA10F67E}"/>
              </a:ext>
            </a:extLst>
          </p:cNvPr>
          <p:cNvSpPr txBox="1"/>
          <p:nvPr/>
        </p:nvSpPr>
        <p:spPr>
          <a:xfrm>
            <a:off x="8786686" y="1459918"/>
            <a:ext cx="148439" cy="123111"/>
          </a:xfrm>
          <a:prstGeom prst="rect">
            <a:avLst/>
          </a:prstGeom>
          <a:noFill/>
        </p:spPr>
        <p:txBody>
          <a:bodyPr wrap="none" lIns="45720" tIns="0" rIns="45720" bIns="0" rtlCol="0">
            <a:spAutoFit/>
          </a:bodyPr>
          <a:lstStyle/>
          <a:p>
            <a:r>
              <a:rPr lang="en-US" sz="80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8A2A5C3-CF76-4B65-8E24-2B209058D855}"/>
              </a:ext>
            </a:extLst>
          </p:cNvPr>
          <p:cNvSpPr txBox="1"/>
          <p:nvPr/>
        </p:nvSpPr>
        <p:spPr>
          <a:xfrm>
            <a:off x="8588731" y="1647396"/>
            <a:ext cx="134011" cy="92333"/>
          </a:xfrm>
          <a:prstGeom prst="rect">
            <a:avLst/>
          </a:prstGeom>
          <a:noFill/>
        </p:spPr>
        <p:txBody>
          <a:bodyPr wrap="none" lIns="45720" tIns="0" rIns="45720" bIns="0" rtlCol="0">
            <a:spAutoFit/>
          </a:bodyPr>
          <a:lstStyle/>
          <a:p>
            <a:r>
              <a:rPr lang="en-US" sz="60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3E8EA63-E6A3-45F7-B6DA-14081494A4A2}"/>
              </a:ext>
            </a:extLst>
          </p:cNvPr>
          <p:cNvSpPr txBox="1"/>
          <p:nvPr/>
        </p:nvSpPr>
        <p:spPr>
          <a:xfrm>
            <a:off x="8712489" y="1647396"/>
            <a:ext cx="134011" cy="92333"/>
          </a:xfrm>
          <a:prstGeom prst="rect">
            <a:avLst/>
          </a:prstGeom>
          <a:noFill/>
        </p:spPr>
        <p:txBody>
          <a:bodyPr wrap="none" lIns="45720" tIns="0" rIns="45720" bIns="0" rtlCol="0">
            <a:spAutoFit/>
          </a:bodyPr>
          <a:lstStyle/>
          <a:p>
            <a:r>
              <a:rPr lang="en-US" sz="60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52E6ECF7-2E9C-471C-ADE9-789A34F2E8B4}"/>
              </a:ext>
            </a:extLst>
          </p:cNvPr>
          <p:cNvSpPr txBox="1"/>
          <p:nvPr/>
        </p:nvSpPr>
        <p:spPr>
          <a:xfrm>
            <a:off x="9732743" y="1231280"/>
            <a:ext cx="204543" cy="123111"/>
          </a:xfrm>
          <a:prstGeom prst="rect">
            <a:avLst/>
          </a:prstGeom>
          <a:noFill/>
        </p:spPr>
        <p:txBody>
          <a:bodyPr wrap="none" lIns="45720" tIns="0" rIns="45720" bIns="0" rtlCol="0">
            <a:spAutoFit/>
          </a:bodyPr>
          <a:lstStyle/>
          <a:p>
            <a:r>
              <a:rPr lang="en-US" sz="80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C20686F-D3D8-408F-ADBC-142B9DCFC6B8}"/>
              </a:ext>
            </a:extLst>
          </p:cNvPr>
          <p:cNvSpPr txBox="1"/>
          <p:nvPr/>
        </p:nvSpPr>
        <p:spPr>
          <a:xfrm>
            <a:off x="11215091" y="1027552"/>
            <a:ext cx="204543" cy="123111"/>
          </a:xfrm>
          <a:prstGeom prst="rect">
            <a:avLst/>
          </a:prstGeom>
          <a:noFill/>
        </p:spPr>
        <p:txBody>
          <a:bodyPr wrap="none" lIns="45720" tIns="0" rIns="45720" bIns="0" rtlCol="0">
            <a:spAutoFit/>
          </a:bodyPr>
          <a:lstStyle/>
          <a:p>
            <a:r>
              <a:rPr lang="en-US" sz="80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AA4829AE-1AC3-4CAA-AD0B-6C7A1546E282}"/>
              </a:ext>
            </a:extLst>
          </p:cNvPr>
          <p:cNvSpPr txBox="1"/>
          <p:nvPr/>
        </p:nvSpPr>
        <p:spPr>
          <a:xfrm>
            <a:off x="10610139" y="1305516"/>
            <a:ext cx="204543" cy="123111"/>
          </a:xfrm>
          <a:prstGeom prst="rect">
            <a:avLst/>
          </a:prstGeom>
          <a:noFill/>
        </p:spPr>
        <p:txBody>
          <a:bodyPr wrap="none" lIns="45720" tIns="0" rIns="45720" bIns="0" rtlCol="0">
            <a:spAutoFit/>
          </a:bodyPr>
          <a:lstStyle/>
          <a:p>
            <a:r>
              <a:rPr lang="en-US" sz="80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13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C8794A8-54AE-40C3-A2B6-C4E945864AB1}"/>
              </a:ext>
            </a:extLst>
          </p:cNvPr>
          <p:cNvSpPr txBox="1"/>
          <p:nvPr/>
        </p:nvSpPr>
        <p:spPr>
          <a:xfrm>
            <a:off x="10232363" y="1661673"/>
            <a:ext cx="204543" cy="123111"/>
          </a:xfrm>
          <a:prstGeom prst="rect">
            <a:avLst/>
          </a:prstGeom>
          <a:noFill/>
        </p:spPr>
        <p:txBody>
          <a:bodyPr wrap="none" lIns="45720" tIns="0" rIns="45720" bIns="0" rtlCol="0">
            <a:spAutoFit/>
          </a:bodyPr>
          <a:lstStyle/>
          <a:p>
            <a:r>
              <a:rPr lang="en-US" sz="80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03999D0-001D-44A7-B2E0-A9296D2FFA98}"/>
              </a:ext>
            </a:extLst>
          </p:cNvPr>
          <p:cNvSpPr txBox="1"/>
          <p:nvPr/>
        </p:nvSpPr>
        <p:spPr>
          <a:xfrm>
            <a:off x="10458815" y="1661673"/>
            <a:ext cx="204543" cy="123111"/>
          </a:xfrm>
          <a:prstGeom prst="rect">
            <a:avLst/>
          </a:prstGeom>
          <a:noFill/>
        </p:spPr>
        <p:txBody>
          <a:bodyPr wrap="none" lIns="45720" tIns="0" rIns="45720" bIns="0" rtlCol="0">
            <a:spAutoFit/>
          </a:bodyPr>
          <a:lstStyle/>
          <a:p>
            <a:r>
              <a:rPr lang="en-US" sz="80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59C4379D-D3F7-47BD-8198-3E553952349A}"/>
              </a:ext>
            </a:extLst>
          </p:cNvPr>
          <p:cNvSpPr txBox="1"/>
          <p:nvPr/>
        </p:nvSpPr>
        <p:spPr>
          <a:xfrm>
            <a:off x="11294351" y="1305516"/>
            <a:ext cx="204543" cy="123111"/>
          </a:xfrm>
          <a:prstGeom prst="rect">
            <a:avLst/>
          </a:prstGeom>
          <a:noFill/>
        </p:spPr>
        <p:txBody>
          <a:bodyPr wrap="none" lIns="45720" tIns="0" rIns="45720" bIns="0" rtlCol="0">
            <a:spAutoFit/>
          </a:bodyPr>
          <a:lstStyle/>
          <a:p>
            <a:r>
              <a:rPr lang="en-US" sz="80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2975200-2EFD-4AE6-BB8E-0C2B3BD105FE}"/>
              </a:ext>
            </a:extLst>
          </p:cNvPr>
          <p:cNvSpPr txBox="1"/>
          <p:nvPr/>
        </p:nvSpPr>
        <p:spPr>
          <a:xfrm>
            <a:off x="10789037" y="1661672"/>
            <a:ext cx="204543" cy="123111"/>
          </a:xfrm>
          <a:prstGeom prst="rect">
            <a:avLst/>
          </a:prstGeom>
          <a:noFill/>
        </p:spPr>
        <p:txBody>
          <a:bodyPr wrap="none" lIns="45720" tIns="0" rIns="45720" bIns="0" rtlCol="0">
            <a:spAutoFit/>
          </a:bodyPr>
          <a:lstStyle/>
          <a:p>
            <a:r>
              <a:rPr lang="en-US" sz="80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17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2CA852E-BA91-4919-96FE-8628DC9C0CDC}"/>
              </a:ext>
            </a:extLst>
          </p:cNvPr>
          <p:cNvSpPr txBox="1"/>
          <p:nvPr/>
        </p:nvSpPr>
        <p:spPr>
          <a:xfrm>
            <a:off x="11215091" y="1419376"/>
            <a:ext cx="204543" cy="123111"/>
          </a:xfrm>
          <a:prstGeom prst="rect">
            <a:avLst/>
          </a:prstGeom>
          <a:noFill/>
        </p:spPr>
        <p:txBody>
          <a:bodyPr wrap="none" lIns="45720" tIns="0" rIns="45720" bIns="0" rtlCol="0">
            <a:spAutoFit/>
          </a:bodyPr>
          <a:lstStyle/>
          <a:p>
            <a:r>
              <a:rPr lang="en-US" sz="80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55951C8-46B5-44BF-AB9F-6458D572E826}"/>
              </a:ext>
            </a:extLst>
          </p:cNvPr>
          <p:cNvSpPr txBox="1"/>
          <p:nvPr/>
        </p:nvSpPr>
        <p:spPr>
          <a:xfrm>
            <a:off x="10979033" y="1668025"/>
            <a:ext cx="175689" cy="92333"/>
          </a:xfrm>
          <a:prstGeom prst="rect">
            <a:avLst/>
          </a:prstGeom>
          <a:noFill/>
        </p:spPr>
        <p:txBody>
          <a:bodyPr wrap="none" lIns="45720" tIns="0" rIns="45720" bIns="0" rtlCol="0">
            <a:spAutoFit/>
          </a:bodyPr>
          <a:lstStyle/>
          <a:p>
            <a:r>
              <a:rPr lang="en-US" sz="60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19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C0BD509-5C50-4629-98AE-1B94AC19AC60}"/>
              </a:ext>
            </a:extLst>
          </p:cNvPr>
          <p:cNvSpPr txBox="1"/>
          <p:nvPr/>
        </p:nvSpPr>
        <p:spPr>
          <a:xfrm>
            <a:off x="11150848" y="1668025"/>
            <a:ext cx="175689" cy="92333"/>
          </a:xfrm>
          <a:prstGeom prst="rect">
            <a:avLst/>
          </a:prstGeom>
          <a:noFill/>
        </p:spPr>
        <p:txBody>
          <a:bodyPr wrap="none" lIns="45720" tIns="0" rIns="45720" bIns="0" rtlCol="0">
            <a:spAutoFit/>
          </a:bodyPr>
          <a:lstStyle/>
          <a:p>
            <a:r>
              <a:rPr lang="en-US" sz="60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64F4F92F-8E18-48FF-967E-058AEE461C1C}"/>
              </a:ext>
            </a:extLst>
          </p:cNvPr>
          <p:cNvSpPr txBox="1"/>
          <p:nvPr/>
        </p:nvSpPr>
        <p:spPr>
          <a:xfrm>
            <a:off x="11367200" y="1673043"/>
            <a:ext cx="204543" cy="123111"/>
          </a:xfrm>
          <a:prstGeom prst="rect">
            <a:avLst/>
          </a:prstGeom>
          <a:noFill/>
        </p:spPr>
        <p:txBody>
          <a:bodyPr wrap="none" lIns="45720" tIns="0" rIns="45720" bIns="0" rtlCol="0">
            <a:spAutoFit/>
          </a:bodyPr>
          <a:lstStyle/>
          <a:p>
            <a:r>
              <a:rPr lang="en-US" sz="80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663681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41323381-2FFC-4B39-A576-E4ADB5A0A687}"/>
              </a:ext>
            </a:extLst>
          </p:cNvPr>
          <p:cNvSpPr/>
          <p:nvPr/>
        </p:nvSpPr>
        <p:spPr>
          <a:xfrm>
            <a:off x="4298928" y="3727450"/>
            <a:ext cx="3378182" cy="2059517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b="1" u="sng">
                <a:solidFill>
                  <a:schemeClr val="accent4">
                    <a:lumMod val="75000"/>
                  </a:schemeClr>
                </a:solidFill>
              </a:rPr>
              <a:t>Stage </a:t>
            </a:r>
            <a:r>
              <a:rPr kumimoji="1" lang="en-US" altLang="ja-JP" b="1" u="sng">
                <a:solidFill>
                  <a:schemeClr val="accent4">
                    <a:lumMod val="75000"/>
                  </a:schemeClr>
                </a:solidFill>
              </a:rPr>
              <a:t>: Y</a:t>
            </a: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F2783272-EA81-4CF4-9F89-CB239819A056}"/>
              </a:ext>
            </a:extLst>
          </p:cNvPr>
          <p:cNvSpPr/>
          <p:nvPr/>
        </p:nvSpPr>
        <p:spPr>
          <a:xfrm>
            <a:off x="4685683" y="4250740"/>
            <a:ext cx="1082539" cy="948993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100" b="1" u="sng">
                <a:solidFill>
                  <a:schemeClr val="accent4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1CDE7E26-6960-40E3-8451-CD1B588B5ECA}"/>
              </a:ext>
            </a:extLst>
          </p:cNvPr>
          <p:cNvSpPr/>
          <p:nvPr/>
        </p:nvSpPr>
        <p:spPr>
          <a:xfrm>
            <a:off x="6196173" y="4250740"/>
            <a:ext cx="1082539" cy="948993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100" b="1" u="sng">
                <a:solidFill>
                  <a:schemeClr val="accent4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E3749CEB-9150-4E92-B876-1552826A8C78}"/>
              </a:ext>
            </a:extLst>
          </p:cNvPr>
          <p:cNvSpPr/>
          <p:nvPr/>
        </p:nvSpPr>
        <p:spPr>
          <a:xfrm>
            <a:off x="4883953" y="4603365"/>
            <a:ext cx="299720" cy="2494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400">
                <a:solidFill>
                  <a:srgbClr val="FF0000"/>
                </a:solidFill>
              </a:rPr>
              <a:t>A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6993BDB1-F90E-455F-A41C-5EC9F42436AC}"/>
              </a:ext>
            </a:extLst>
          </p:cNvPr>
          <p:cNvSpPr/>
          <p:nvPr/>
        </p:nvSpPr>
        <p:spPr>
          <a:xfrm>
            <a:off x="5298295" y="4605746"/>
            <a:ext cx="299720" cy="2494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400">
                <a:solidFill>
                  <a:srgbClr val="FF0000"/>
                </a:solidFill>
              </a:rPr>
              <a:t>B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94A50436-2EEE-48F9-A166-31ECD6E4121E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5183673" y="4728109"/>
            <a:ext cx="114622" cy="2381"/>
          </a:xfrm>
          <a:prstGeom prst="straightConnector1">
            <a:avLst/>
          </a:prstGeom>
          <a:ln w="9525">
            <a:solidFill>
              <a:srgbClr val="FF0000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7072F77A-3FD4-4FBD-9276-9F0355FB01D1}"/>
              </a:ext>
            </a:extLst>
          </p:cNvPr>
          <p:cNvSpPr/>
          <p:nvPr/>
        </p:nvSpPr>
        <p:spPr>
          <a:xfrm>
            <a:off x="6381326" y="4603365"/>
            <a:ext cx="299720" cy="2494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400">
                <a:solidFill>
                  <a:srgbClr val="FF0000"/>
                </a:solidFill>
              </a:rPr>
              <a:t>A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9F96AE02-4744-448A-98B5-4D4BF271A797}"/>
              </a:ext>
            </a:extLst>
          </p:cNvPr>
          <p:cNvSpPr/>
          <p:nvPr/>
        </p:nvSpPr>
        <p:spPr>
          <a:xfrm>
            <a:off x="6795668" y="4605746"/>
            <a:ext cx="299720" cy="2494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400">
                <a:solidFill>
                  <a:srgbClr val="FF0000"/>
                </a:solidFill>
              </a:rPr>
              <a:t>B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405C3184-C53A-4870-91EC-30F96520799A}"/>
              </a:ext>
            </a:extLst>
          </p:cNvPr>
          <p:cNvCxnSpPr>
            <a:cxnSpLocks/>
            <a:stCxn id="70" idx="3"/>
            <a:endCxn id="71" idx="1"/>
          </p:cNvCxnSpPr>
          <p:nvPr/>
        </p:nvCxnSpPr>
        <p:spPr>
          <a:xfrm>
            <a:off x="6681046" y="4728109"/>
            <a:ext cx="114622" cy="2381"/>
          </a:xfrm>
          <a:prstGeom prst="straightConnector1">
            <a:avLst/>
          </a:prstGeom>
          <a:ln w="9525">
            <a:solidFill>
              <a:srgbClr val="FF0000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四角形: 角を丸くする 77">
            <a:extLst>
              <a:ext uri="{FF2B5EF4-FFF2-40B4-BE49-F238E27FC236}">
                <a16:creationId xmlns:a16="http://schemas.microsoft.com/office/drawing/2014/main" id="{938CDCA5-8B7E-44E6-9C82-F956B4C67E2C}"/>
              </a:ext>
            </a:extLst>
          </p:cNvPr>
          <p:cNvSpPr/>
          <p:nvPr/>
        </p:nvSpPr>
        <p:spPr>
          <a:xfrm>
            <a:off x="4906433" y="467789"/>
            <a:ext cx="5723468" cy="2722033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b="1" u="sng">
                <a:solidFill>
                  <a:schemeClr val="accent4">
                    <a:lumMod val="75000"/>
                  </a:schemeClr>
                </a:solidFill>
              </a:rPr>
              <a:t>StageSubset</a:t>
            </a:r>
            <a:r>
              <a:rPr kumimoji="1" lang="ja-JP" altLang="en-US" b="1" u="sng">
                <a:solidFill>
                  <a:schemeClr val="accent4">
                    <a:lumMod val="75000"/>
                  </a:schemeClr>
                </a:solidFill>
              </a:rPr>
              <a:t>：</a:t>
            </a:r>
            <a:r>
              <a:rPr kumimoji="1" lang="en-US" altLang="ja-JP" b="1" u="sng">
                <a:solidFill>
                  <a:schemeClr val="accent4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33C9F47A-A31E-4CBC-A0F5-CD49B7A484CA}"/>
              </a:ext>
            </a:extLst>
          </p:cNvPr>
          <p:cNvSpPr/>
          <p:nvPr/>
        </p:nvSpPr>
        <p:spPr>
          <a:xfrm>
            <a:off x="5421694" y="1079569"/>
            <a:ext cx="1038682" cy="10386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>
                <a:solidFill>
                  <a:srgbClr val="FF0000"/>
                </a:solidFill>
              </a:rPr>
              <a:t>Process</a:t>
            </a:r>
          </a:p>
          <a:p>
            <a:pPr algn="ctr"/>
            <a:r>
              <a:rPr kumimoji="1" lang="en-US" altLang="ja-JP">
                <a:solidFill>
                  <a:srgbClr val="FF0000"/>
                </a:solidFill>
              </a:rPr>
              <a:t>A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4F952B83-D103-47FC-AF3D-C598DFD90F02}"/>
              </a:ext>
            </a:extLst>
          </p:cNvPr>
          <p:cNvSpPr/>
          <p:nvPr/>
        </p:nvSpPr>
        <p:spPr>
          <a:xfrm>
            <a:off x="6999846" y="1079569"/>
            <a:ext cx="1038682" cy="10386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>
                <a:solidFill>
                  <a:srgbClr val="FF0000"/>
                </a:solidFill>
              </a:rPr>
              <a:t>Process</a:t>
            </a:r>
          </a:p>
          <a:p>
            <a:pPr algn="ctr"/>
            <a:r>
              <a:rPr kumimoji="1" lang="en-US" altLang="ja-JP">
                <a:solidFill>
                  <a:srgbClr val="FF0000"/>
                </a:solidFill>
              </a:rPr>
              <a:t>B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898E728C-CAC9-426C-8433-7A1C1ECCAB89}"/>
              </a:ext>
            </a:extLst>
          </p:cNvPr>
          <p:cNvCxnSpPr>
            <a:stCxn id="79" idx="3"/>
            <a:endCxn id="80" idx="1"/>
          </p:cNvCxnSpPr>
          <p:nvPr/>
        </p:nvCxnSpPr>
        <p:spPr>
          <a:xfrm>
            <a:off x="6460376" y="1598910"/>
            <a:ext cx="539470" cy="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E7D4B050-A0BB-4FEF-B83B-3C836968B9B0}"/>
              </a:ext>
            </a:extLst>
          </p:cNvPr>
          <p:cNvSpPr txBox="1"/>
          <p:nvPr/>
        </p:nvSpPr>
        <p:spPr>
          <a:xfrm>
            <a:off x="7188584" y="75531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>
                <a:solidFill>
                  <a:srgbClr val="FF0000"/>
                </a:solidFill>
              </a:rPr>
              <a:t>Default Push Link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55B9FA70-D8FC-4050-8832-64F5E1FF96D6}"/>
              </a:ext>
            </a:extLst>
          </p:cNvPr>
          <p:cNvCxnSpPr>
            <a:cxnSpLocks/>
          </p:cNvCxnSpPr>
          <p:nvPr/>
        </p:nvCxnSpPr>
        <p:spPr>
          <a:xfrm flipV="1">
            <a:off x="6675966" y="302690"/>
            <a:ext cx="1238250" cy="127635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5EDCDD5B-66CC-44DC-8AE0-1C46373D7AA9}"/>
              </a:ext>
            </a:extLst>
          </p:cNvPr>
          <p:cNvSpPr txBox="1"/>
          <p:nvPr/>
        </p:nvSpPr>
        <p:spPr>
          <a:xfrm>
            <a:off x="8676478" y="1440540"/>
            <a:ext cx="1274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>
                <a:solidFill>
                  <a:srgbClr val="FF0000"/>
                </a:solidFill>
              </a:rPr>
              <a:t>ExitProcess</a:t>
            </a:r>
            <a:r>
              <a:rPr kumimoji="1" lang="ja-JP" altLang="en-US" sz="1200">
                <a:solidFill>
                  <a:srgbClr val="FF0000"/>
                </a:solidFill>
              </a:rPr>
              <a:t>＝</a:t>
            </a:r>
            <a:r>
              <a:rPr kumimoji="1" lang="en-US" altLang="ja-JP" sz="1200">
                <a:solidFill>
                  <a:srgbClr val="FF0000"/>
                </a:solidFill>
              </a:rPr>
              <a:t>B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F7F2382-355F-43C7-AA32-7B6FB078FF50}"/>
              </a:ext>
            </a:extLst>
          </p:cNvPr>
          <p:cNvSpPr txBox="1"/>
          <p:nvPr/>
        </p:nvSpPr>
        <p:spPr>
          <a:xfrm>
            <a:off x="3878150" y="1440540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>
                <a:solidFill>
                  <a:srgbClr val="FF0000"/>
                </a:solidFill>
              </a:rPr>
              <a:t>EnterProcess</a:t>
            </a:r>
            <a:r>
              <a:rPr kumimoji="1" lang="ja-JP" altLang="en-US" sz="1200">
                <a:solidFill>
                  <a:srgbClr val="FF0000"/>
                </a:solidFill>
              </a:rPr>
              <a:t>＝</a:t>
            </a:r>
            <a:r>
              <a:rPr kumimoji="1" lang="en-US" altLang="ja-JP" sz="1200">
                <a:solidFill>
                  <a:srgbClr val="FF0000"/>
                </a:solidFill>
              </a:rPr>
              <a:t>A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72360F0-24E6-4603-9634-D08E53DFF249}"/>
              </a:ext>
            </a:extLst>
          </p:cNvPr>
          <p:cNvSpPr/>
          <p:nvPr/>
        </p:nvSpPr>
        <p:spPr>
          <a:xfrm>
            <a:off x="5033433" y="2402423"/>
            <a:ext cx="5093348" cy="579962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B310CF3-A322-497E-9381-64B999DE8417}"/>
              </a:ext>
            </a:extLst>
          </p:cNvPr>
          <p:cNvSpPr txBox="1"/>
          <p:nvPr/>
        </p:nvSpPr>
        <p:spPr>
          <a:xfrm>
            <a:off x="10126781" y="2551790"/>
            <a:ext cx="1059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>
                <a:solidFill>
                  <a:schemeClr val="accent6"/>
                </a:solidFill>
              </a:rPr>
              <a:t>ClassModel</a:t>
            </a:r>
            <a:endParaRPr kumimoji="1" lang="ja-JP" altLang="en-US" sz="1200" b="1">
              <a:solidFill>
                <a:schemeClr val="accent6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5A532454-B65C-4B51-B346-6ADF2B79FBC0}"/>
              </a:ext>
            </a:extLst>
          </p:cNvPr>
          <p:cNvSpPr/>
          <p:nvPr/>
        </p:nvSpPr>
        <p:spPr>
          <a:xfrm>
            <a:off x="4808325" y="4966176"/>
            <a:ext cx="862342" cy="152335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5E1AE664-8447-4712-86CF-A8372D3C9B41}"/>
              </a:ext>
            </a:extLst>
          </p:cNvPr>
          <p:cNvSpPr/>
          <p:nvPr/>
        </p:nvSpPr>
        <p:spPr>
          <a:xfrm>
            <a:off x="6306271" y="4966176"/>
            <a:ext cx="862342" cy="152335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A164F42F-DD90-4A0D-9668-946D5EFA67F1}"/>
              </a:ext>
            </a:extLst>
          </p:cNvPr>
          <p:cNvSpPr/>
          <p:nvPr/>
        </p:nvSpPr>
        <p:spPr>
          <a:xfrm>
            <a:off x="4685683" y="5357173"/>
            <a:ext cx="2707949" cy="319929"/>
          </a:xfrm>
          <a:prstGeom prst="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B822B0C8-653E-4E60-AC1C-42D83BE27709}"/>
              </a:ext>
            </a:extLst>
          </p:cNvPr>
          <p:cNvSpPr txBox="1"/>
          <p:nvPr/>
        </p:nvSpPr>
        <p:spPr>
          <a:xfrm>
            <a:off x="5006599" y="2397940"/>
            <a:ext cx="11416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b="1"/>
              <a:t>ProcsAdd()</a:t>
            </a:r>
          </a:p>
          <a:p>
            <a:r>
              <a:rPr lang="en-US" altLang="ja-JP" sz="1000" b="1"/>
              <a:t>ProcsRemove()</a:t>
            </a:r>
          </a:p>
          <a:p>
            <a:r>
              <a:rPr lang="en-US" altLang="ja-JP" sz="1000" b="1"/>
              <a:t>FindProcess()</a:t>
            </a: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58150024-AB82-4CC9-87FC-465DCCBE1FB9}"/>
              </a:ext>
            </a:extLst>
          </p:cNvPr>
          <p:cNvSpPr/>
          <p:nvPr/>
        </p:nvSpPr>
        <p:spPr>
          <a:xfrm>
            <a:off x="4021545" y="5933360"/>
            <a:ext cx="1036277" cy="764381"/>
          </a:xfrm>
          <a:prstGeom prst="rect">
            <a:avLst/>
          </a:prstGeom>
          <a:noFill/>
          <a:ln w="28575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88B6ADC-6008-434E-84E0-DFF822A11AC0}"/>
              </a:ext>
            </a:extLst>
          </p:cNvPr>
          <p:cNvSpPr txBox="1"/>
          <p:nvPr/>
        </p:nvSpPr>
        <p:spPr>
          <a:xfrm>
            <a:off x="3979287" y="5977742"/>
            <a:ext cx="979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/>
              <a:t>DoNext()</a:t>
            </a:r>
          </a:p>
          <a:p>
            <a:r>
              <a:rPr lang="en-US" altLang="ja-JP" sz="1000" b="1"/>
              <a:t>Events </a:t>
            </a:r>
          </a:p>
          <a:p>
            <a:r>
              <a:rPr lang="en-US" altLang="ja-JP" sz="1000" b="1"/>
              <a:t>Now</a:t>
            </a:r>
          </a:p>
          <a:p>
            <a:r>
              <a:rPr lang="en-US" altLang="ja-JP" sz="1000" b="1"/>
              <a:t>SendKanban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88A93311-9393-4498-BFC6-92B911A5092E}"/>
              </a:ext>
            </a:extLst>
          </p:cNvPr>
          <p:cNvSpPr txBox="1"/>
          <p:nvPr/>
        </p:nvSpPr>
        <p:spPr>
          <a:xfrm>
            <a:off x="6003595" y="2397940"/>
            <a:ext cx="2037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b="1"/>
              <a:t>Add/RemoveWorkInReserve()</a:t>
            </a:r>
          </a:p>
          <a:p>
            <a:r>
              <a:rPr lang="en-US" altLang="ja-JP" sz="1000" b="1"/>
              <a:t>GetWorkInReserve()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1E40C963-6EEC-486E-930F-CCFCFBC65455}"/>
              </a:ext>
            </a:extLst>
          </p:cNvPr>
          <p:cNvSpPr txBox="1"/>
          <p:nvPr/>
        </p:nvSpPr>
        <p:spPr>
          <a:xfrm>
            <a:off x="7992625" y="2397940"/>
            <a:ext cx="18966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b="1"/>
              <a:t>Enter/ExitWorkToProcess()</a:t>
            </a:r>
          </a:p>
          <a:p>
            <a:r>
              <a:rPr lang="en-US" altLang="ja-JP" sz="1000" b="1"/>
              <a:t>GetWorks()</a:t>
            </a:r>
          </a:p>
          <a:p>
            <a:r>
              <a:rPr lang="en-US" altLang="ja-JP" sz="1000" b="1"/>
              <a:t>Add/GetProcessLink</a:t>
            </a:r>
            <a:r>
              <a:rPr lang="en-US" altLang="ja-JP" sz="1000" b="1" u="sng"/>
              <a:t>s</a:t>
            </a:r>
            <a:r>
              <a:rPr lang="en-US" altLang="ja-JP" sz="1000" b="1"/>
              <a:t>()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126B9F37-4FA6-40B0-B776-34B3AEE34C42}"/>
              </a:ext>
            </a:extLst>
          </p:cNvPr>
          <p:cNvSpPr/>
          <p:nvPr/>
        </p:nvSpPr>
        <p:spPr>
          <a:xfrm>
            <a:off x="4368435" y="2402423"/>
            <a:ext cx="359834" cy="579962"/>
          </a:xfrm>
          <a:prstGeom prst="rect">
            <a:avLst/>
          </a:prstGeom>
          <a:noFill/>
          <a:ln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FB32E89D-798E-4DF3-91BB-5AB033BDC888}"/>
              </a:ext>
            </a:extLst>
          </p:cNvPr>
          <p:cNvCxnSpPr/>
          <p:nvPr/>
        </p:nvCxnSpPr>
        <p:spPr>
          <a:xfrm>
            <a:off x="5298295" y="5037662"/>
            <a:ext cx="638343" cy="499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AF8F6119-C226-4192-BAD3-C4FFBC319D96}"/>
              </a:ext>
            </a:extLst>
          </p:cNvPr>
          <p:cNvCxnSpPr>
            <a:cxnSpLocks/>
          </p:cNvCxnSpPr>
          <p:nvPr/>
        </p:nvCxnSpPr>
        <p:spPr>
          <a:xfrm flipH="1">
            <a:off x="6266704" y="5037663"/>
            <a:ext cx="250791" cy="510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矢印: 右 10">
            <a:extLst>
              <a:ext uri="{FF2B5EF4-FFF2-40B4-BE49-F238E27FC236}">
                <a16:creationId xmlns:a16="http://schemas.microsoft.com/office/drawing/2014/main" id="{10351F01-8AB0-4B7D-AF91-6D7726341EF4}"/>
              </a:ext>
            </a:extLst>
          </p:cNvPr>
          <p:cNvSpPr/>
          <p:nvPr/>
        </p:nvSpPr>
        <p:spPr>
          <a:xfrm>
            <a:off x="4763182" y="2616200"/>
            <a:ext cx="243417" cy="21258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2FBE9E0A-A006-4BD4-BBCD-BE145E4862AA}"/>
              </a:ext>
            </a:extLst>
          </p:cNvPr>
          <p:cNvSpPr txBox="1"/>
          <p:nvPr/>
        </p:nvSpPr>
        <p:spPr>
          <a:xfrm>
            <a:off x="4358450" y="2561168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>
                <a:solidFill>
                  <a:schemeClr val="accent6"/>
                </a:solidFill>
              </a:rPr>
              <a:t>DI</a:t>
            </a:r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86" name="四角形: 角を丸くする 85">
            <a:extLst>
              <a:ext uri="{FF2B5EF4-FFF2-40B4-BE49-F238E27FC236}">
                <a16:creationId xmlns:a16="http://schemas.microsoft.com/office/drawing/2014/main" id="{F86C5AD5-8951-4BAF-8759-0EB9EAD45E07}"/>
              </a:ext>
            </a:extLst>
          </p:cNvPr>
          <p:cNvSpPr/>
          <p:nvPr/>
        </p:nvSpPr>
        <p:spPr>
          <a:xfrm>
            <a:off x="8276605" y="3727450"/>
            <a:ext cx="3378182" cy="2669117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b="1" u="sng">
                <a:solidFill>
                  <a:schemeClr val="accent4">
                    <a:lumMod val="75000"/>
                  </a:schemeClr>
                </a:solidFill>
              </a:rPr>
              <a:t>Stage </a:t>
            </a:r>
            <a:r>
              <a:rPr kumimoji="1" lang="en-US" altLang="ja-JP" b="1" u="sng">
                <a:solidFill>
                  <a:schemeClr val="accent4">
                    <a:lumMod val="75000"/>
                  </a:schemeClr>
                </a:solidFill>
              </a:rPr>
              <a:t>: Z</a:t>
            </a:r>
          </a:p>
        </p:txBody>
      </p:sp>
      <p:sp>
        <p:nvSpPr>
          <p:cNvPr id="87" name="四角形: 角を丸くする 86">
            <a:extLst>
              <a:ext uri="{FF2B5EF4-FFF2-40B4-BE49-F238E27FC236}">
                <a16:creationId xmlns:a16="http://schemas.microsoft.com/office/drawing/2014/main" id="{C8B02D9D-B2CF-44C7-8CF2-AD0800B5C682}"/>
              </a:ext>
            </a:extLst>
          </p:cNvPr>
          <p:cNvSpPr/>
          <p:nvPr/>
        </p:nvSpPr>
        <p:spPr>
          <a:xfrm>
            <a:off x="8458193" y="4250740"/>
            <a:ext cx="1082539" cy="948993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100" b="1" u="sng">
                <a:solidFill>
                  <a:schemeClr val="accent4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C094DE19-D611-43F4-B03A-EBFF29192B63}"/>
              </a:ext>
            </a:extLst>
          </p:cNvPr>
          <p:cNvSpPr/>
          <p:nvPr/>
        </p:nvSpPr>
        <p:spPr>
          <a:xfrm>
            <a:off x="8656463" y="4603365"/>
            <a:ext cx="299720" cy="2494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400">
                <a:solidFill>
                  <a:srgbClr val="FF0000"/>
                </a:solidFill>
              </a:rPr>
              <a:t>A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84DF0E47-8DBC-4FB3-90A6-DFCB3BF55F90}"/>
              </a:ext>
            </a:extLst>
          </p:cNvPr>
          <p:cNvSpPr/>
          <p:nvPr/>
        </p:nvSpPr>
        <p:spPr>
          <a:xfrm>
            <a:off x="9070805" y="4605746"/>
            <a:ext cx="299720" cy="2494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400">
                <a:solidFill>
                  <a:srgbClr val="FF0000"/>
                </a:solidFill>
              </a:rPr>
              <a:t>B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1D8E1D41-538A-4568-9F0B-57F2A9A265A0}"/>
              </a:ext>
            </a:extLst>
          </p:cNvPr>
          <p:cNvCxnSpPr>
            <a:cxnSpLocks/>
            <a:stCxn id="89" idx="3"/>
            <a:endCxn id="90" idx="1"/>
          </p:cNvCxnSpPr>
          <p:nvPr/>
        </p:nvCxnSpPr>
        <p:spPr>
          <a:xfrm>
            <a:off x="8956183" y="4728109"/>
            <a:ext cx="114622" cy="2381"/>
          </a:xfrm>
          <a:prstGeom prst="straightConnector1">
            <a:avLst/>
          </a:prstGeom>
          <a:ln w="9525">
            <a:solidFill>
              <a:srgbClr val="FF0000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B4A2E539-F446-4122-B2B2-04ED1835A727}"/>
              </a:ext>
            </a:extLst>
          </p:cNvPr>
          <p:cNvSpPr/>
          <p:nvPr/>
        </p:nvSpPr>
        <p:spPr>
          <a:xfrm>
            <a:off x="8580835" y="4966176"/>
            <a:ext cx="862342" cy="152335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3E9BED25-1753-44A1-9B2E-B9E049AFD5CF}"/>
              </a:ext>
            </a:extLst>
          </p:cNvPr>
          <p:cNvCxnSpPr>
            <a:cxnSpLocks/>
          </p:cNvCxnSpPr>
          <p:nvPr/>
        </p:nvCxnSpPr>
        <p:spPr>
          <a:xfrm>
            <a:off x="9070805" y="5037662"/>
            <a:ext cx="606595" cy="897471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図 13">
            <a:extLst>
              <a:ext uri="{FF2B5EF4-FFF2-40B4-BE49-F238E27FC236}">
                <a16:creationId xmlns:a16="http://schemas.microsoft.com/office/drawing/2014/main" id="{A35990ED-9023-460B-A7B7-4C6716417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4315" y="4222408"/>
            <a:ext cx="1644543" cy="1005656"/>
          </a:xfrm>
          <a:prstGeom prst="rect">
            <a:avLst/>
          </a:prstGeom>
        </p:spPr>
      </p:pic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458D5C93-2A0E-4999-8427-DC58E9A31F5C}"/>
              </a:ext>
            </a:extLst>
          </p:cNvPr>
          <p:cNvSpPr/>
          <p:nvPr/>
        </p:nvSpPr>
        <p:spPr>
          <a:xfrm>
            <a:off x="8458193" y="5537191"/>
            <a:ext cx="2954874" cy="609609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3DA79902-9473-491F-8C8E-EB93550B3C84}"/>
              </a:ext>
            </a:extLst>
          </p:cNvPr>
          <p:cNvCxnSpPr>
            <a:cxnSpLocks/>
          </p:cNvCxnSpPr>
          <p:nvPr/>
        </p:nvCxnSpPr>
        <p:spPr>
          <a:xfrm flipH="1">
            <a:off x="9931400" y="5059851"/>
            <a:ext cx="407596" cy="854116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5A263DFB-F7F7-464D-AB5E-89320182E288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5768222" y="4725237"/>
            <a:ext cx="427951" cy="0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C14D7580-DD9C-4372-A0D2-56C4E6E0AB02}"/>
              </a:ext>
            </a:extLst>
          </p:cNvPr>
          <p:cNvCxnSpPr>
            <a:cxnSpLocks/>
            <a:stCxn id="87" idx="3"/>
            <a:endCxn id="14" idx="1"/>
          </p:cNvCxnSpPr>
          <p:nvPr/>
        </p:nvCxnSpPr>
        <p:spPr>
          <a:xfrm flipV="1">
            <a:off x="9540732" y="4725236"/>
            <a:ext cx="373583" cy="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F8CBE7A-34EB-48B4-9B86-ADA78DAF09EE}"/>
              </a:ext>
            </a:extLst>
          </p:cNvPr>
          <p:cNvSpPr txBox="1"/>
          <p:nvPr/>
        </p:nvSpPr>
        <p:spPr>
          <a:xfrm>
            <a:off x="133008" y="181925"/>
            <a:ext cx="30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u="sng"/>
              <a:t>NEST STAGE DESIGN</a:t>
            </a:r>
            <a:endParaRPr kumimoji="1" lang="ja-JP" altLang="en-US" b="1" u="sng"/>
          </a:p>
        </p:txBody>
      </p:sp>
    </p:spTree>
    <p:extLst>
      <p:ext uri="{BB962C8B-B14F-4D97-AF65-F5344CB8AC3E}">
        <p14:creationId xmlns:p14="http://schemas.microsoft.com/office/powerpoint/2010/main" val="4071977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1952</TotalTime>
  <Words>326</Words>
  <Application>Microsoft Office PowerPoint</Application>
  <PresentationFormat>ワイド画面</PresentationFormat>
  <Paragraphs>144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Tahoma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戸ノ崎 学</dc:creator>
  <cp:lastModifiedBy>Manabu Tonosaki</cp:lastModifiedBy>
  <cp:revision>90</cp:revision>
  <dcterms:created xsi:type="dcterms:W3CDTF">2020-01-29T00:48:09Z</dcterms:created>
  <dcterms:modified xsi:type="dcterms:W3CDTF">2020-02-14T01:17:02Z</dcterms:modified>
</cp:coreProperties>
</file>