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1E98C-809E-4EA3-8D12-46B6C11B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48AEC-5A73-4182-AD4E-4F441C6E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4B44-F0F5-460B-92C0-AE1FDBA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65907-2B7E-43D4-9D94-7467CAA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8599B-59FD-4875-A4C7-B0EE203A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6E52-A578-414B-8FD9-E34885A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6583E-844A-49F8-8978-4FA588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DE4A1-780E-48E0-8FDC-534A918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50DBC-E644-4543-BE6D-2E20FF7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4F424-B06B-4DB6-8BC0-CBD5942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CCD69-930A-4711-B027-2AE33522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DFE7A0-0FE0-41EF-ABC6-BB6FCAAF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07C0-72A9-4223-9272-E9309152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699D-87C7-448D-881B-78D0892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F527F-ABEF-4B25-9F5E-C060DE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73D2D-E193-4986-86DC-61EEE009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F15E-F566-4290-8C26-7E73A80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3F8D0-64BB-4309-85AC-590B5A8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841C-2DCF-4B31-9FBB-CD80A92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F2B2-BA32-460F-A21C-0485895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9ADBE-F39A-421E-94DF-9161BA5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BBB39-1C73-4FB1-B4BB-2F523A84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4C777-5FCE-42AB-8627-9C053A1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49643-5CD6-43A8-BC5B-073DFFA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BDC1-B36B-4829-9BD8-CDA75D9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63850-7927-429F-8A55-BB8AE75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DC8E9-A7F3-4261-988D-B23110CA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87F2A-D45A-48E9-AA77-E0F4B44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7A8B6-06B6-439D-B353-16A0F1A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FC526-D90B-41D1-851A-1CACB49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43D060-E092-4ABD-B8B5-F02B341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F20B2-7C8D-4911-9D22-3D56D13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15CEC-CACC-4C26-8FE3-8513AF2F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650DE-8AB9-4877-A3BA-429AC017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CC92F-73B8-43E0-B558-F3FCAE7C7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02A91-F608-4970-A1E0-13D55803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5B89-57D9-45A3-A2C9-E73FC6C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9FBF2-FA19-495B-A1A6-786B14D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4B924-3C32-4A15-8834-C0A2784D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BA247-D710-42F1-B079-2000424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66130-FCA8-4866-83D3-24856E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CA604-2C39-4987-8BA8-1F23D8A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F0F53-FA97-4866-BC6C-4B47EEE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3E2B0B-EEB0-4422-AC4D-6271D11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FB275-524C-4865-A8EF-720CE7E7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1D702E-8AAF-4E44-8142-3E54007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0E7D-EECF-423C-BD33-662005B6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C0E7D-C73B-47CA-AC84-8CED165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596C1-CBB4-4444-A06A-714C38E8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18BCA-7E1C-4FC9-80E8-E5E7758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F48E9-2C58-443C-9122-3DB8951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3052-3771-458C-88E7-5A276BC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033C2-FD89-4794-8369-7BB334B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C72A-1F38-42F5-8A36-1889CEB0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BF1AC0-69D8-42D9-90A6-F574E2E2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60579-1215-491C-8B07-50BD71F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1B20-2861-4C3F-A1E2-35E558E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18296-200F-474F-BAC1-CEFC2802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AFE8D-9ADE-4B84-B133-BEF5356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90A5F-4BBD-456E-A2A8-04CF70A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912BF-301B-4CF9-974F-32E8E24E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511F-EB6F-49BF-8568-06D4416883F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E8018-D077-48EF-9487-906B80FE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1970-538B-422E-9528-345857B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1323381-2FFC-4B39-A576-E4ADB5A0A687}"/>
              </a:ext>
            </a:extLst>
          </p:cNvPr>
          <p:cNvSpPr/>
          <p:nvPr/>
        </p:nvSpPr>
        <p:spPr>
          <a:xfrm>
            <a:off x="4298928" y="3727450"/>
            <a:ext cx="337818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Y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783272-EA81-4CF4-9F89-CB239819A056}"/>
              </a:ext>
            </a:extLst>
          </p:cNvPr>
          <p:cNvSpPr/>
          <p:nvPr/>
        </p:nvSpPr>
        <p:spPr>
          <a:xfrm>
            <a:off x="468568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CDE7E26-6960-40E3-8451-CD1B588B5ECA}"/>
              </a:ext>
            </a:extLst>
          </p:cNvPr>
          <p:cNvSpPr/>
          <p:nvPr/>
        </p:nvSpPr>
        <p:spPr>
          <a:xfrm>
            <a:off x="619617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749CEB-9150-4E92-B876-1552826A8C78}"/>
              </a:ext>
            </a:extLst>
          </p:cNvPr>
          <p:cNvSpPr/>
          <p:nvPr/>
        </p:nvSpPr>
        <p:spPr>
          <a:xfrm>
            <a:off x="488395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993BDB1-F90E-455F-A41C-5EC9F42436AC}"/>
              </a:ext>
            </a:extLst>
          </p:cNvPr>
          <p:cNvSpPr/>
          <p:nvPr/>
        </p:nvSpPr>
        <p:spPr>
          <a:xfrm>
            <a:off x="529829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4A50436-2EEE-48F9-A166-31ECD6E4121E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18367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72F77A-3FD4-4FBD-9276-9F0355FB01D1}"/>
              </a:ext>
            </a:extLst>
          </p:cNvPr>
          <p:cNvSpPr/>
          <p:nvPr/>
        </p:nvSpPr>
        <p:spPr>
          <a:xfrm>
            <a:off x="6381326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96AE02-4744-448A-98B5-4D4BF271A797}"/>
              </a:ext>
            </a:extLst>
          </p:cNvPr>
          <p:cNvSpPr/>
          <p:nvPr/>
        </p:nvSpPr>
        <p:spPr>
          <a:xfrm>
            <a:off x="6795668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05C3184-C53A-4870-91EC-30F96520799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681046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4906433" y="467789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5421694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6999846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6460376" y="1598910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7188584" y="7553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6675966" y="302690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8676478" y="14405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878150" y="1440540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5033433" y="2402423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10126781" y="25517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A532454-B65C-4B51-B346-6ADF2B79FBC0}"/>
              </a:ext>
            </a:extLst>
          </p:cNvPr>
          <p:cNvSpPr/>
          <p:nvPr/>
        </p:nvSpPr>
        <p:spPr>
          <a:xfrm>
            <a:off x="480832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E1AE664-8447-4712-86CF-A8372D3C9B41}"/>
              </a:ext>
            </a:extLst>
          </p:cNvPr>
          <p:cNvSpPr/>
          <p:nvPr/>
        </p:nvSpPr>
        <p:spPr>
          <a:xfrm>
            <a:off x="6306271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64F42F-DD90-4A0D-9668-946D5EFA67F1}"/>
              </a:ext>
            </a:extLst>
          </p:cNvPr>
          <p:cNvSpPr/>
          <p:nvPr/>
        </p:nvSpPr>
        <p:spPr>
          <a:xfrm>
            <a:off x="4685683" y="5357173"/>
            <a:ext cx="2707949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5006599" y="2397940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150024-AB82-4CC9-87FC-465DCCBE1FB9}"/>
              </a:ext>
            </a:extLst>
          </p:cNvPr>
          <p:cNvSpPr/>
          <p:nvPr/>
        </p:nvSpPr>
        <p:spPr>
          <a:xfrm>
            <a:off x="4021545" y="5933360"/>
            <a:ext cx="1036277" cy="7643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88B6ADC-6008-434E-84E0-DFF822A11AC0}"/>
              </a:ext>
            </a:extLst>
          </p:cNvPr>
          <p:cNvSpPr txBox="1"/>
          <p:nvPr/>
        </p:nvSpPr>
        <p:spPr>
          <a:xfrm>
            <a:off x="3979287" y="5977742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DoNext()</a:t>
            </a:r>
          </a:p>
          <a:p>
            <a:r>
              <a:rPr lang="en-US" altLang="ja-JP" sz="1000" b="1"/>
              <a:t>Events </a:t>
            </a:r>
          </a:p>
          <a:p>
            <a:r>
              <a:rPr lang="en-US" altLang="ja-JP" sz="1000" b="1"/>
              <a:t>Now</a:t>
            </a:r>
          </a:p>
          <a:p>
            <a:r>
              <a:rPr lang="en-US" altLang="ja-JP" sz="1000" b="1"/>
              <a:t>SendKanban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6003595" y="239794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7992625" y="239794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4368435" y="2402423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B32E89D-798E-4DF3-91BB-5AB033BDC888}"/>
              </a:ext>
            </a:extLst>
          </p:cNvPr>
          <p:cNvCxnSpPr/>
          <p:nvPr/>
        </p:nvCxnSpPr>
        <p:spPr>
          <a:xfrm>
            <a:off x="5298295" y="5037662"/>
            <a:ext cx="638343" cy="4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8F6119-C226-4192-BAD3-C4FFBC319D96}"/>
              </a:ext>
            </a:extLst>
          </p:cNvPr>
          <p:cNvCxnSpPr>
            <a:cxnSpLocks/>
          </p:cNvCxnSpPr>
          <p:nvPr/>
        </p:nvCxnSpPr>
        <p:spPr>
          <a:xfrm flipH="1">
            <a:off x="6266704" y="5037663"/>
            <a:ext cx="250791" cy="5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4763182" y="2616200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4358450" y="25611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F86C5AD5-8951-4BAF-8759-0EB9EAD45E07}"/>
              </a:ext>
            </a:extLst>
          </p:cNvPr>
          <p:cNvSpPr/>
          <p:nvPr/>
        </p:nvSpPr>
        <p:spPr>
          <a:xfrm>
            <a:off x="8276605" y="3727450"/>
            <a:ext cx="3378182" cy="26691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Z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8B02D9D-B2CF-44C7-8CF2-AD0800B5C682}"/>
              </a:ext>
            </a:extLst>
          </p:cNvPr>
          <p:cNvSpPr/>
          <p:nvPr/>
        </p:nvSpPr>
        <p:spPr>
          <a:xfrm>
            <a:off x="845819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94DE19-D611-43F4-B03A-EBFF29192B63}"/>
              </a:ext>
            </a:extLst>
          </p:cNvPr>
          <p:cNvSpPr/>
          <p:nvPr/>
        </p:nvSpPr>
        <p:spPr>
          <a:xfrm>
            <a:off x="865646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4DF0E47-8DBC-4FB3-90A6-DFCB3BF55F90}"/>
              </a:ext>
            </a:extLst>
          </p:cNvPr>
          <p:cNvSpPr/>
          <p:nvPr/>
        </p:nvSpPr>
        <p:spPr>
          <a:xfrm>
            <a:off x="907080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8E1D41-538A-4568-9F0B-57F2A9A265A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95618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A2E539-F446-4122-B2B2-04ED1835A727}"/>
              </a:ext>
            </a:extLst>
          </p:cNvPr>
          <p:cNvSpPr/>
          <p:nvPr/>
        </p:nvSpPr>
        <p:spPr>
          <a:xfrm>
            <a:off x="858083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9BED25-1753-44A1-9B2E-B9E049AFD5CF}"/>
              </a:ext>
            </a:extLst>
          </p:cNvPr>
          <p:cNvCxnSpPr>
            <a:cxnSpLocks/>
          </p:cNvCxnSpPr>
          <p:nvPr/>
        </p:nvCxnSpPr>
        <p:spPr>
          <a:xfrm>
            <a:off x="9070805" y="5037662"/>
            <a:ext cx="606595" cy="8974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35990ED-9023-460B-A7B7-4C67164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15" y="4222408"/>
            <a:ext cx="1644543" cy="1005656"/>
          </a:xfrm>
          <a:prstGeom prst="rect">
            <a:avLst/>
          </a:prstGeom>
        </p:spPr>
      </p:pic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58D5C93-2A0E-4999-8427-DC58E9A31F5C}"/>
              </a:ext>
            </a:extLst>
          </p:cNvPr>
          <p:cNvSpPr/>
          <p:nvPr/>
        </p:nvSpPr>
        <p:spPr>
          <a:xfrm>
            <a:off x="8458193" y="5537191"/>
            <a:ext cx="2954874" cy="6096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3DA79902-9473-491F-8C8E-EB93550B3C84}"/>
              </a:ext>
            </a:extLst>
          </p:cNvPr>
          <p:cNvCxnSpPr>
            <a:cxnSpLocks/>
          </p:cNvCxnSpPr>
          <p:nvPr/>
        </p:nvCxnSpPr>
        <p:spPr>
          <a:xfrm flipH="1">
            <a:off x="9931400" y="5059851"/>
            <a:ext cx="407596" cy="8541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A263DFB-F7F7-464D-AB5E-89320182E28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222" y="4725237"/>
            <a:ext cx="42795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14D7580-DD9C-4372-A0D2-56C4E6E0AB02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9540732" y="4725236"/>
            <a:ext cx="37358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4071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63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戸ノ崎 学</dc:creator>
  <cp:lastModifiedBy>Manabu Tonosaki</cp:lastModifiedBy>
  <cp:revision>35</cp:revision>
  <dcterms:created xsi:type="dcterms:W3CDTF">2020-01-29T00:48:09Z</dcterms:created>
  <dcterms:modified xsi:type="dcterms:W3CDTF">2020-02-05T11:54:03Z</dcterms:modified>
</cp:coreProperties>
</file>