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11E98C-809E-4EA3-8D12-46B6C11B9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F48AEC-5A73-4182-AD4E-4F441C6EE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764B44-F0F5-460B-92C0-AE1FDBA0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365907-2B7E-43D4-9D94-7467CAA3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B8599B-59FD-4875-A4C7-B0EE203AE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26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2B6E52-A578-414B-8FD9-E34885A2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16583E-844A-49F8-8978-4FA588EEF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6DE4A1-780E-48E0-8FDC-534A918F2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F50DBC-E644-4543-BE6D-2E20FF75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34F424-B06B-4DB6-8BC0-CBD59421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9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CDCCD69-930A-4711-B027-2AE335227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DFE7A0-0FE0-41EF-ABC6-BB6FCAAFD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F507C0-72A9-4223-9272-E9309152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A6699D-87C7-448D-881B-78D08920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0F527F-ABEF-4B25-9F5E-C060DEC9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26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273D2D-E193-4986-86DC-61EEE009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AFF15E-F566-4290-8C26-7E73A80D6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03F8D0-64BB-4309-85AC-590B5A82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43841C-2DCF-4B31-9FBB-CD80A92C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40F2B2-BA32-460F-A21C-0485895A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22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39ADBE-F39A-421E-94DF-9161BA548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BBBB39-1C73-4FB1-B4BB-2F523A84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34C777-5FCE-42AB-8627-9C053A1B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D49643-5CD6-43A8-BC5B-073DFFA8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18BDC1-B36B-4829-9BD8-CDA75D94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50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63850-7927-429F-8A55-BB8AE75F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ADC8E9-A7F3-4261-988D-B23110CA2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387F2A-D45A-48E9-AA77-E0F4B4470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47A8B6-06B6-439D-B353-16A0F1A1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2FC526-D90B-41D1-851A-1CACB497C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43D060-E092-4ABD-B8B5-F02B3418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63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1F20B2-7C8D-4911-9D22-3D56D139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F15CEC-CACC-4C26-8FE3-8513AF2F4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8650DE-8AB9-4877-A3BA-429AC017B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4CC92F-73B8-43E0-B558-F3FCAE7C7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9E02A91-F608-4970-A1E0-13D55803C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895B89-57D9-45A3-A2C9-E73FC6C9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0F9FBF2-FA19-495B-A1A6-786B14DC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E44B924-3C32-4A15-8834-C0A2784D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04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BA247-D710-42F1-B079-200042478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9866130-FCA8-4866-83D3-24856E23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DCA604-2C39-4987-8BA8-1F23D8A9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CF0F53-FA97-4866-BC6C-4B47EEEB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73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83E2B0B-EEB0-4422-AC4D-6271D110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EFB275-524C-4865-A8EF-720CE7E7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1D702E-8AAF-4E44-8142-3E540078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8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80E7D-EECF-423C-BD33-662005B6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4C0E7D-C73B-47CA-AC84-8CED165F7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B596C1-CBB4-4444-A06A-714C38E8C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418BCA-7E1C-4FC9-80E8-E5E77584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FF48E9-2C58-443C-9122-3DB89519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0B3052-3771-458C-88E7-5A276BCB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58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5033C2-FD89-4794-8369-7BB334BC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0C0C72A-1F38-42F5-8A36-1889CEB0D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BF1AC0-69D8-42D9-90A6-F574E2E22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560579-1215-491C-8B07-50BD71FC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BA1B20-2861-4C3F-A1E2-35E558EF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318296-200F-474F-BAC1-CEFC2802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74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AAFE8D-9ADE-4B84-B133-BEF5356B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890A5F-4BBD-456E-A2A8-04CF70A48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1912BF-301B-4CF9-974F-32E8E24E7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6511F-EB6F-49BF-8568-06D4416883FE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4E8018-D077-48EF-9487-906B80FE2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401970-538B-422E-9528-345857B88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8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938CDCA5-8B7E-44E6-9C82-F956B4C67E2C}"/>
              </a:ext>
            </a:extLst>
          </p:cNvPr>
          <p:cNvSpPr/>
          <p:nvPr/>
        </p:nvSpPr>
        <p:spPr>
          <a:xfrm>
            <a:off x="1371600" y="1136655"/>
            <a:ext cx="5723468" cy="2722033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u="sng">
                <a:solidFill>
                  <a:schemeClr val="accent4">
                    <a:lumMod val="75000"/>
                  </a:schemeClr>
                </a:solidFill>
              </a:rPr>
              <a:t>StageSubset</a:t>
            </a:r>
            <a:r>
              <a:rPr kumimoji="1" lang="ja-JP" altLang="en-US" b="1" u="sng">
                <a:solidFill>
                  <a:schemeClr val="accent4">
                    <a:lumMod val="75000"/>
                  </a:schemeClr>
                </a:solidFill>
              </a:rPr>
              <a:t>：</a:t>
            </a:r>
            <a:r>
              <a:rPr kumimoji="1" lang="en-US" altLang="ja-JP" b="1" u="sng">
                <a:solidFill>
                  <a:schemeClr val="accent4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33C9F47A-A31E-4CBC-A0F5-CD49B7A484CA}"/>
              </a:ext>
            </a:extLst>
          </p:cNvPr>
          <p:cNvSpPr/>
          <p:nvPr/>
        </p:nvSpPr>
        <p:spPr>
          <a:xfrm>
            <a:off x="1886861" y="1748435"/>
            <a:ext cx="1038682" cy="10386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>
                <a:solidFill>
                  <a:srgbClr val="FF0000"/>
                </a:solidFill>
              </a:rPr>
              <a:t>Process</a:t>
            </a:r>
          </a:p>
          <a:p>
            <a:pPr algn="ctr"/>
            <a:r>
              <a:rPr kumimoji="1" lang="en-US" altLang="ja-JP">
                <a:solidFill>
                  <a:srgbClr val="FF0000"/>
                </a:solidFill>
              </a:rPr>
              <a:t>A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4F952B83-D103-47FC-AF3D-C598DFD90F02}"/>
              </a:ext>
            </a:extLst>
          </p:cNvPr>
          <p:cNvSpPr/>
          <p:nvPr/>
        </p:nvSpPr>
        <p:spPr>
          <a:xfrm>
            <a:off x="3465013" y="1748435"/>
            <a:ext cx="1038682" cy="10386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>
                <a:solidFill>
                  <a:srgbClr val="FF0000"/>
                </a:solidFill>
              </a:rPr>
              <a:t>Process</a:t>
            </a:r>
          </a:p>
          <a:p>
            <a:pPr algn="ctr"/>
            <a:r>
              <a:rPr kumimoji="1" lang="en-US" altLang="ja-JP">
                <a:solidFill>
                  <a:srgbClr val="FF0000"/>
                </a:solidFill>
              </a:rPr>
              <a:t>B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98E728C-CAC9-426C-8433-7A1C1ECCAB89}"/>
              </a:ext>
            </a:extLst>
          </p:cNvPr>
          <p:cNvCxnSpPr>
            <a:stCxn id="79" idx="3"/>
            <a:endCxn id="80" idx="1"/>
          </p:cNvCxnSpPr>
          <p:nvPr/>
        </p:nvCxnSpPr>
        <p:spPr>
          <a:xfrm>
            <a:off x="2925543" y="2267776"/>
            <a:ext cx="539470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7D4B050-A0BB-4FEF-B83B-3C836968B9B0}"/>
              </a:ext>
            </a:extLst>
          </p:cNvPr>
          <p:cNvSpPr txBox="1"/>
          <p:nvPr/>
        </p:nvSpPr>
        <p:spPr>
          <a:xfrm>
            <a:off x="3653751" y="744397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Default Push Link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55B9FA70-D8FC-4050-8832-64F5E1FF96D6}"/>
              </a:ext>
            </a:extLst>
          </p:cNvPr>
          <p:cNvCxnSpPr>
            <a:cxnSpLocks/>
          </p:cNvCxnSpPr>
          <p:nvPr/>
        </p:nvCxnSpPr>
        <p:spPr>
          <a:xfrm flipV="1">
            <a:off x="3141133" y="971556"/>
            <a:ext cx="1238250" cy="12763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EDCDD5B-66CC-44DC-8AE0-1C46373D7AA9}"/>
              </a:ext>
            </a:extLst>
          </p:cNvPr>
          <p:cNvSpPr txBox="1"/>
          <p:nvPr/>
        </p:nvSpPr>
        <p:spPr>
          <a:xfrm>
            <a:off x="5141645" y="2109406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ExitProcess</a:t>
            </a:r>
            <a:r>
              <a:rPr kumimoji="1" lang="ja-JP" altLang="en-US" sz="1200">
                <a:solidFill>
                  <a:srgbClr val="FF0000"/>
                </a:solidFill>
              </a:rPr>
              <a:t>＝</a:t>
            </a:r>
            <a:r>
              <a:rPr kumimoji="1" lang="en-US" altLang="ja-JP" sz="1200">
                <a:solidFill>
                  <a:srgbClr val="FF0000"/>
                </a:solidFill>
              </a:rPr>
              <a:t>B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F7F2382-355F-43C7-AA32-7B6FB078FF50}"/>
              </a:ext>
            </a:extLst>
          </p:cNvPr>
          <p:cNvSpPr txBox="1"/>
          <p:nvPr/>
        </p:nvSpPr>
        <p:spPr>
          <a:xfrm>
            <a:off x="343317" y="2109406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EnterProcess</a:t>
            </a:r>
            <a:r>
              <a:rPr kumimoji="1" lang="ja-JP" altLang="en-US" sz="1200">
                <a:solidFill>
                  <a:srgbClr val="FF0000"/>
                </a:solidFill>
              </a:rPr>
              <a:t>＝</a:t>
            </a:r>
            <a:r>
              <a:rPr kumimoji="1" lang="en-US" altLang="ja-JP" sz="1200">
                <a:solidFill>
                  <a:srgbClr val="FF0000"/>
                </a:solidFill>
              </a:rPr>
              <a:t>A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72360F0-24E6-4603-9634-D08E53DFF249}"/>
              </a:ext>
            </a:extLst>
          </p:cNvPr>
          <p:cNvSpPr/>
          <p:nvPr/>
        </p:nvSpPr>
        <p:spPr>
          <a:xfrm>
            <a:off x="1498600" y="3071289"/>
            <a:ext cx="5093348" cy="57996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B310CF3-A322-497E-9381-64B999DE8417}"/>
              </a:ext>
            </a:extLst>
          </p:cNvPr>
          <p:cNvSpPr txBox="1"/>
          <p:nvPr/>
        </p:nvSpPr>
        <p:spPr>
          <a:xfrm>
            <a:off x="6591948" y="3220656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>
                <a:solidFill>
                  <a:schemeClr val="accent6"/>
                </a:solidFill>
              </a:rPr>
              <a:t>ClassModel</a:t>
            </a:r>
            <a:endParaRPr kumimoji="1" lang="ja-JP" altLang="en-US" sz="1200" b="1">
              <a:solidFill>
                <a:schemeClr val="accent6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822B0C8-653E-4E60-AC1C-42D83BE27709}"/>
              </a:ext>
            </a:extLst>
          </p:cNvPr>
          <p:cNvSpPr txBox="1"/>
          <p:nvPr/>
        </p:nvSpPr>
        <p:spPr>
          <a:xfrm>
            <a:off x="1471766" y="3066806"/>
            <a:ext cx="1141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1"/>
              <a:t>ProcsAdd()</a:t>
            </a:r>
          </a:p>
          <a:p>
            <a:r>
              <a:rPr lang="en-US" altLang="ja-JP" sz="1000" b="1"/>
              <a:t>ProcsRemove()</a:t>
            </a:r>
          </a:p>
          <a:p>
            <a:r>
              <a:rPr lang="en-US" altLang="ja-JP" sz="1000" b="1"/>
              <a:t>FindProcess()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8A93311-9393-4498-BFC6-92B911A5092E}"/>
              </a:ext>
            </a:extLst>
          </p:cNvPr>
          <p:cNvSpPr txBox="1"/>
          <p:nvPr/>
        </p:nvSpPr>
        <p:spPr>
          <a:xfrm>
            <a:off x="2468762" y="3066806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b="1"/>
              <a:t>Add/RemoveWorkInReserve()</a:t>
            </a:r>
          </a:p>
          <a:p>
            <a:r>
              <a:rPr lang="en-US" altLang="ja-JP" sz="1000" b="1"/>
              <a:t>GetWorkInReserve()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E40C963-6EEC-486E-930F-CCFCFBC65455}"/>
              </a:ext>
            </a:extLst>
          </p:cNvPr>
          <p:cNvSpPr txBox="1"/>
          <p:nvPr/>
        </p:nvSpPr>
        <p:spPr>
          <a:xfrm>
            <a:off x="4457792" y="3066806"/>
            <a:ext cx="18966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b="1"/>
              <a:t>Enter/ExitWorkToProcess()</a:t>
            </a:r>
          </a:p>
          <a:p>
            <a:r>
              <a:rPr lang="en-US" altLang="ja-JP" sz="1000" b="1"/>
              <a:t>GetWorks()</a:t>
            </a:r>
          </a:p>
          <a:p>
            <a:r>
              <a:rPr lang="en-US" altLang="ja-JP" sz="1000" b="1"/>
              <a:t>Add/GetProcessLink</a:t>
            </a:r>
            <a:r>
              <a:rPr lang="en-US" altLang="ja-JP" sz="1000" b="1" u="sng"/>
              <a:t>s</a:t>
            </a:r>
            <a:r>
              <a:rPr lang="en-US" altLang="ja-JP" sz="1000" b="1"/>
              <a:t>()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26B9F37-4FA6-40B0-B776-34B3AEE34C42}"/>
              </a:ext>
            </a:extLst>
          </p:cNvPr>
          <p:cNvSpPr/>
          <p:nvPr/>
        </p:nvSpPr>
        <p:spPr>
          <a:xfrm>
            <a:off x="833602" y="3071289"/>
            <a:ext cx="359834" cy="579962"/>
          </a:xfrm>
          <a:prstGeom prst="rect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10351F01-8AB0-4B7D-AF91-6D7726341EF4}"/>
              </a:ext>
            </a:extLst>
          </p:cNvPr>
          <p:cNvSpPr/>
          <p:nvPr/>
        </p:nvSpPr>
        <p:spPr>
          <a:xfrm>
            <a:off x="1228349" y="3285066"/>
            <a:ext cx="243417" cy="21258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2FBE9E0A-A006-4BD4-BBCD-BE145E4862AA}"/>
              </a:ext>
            </a:extLst>
          </p:cNvPr>
          <p:cNvSpPr txBox="1"/>
          <p:nvPr/>
        </p:nvSpPr>
        <p:spPr>
          <a:xfrm>
            <a:off x="823617" y="3230034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solidFill>
                  <a:schemeClr val="accent6"/>
                </a:solidFill>
              </a:rPr>
              <a:t>DI</a:t>
            </a:r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8CBE7A-34EB-48B4-9B86-ADA78DAF09EE}"/>
              </a:ext>
            </a:extLst>
          </p:cNvPr>
          <p:cNvSpPr txBox="1"/>
          <p:nvPr/>
        </p:nvSpPr>
        <p:spPr>
          <a:xfrm>
            <a:off x="133008" y="181925"/>
            <a:ext cx="30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u="sng"/>
              <a:t>NEST STAGE DESIGN</a:t>
            </a:r>
            <a:endParaRPr kumimoji="1" lang="ja-JP" altLang="en-US" b="1" u="sng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98B098E7-6C42-4D85-8884-AFA927774691}"/>
              </a:ext>
            </a:extLst>
          </p:cNvPr>
          <p:cNvSpPr/>
          <p:nvPr/>
        </p:nvSpPr>
        <p:spPr>
          <a:xfrm>
            <a:off x="2334661" y="4616558"/>
            <a:ext cx="4081692" cy="2059517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b="1" u="sng">
                <a:solidFill>
                  <a:schemeClr val="accent4">
                    <a:lumMod val="75000"/>
                  </a:schemeClr>
                </a:solidFill>
              </a:rPr>
              <a:t>Stage </a:t>
            </a:r>
            <a:r>
              <a:rPr kumimoji="1" lang="en-US" altLang="ja-JP" b="1" u="sng">
                <a:solidFill>
                  <a:schemeClr val="accent4">
                    <a:lumMod val="75000"/>
                  </a:schemeClr>
                </a:solidFill>
              </a:rPr>
              <a:t>: st</a:t>
            </a: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BD8AEEBF-43BB-4D9B-8C6E-57A2ABB01FB8}"/>
              </a:ext>
            </a:extLst>
          </p:cNvPr>
          <p:cNvSpPr/>
          <p:nvPr/>
        </p:nvSpPr>
        <p:spPr>
          <a:xfrm>
            <a:off x="2721416" y="5139848"/>
            <a:ext cx="1082539" cy="948993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100" b="1" u="sng">
                <a:solidFill>
                  <a:schemeClr val="accent4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6E37B20A-2443-4795-A956-81C121668BD5}"/>
              </a:ext>
            </a:extLst>
          </p:cNvPr>
          <p:cNvSpPr/>
          <p:nvPr/>
        </p:nvSpPr>
        <p:spPr>
          <a:xfrm>
            <a:off x="2919686" y="5492473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A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1AA9C6C-223F-45DA-AC1E-8DAA9436770B}"/>
              </a:ext>
            </a:extLst>
          </p:cNvPr>
          <p:cNvSpPr/>
          <p:nvPr/>
        </p:nvSpPr>
        <p:spPr>
          <a:xfrm>
            <a:off x="3334028" y="5494854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B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6BBEAB72-68CE-401F-9839-4FE239F79870}"/>
              </a:ext>
            </a:extLst>
          </p:cNvPr>
          <p:cNvCxnSpPr>
            <a:cxnSpLocks/>
            <a:stCxn id="55" idx="3"/>
            <a:endCxn id="60" idx="1"/>
          </p:cNvCxnSpPr>
          <p:nvPr/>
        </p:nvCxnSpPr>
        <p:spPr>
          <a:xfrm>
            <a:off x="3219406" y="5617217"/>
            <a:ext cx="114622" cy="2381"/>
          </a:xfrm>
          <a:prstGeom prst="straightConnector1">
            <a:avLst/>
          </a:prstGeom>
          <a:ln w="9525">
            <a:solidFill>
              <a:srgbClr val="FF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59BE0FE6-C835-4FA1-A0D5-FDB4331579F5}"/>
              </a:ext>
            </a:extLst>
          </p:cNvPr>
          <p:cNvSpPr/>
          <p:nvPr/>
        </p:nvSpPr>
        <p:spPr>
          <a:xfrm>
            <a:off x="2844058" y="5855284"/>
            <a:ext cx="862342" cy="15233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735CDD91-EA59-4E4E-85A4-560C9CC275D0}"/>
              </a:ext>
            </a:extLst>
          </p:cNvPr>
          <p:cNvSpPr/>
          <p:nvPr/>
        </p:nvSpPr>
        <p:spPr>
          <a:xfrm>
            <a:off x="2735342" y="6246281"/>
            <a:ext cx="3305797" cy="319929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47AF566D-65CB-4CD6-B72E-6164FD91E0BD}"/>
              </a:ext>
            </a:extLst>
          </p:cNvPr>
          <p:cNvSpPr/>
          <p:nvPr/>
        </p:nvSpPr>
        <p:spPr>
          <a:xfrm>
            <a:off x="4266707" y="5494854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C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C9A2A3DE-4BB9-41D6-9E5B-E055957ED695}"/>
              </a:ext>
            </a:extLst>
          </p:cNvPr>
          <p:cNvCxnSpPr>
            <a:cxnSpLocks/>
          </p:cNvCxnSpPr>
          <p:nvPr/>
        </p:nvCxnSpPr>
        <p:spPr>
          <a:xfrm>
            <a:off x="2059414" y="4839969"/>
            <a:ext cx="899686" cy="413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07A67A8-D215-4449-8DA3-BBD57817E497}"/>
              </a:ext>
            </a:extLst>
          </p:cNvPr>
          <p:cNvSpPr txBox="1"/>
          <p:nvPr/>
        </p:nvSpPr>
        <p:spPr>
          <a:xfrm>
            <a:off x="1662710" y="4572349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solidFill>
                  <a:schemeClr val="accent1"/>
                </a:solidFill>
              </a:rPr>
              <a:t>Model</a:t>
            </a:r>
            <a:endParaRPr kumimoji="1" lang="ja-JP" altLang="en-US" sz="1200">
              <a:solidFill>
                <a:schemeClr val="accent1"/>
              </a:solidFill>
            </a:endParaRPr>
          </a:p>
        </p:txBody>
      </p: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83D28A9E-6B71-44BA-8711-18F0FD95859A}"/>
              </a:ext>
            </a:extLst>
          </p:cNvPr>
          <p:cNvCxnSpPr>
            <a:cxnSpLocks/>
            <a:stCxn id="7" idx="6"/>
            <a:endCxn id="74" idx="1"/>
          </p:cNvCxnSpPr>
          <p:nvPr/>
        </p:nvCxnSpPr>
        <p:spPr>
          <a:xfrm>
            <a:off x="1062106" y="6177241"/>
            <a:ext cx="1673236" cy="229005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9F2D3599-7C89-4ABA-912F-33144536DF7C}"/>
              </a:ext>
            </a:extLst>
          </p:cNvPr>
          <p:cNvSpPr txBox="1"/>
          <p:nvPr/>
        </p:nvSpPr>
        <p:spPr>
          <a:xfrm>
            <a:off x="1662710" y="5730620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solidFill>
                  <a:schemeClr val="accent1"/>
                </a:solidFill>
              </a:rPr>
              <a:t>Engine</a:t>
            </a:r>
            <a:endParaRPr kumimoji="1" lang="ja-JP" altLang="en-US" sz="1200">
              <a:solidFill>
                <a:schemeClr val="accent1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9E19EE2-734A-43BD-A081-98F2E3DEF2F2}"/>
              </a:ext>
            </a:extLst>
          </p:cNvPr>
          <p:cNvSpPr/>
          <p:nvPr/>
        </p:nvSpPr>
        <p:spPr>
          <a:xfrm>
            <a:off x="613833" y="5953104"/>
            <a:ext cx="448273" cy="448273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1"/>
                </a:solidFill>
              </a:rPr>
              <a:t>w1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E211DD17-B3C6-419C-B552-7952C662A96E}"/>
              </a:ext>
            </a:extLst>
          </p:cNvPr>
          <p:cNvCxnSpPr>
            <a:cxnSpLocks/>
          </p:cNvCxnSpPr>
          <p:nvPr/>
        </p:nvCxnSpPr>
        <p:spPr>
          <a:xfrm>
            <a:off x="2059414" y="5968542"/>
            <a:ext cx="684807" cy="27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四角形: 角を丸くする 100">
            <a:extLst>
              <a:ext uri="{FF2B5EF4-FFF2-40B4-BE49-F238E27FC236}">
                <a16:creationId xmlns:a16="http://schemas.microsoft.com/office/drawing/2014/main" id="{1986FFB7-E101-40FD-8412-9FAC18538EBD}"/>
              </a:ext>
            </a:extLst>
          </p:cNvPr>
          <p:cNvSpPr/>
          <p:nvPr/>
        </p:nvSpPr>
        <p:spPr>
          <a:xfrm>
            <a:off x="4958601" y="5139848"/>
            <a:ext cx="1082539" cy="948993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100" b="1" u="sng">
                <a:solidFill>
                  <a:schemeClr val="accent4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A11557F2-565D-4C8F-88F4-4D7FF2098885}"/>
              </a:ext>
            </a:extLst>
          </p:cNvPr>
          <p:cNvSpPr/>
          <p:nvPr/>
        </p:nvSpPr>
        <p:spPr>
          <a:xfrm>
            <a:off x="5156871" y="5492473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A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10B33117-DB60-4193-9D40-F944F977719E}"/>
              </a:ext>
            </a:extLst>
          </p:cNvPr>
          <p:cNvSpPr/>
          <p:nvPr/>
        </p:nvSpPr>
        <p:spPr>
          <a:xfrm>
            <a:off x="5571213" y="5494854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B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D29DC921-1760-41E3-9D62-2D21F1B86249}"/>
              </a:ext>
            </a:extLst>
          </p:cNvPr>
          <p:cNvCxnSpPr>
            <a:cxnSpLocks/>
            <a:stCxn id="102" idx="3"/>
            <a:endCxn id="103" idx="1"/>
          </p:cNvCxnSpPr>
          <p:nvPr/>
        </p:nvCxnSpPr>
        <p:spPr>
          <a:xfrm>
            <a:off x="5456591" y="5617217"/>
            <a:ext cx="114622" cy="2381"/>
          </a:xfrm>
          <a:prstGeom prst="straightConnector1">
            <a:avLst/>
          </a:prstGeom>
          <a:ln w="9525">
            <a:solidFill>
              <a:srgbClr val="FF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D97C8E84-D9BD-4FE1-81CC-B5C094ECC28B}"/>
              </a:ext>
            </a:extLst>
          </p:cNvPr>
          <p:cNvSpPr/>
          <p:nvPr/>
        </p:nvSpPr>
        <p:spPr>
          <a:xfrm>
            <a:off x="5081243" y="5855284"/>
            <a:ext cx="862342" cy="15233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92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41323381-2FFC-4B39-A576-E4ADB5A0A687}"/>
              </a:ext>
            </a:extLst>
          </p:cNvPr>
          <p:cNvSpPr/>
          <p:nvPr/>
        </p:nvSpPr>
        <p:spPr>
          <a:xfrm>
            <a:off x="4298928" y="3727450"/>
            <a:ext cx="3378182" cy="2059517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b="1" u="sng">
                <a:solidFill>
                  <a:schemeClr val="accent4">
                    <a:lumMod val="75000"/>
                  </a:schemeClr>
                </a:solidFill>
              </a:rPr>
              <a:t>Stage </a:t>
            </a:r>
            <a:r>
              <a:rPr kumimoji="1" lang="en-US" altLang="ja-JP" b="1" u="sng">
                <a:solidFill>
                  <a:schemeClr val="accent4">
                    <a:lumMod val="75000"/>
                  </a:schemeClr>
                </a:solidFill>
              </a:rPr>
              <a:t>: Y</a:t>
            </a: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F2783272-EA81-4CF4-9F89-CB239819A056}"/>
              </a:ext>
            </a:extLst>
          </p:cNvPr>
          <p:cNvSpPr/>
          <p:nvPr/>
        </p:nvSpPr>
        <p:spPr>
          <a:xfrm>
            <a:off x="4685683" y="4250740"/>
            <a:ext cx="1082539" cy="948993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100" b="1" u="sng">
                <a:solidFill>
                  <a:schemeClr val="accent4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CDE7E26-6960-40E3-8451-CD1B588B5ECA}"/>
              </a:ext>
            </a:extLst>
          </p:cNvPr>
          <p:cNvSpPr/>
          <p:nvPr/>
        </p:nvSpPr>
        <p:spPr>
          <a:xfrm>
            <a:off x="6196173" y="4250740"/>
            <a:ext cx="1082539" cy="948993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100" b="1" u="sng">
                <a:solidFill>
                  <a:schemeClr val="accent4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E3749CEB-9150-4E92-B876-1552826A8C78}"/>
              </a:ext>
            </a:extLst>
          </p:cNvPr>
          <p:cNvSpPr/>
          <p:nvPr/>
        </p:nvSpPr>
        <p:spPr>
          <a:xfrm>
            <a:off x="4883953" y="4603365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A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993BDB1-F90E-455F-A41C-5EC9F42436AC}"/>
              </a:ext>
            </a:extLst>
          </p:cNvPr>
          <p:cNvSpPr/>
          <p:nvPr/>
        </p:nvSpPr>
        <p:spPr>
          <a:xfrm>
            <a:off x="5298295" y="4605746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B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94A50436-2EEE-48F9-A166-31ECD6E4121E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5183673" y="4728109"/>
            <a:ext cx="114622" cy="2381"/>
          </a:xfrm>
          <a:prstGeom prst="straightConnector1">
            <a:avLst/>
          </a:prstGeom>
          <a:ln w="9525">
            <a:solidFill>
              <a:srgbClr val="FF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7072F77A-3FD4-4FBD-9276-9F0355FB01D1}"/>
              </a:ext>
            </a:extLst>
          </p:cNvPr>
          <p:cNvSpPr/>
          <p:nvPr/>
        </p:nvSpPr>
        <p:spPr>
          <a:xfrm>
            <a:off x="6381326" y="4603365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A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9F96AE02-4744-448A-98B5-4D4BF271A797}"/>
              </a:ext>
            </a:extLst>
          </p:cNvPr>
          <p:cNvSpPr/>
          <p:nvPr/>
        </p:nvSpPr>
        <p:spPr>
          <a:xfrm>
            <a:off x="6795668" y="4605746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B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05C3184-C53A-4870-91EC-30F96520799A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6681046" y="4728109"/>
            <a:ext cx="114622" cy="2381"/>
          </a:xfrm>
          <a:prstGeom prst="straightConnector1">
            <a:avLst/>
          </a:prstGeom>
          <a:ln w="9525">
            <a:solidFill>
              <a:srgbClr val="FF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938CDCA5-8B7E-44E6-9C82-F956B4C67E2C}"/>
              </a:ext>
            </a:extLst>
          </p:cNvPr>
          <p:cNvSpPr/>
          <p:nvPr/>
        </p:nvSpPr>
        <p:spPr>
          <a:xfrm>
            <a:off x="4906433" y="467789"/>
            <a:ext cx="5723468" cy="2722033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u="sng">
                <a:solidFill>
                  <a:schemeClr val="accent4">
                    <a:lumMod val="75000"/>
                  </a:schemeClr>
                </a:solidFill>
              </a:rPr>
              <a:t>StageSubset</a:t>
            </a:r>
            <a:r>
              <a:rPr kumimoji="1" lang="ja-JP" altLang="en-US" b="1" u="sng">
                <a:solidFill>
                  <a:schemeClr val="accent4">
                    <a:lumMod val="75000"/>
                  </a:schemeClr>
                </a:solidFill>
              </a:rPr>
              <a:t>：</a:t>
            </a:r>
            <a:r>
              <a:rPr kumimoji="1" lang="en-US" altLang="ja-JP" b="1" u="sng">
                <a:solidFill>
                  <a:schemeClr val="accent4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33C9F47A-A31E-4CBC-A0F5-CD49B7A484CA}"/>
              </a:ext>
            </a:extLst>
          </p:cNvPr>
          <p:cNvSpPr/>
          <p:nvPr/>
        </p:nvSpPr>
        <p:spPr>
          <a:xfrm>
            <a:off x="5421694" y="1079569"/>
            <a:ext cx="1038682" cy="10386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>
                <a:solidFill>
                  <a:srgbClr val="FF0000"/>
                </a:solidFill>
              </a:rPr>
              <a:t>Process</a:t>
            </a:r>
          </a:p>
          <a:p>
            <a:pPr algn="ctr"/>
            <a:r>
              <a:rPr kumimoji="1" lang="en-US" altLang="ja-JP">
                <a:solidFill>
                  <a:srgbClr val="FF0000"/>
                </a:solidFill>
              </a:rPr>
              <a:t>A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4F952B83-D103-47FC-AF3D-C598DFD90F02}"/>
              </a:ext>
            </a:extLst>
          </p:cNvPr>
          <p:cNvSpPr/>
          <p:nvPr/>
        </p:nvSpPr>
        <p:spPr>
          <a:xfrm>
            <a:off x="6999846" y="1079569"/>
            <a:ext cx="1038682" cy="10386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>
                <a:solidFill>
                  <a:srgbClr val="FF0000"/>
                </a:solidFill>
              </a:rPr>
              <a:t>Process</a:t>
            </a:r>
          </a:p>
          <a:p>
            <a:pPr algn="ctr"/>
            <a:r>
              <a:rPr kumimoji="1" lang="en-US" altLang="ja-JP">
                <a:solidFill>
                  <a:srgbClr val="FF0000"/>
                </a:solidFill>
              </a:rPr>
              <a:t>B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98E728C-CAC9-426C-8433-7A1C1ECCAB89}"/>
              </a:ext>
            </a:extLst>
          </p:cNvPr>
          <p:cNvCxnSpPr>
            <a:stCxn id="79" idx="3"/>
            <a:endCxn id="80" idx="1"/>
          </p:cNvCxnSpPr>
          <p:nvPr/>
        </p:nvCxnSpPr>
        <p:spPr>
          <a:xfrm>
            <a:off x="6460376" y="1598910"/>
            <a:ext cx="539470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7D4B050-A0BB-4FEF-B83B-3C836968B9B0}"/>
              </a:ext>
            </a:extLst>
          </p:cNvPr>
          <p:cNvSpPr txBox="1"/>
          <p:nvPr/>
        </p:nvSpPr>
        <p:spPr>
          <a:xfrm>
            <a:off x="7188584" y="75531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Default Push Link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55B9FA70-D8FC-4050-8832-64F5E1FF96D6}"/>
              </a:ext>
            </a:extLst>
          </p:cNvPr>
          <p:cNvCxnSpPr>
            <a:cxnSpLocks/>
          </p:cNvCxnSpPr>
          <p:nvPr/>
        </p:nvCxnSpPr>
        <p:spPr>
          <a:xfrm flipV="1">
            <a:off x="6675966" y="302690"/>
            <a:ext cx="1238250" cy="12763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EDCDD5B-66CC-44DC-8AE0-1C46373D7AA9}"/>
              </a:ext>
            </a:extLst>
          </p:cNvPr>
          <p:cNvSpPr txBox="1"/>
          <p:nvPr/>
        </p:nvSpPr>
        <p:spPr>
          <a:xfrm>
            <a:off x="8676478" y="1440540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ExitProcess</a:t>
            </a:r>
            <a:r>
              <a:rPr kumimoji="1" lang="ja-JP" altLang="en-US" sz="1200">
                <a:solidFill>
                  <a:srgbClr val="FF0000"/>
                </a:solidFill>
              </a:rPr>
              <a:t>＝</a:t>
            </a:r>
            <a:r>
              <a:rPr kumimoji="1" lang="en-US" altLang="ja-JP" sz="1200">
                <a:solidFill>
                  <a:srgbClr val="FF0000"/>
                </a:solidFill>
              </a:rPr>
              <a:t>B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F7F2382-355F-43C7-AA32-7B6FB078FF50}"/>
              </a:ext>
            </a:extLst>
          </p:cNvPr>
          <p:cNvSpPr txBox="1"/>
          <p:nvPr/>
        </p:nvSpPr>
        <p:spPr>
          <a:xfrm>
            <a:off x="3878150" y="1440540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EnterProcess</a:t>
            </a:r>
            <a:r>
              <a:rPr kumimoji="1" lang="ja-JP" altLang="en-US" sz="1200">
                <a:solidFill>
                  <a:srgbClr val="FF0000"/>
                </a:solidFill>
              </a:rPr>
              <a:t>＝</a:t>
            </a:r>
            <a:r>
              <a:rPr kumimoji="1" lang="en-US" altLang="ja-JP" sz="1200">
                <a:solidFill>
                  <a:srgbClr val="FF0000"/>
                </a:solidFill>
              </a:rPr>
              <a:t>A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72360F0-24E6-4603-9634-D08E53DFF249}"/>
              </a:ext>
            </a:extLst>
          </p:cNvPr>
          <p:cNvSpPr/>
          <p:nvPr/>
        </p:nvSpPr>
        <p:spPr>
          <a:xfrm>
            <a:off x="5033433" y="2402423"/>
            <a:ext cx="5093348" cy="57996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B310CF3-A322-497E-9381-64B999DE8417}"/>
              </a:ext>
            </a:extLst>
          </p:cNvPr>
          <p:cNvSpPr txBox="1"/>
          <p:nvPr/>
        </p:nvSpPr>
        <p:spPr>
          <a:xfrm>
            <a:off x="10126781" y="2551790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>
                <a:solidFill>
                  <a:schemeClr val="accent6"/>
                </a:solidFill>
              </a:rPr>
              <a:t>ClassModel</a:t>
            </a:r>
            <a:endParaRPr kumimoji="1" lang="ja-JP" altLang="en-US" sz="1200" b="1">
              <a:solidFill>
                <a:schemeClr val="accent6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A532454-B65C-4B51-B346-6ADF2B79FBC0}"/>
              </a:ext>
            </a:extLst>
          </p:cNvPr>
          <p:cNvSpPr/>
          <p:nvPr/>
        </p:nvSpPr>
        <p:spPr>
          <a:xfrm>
            <a:off x="4808325" y="4966176"/>
            <a:ext cx="862342" cy="15233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5E1AE664-8447-4712-86CF-A8372D3C9B41}"/>
              </a:ext>
            </a:extLst>
          </p:cNvPr>
          <p:cNvSpPr/>
          <p:nvPr/>
        </p:nvSpPr>
        <p:spPr>
          <a:xfrm>
            <a:off x="6306271" y="4966176"/>
            <a:ext cx="862342" cy="15233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A164F42F-DD90-4A0D-9668-946D5EFA67F1}"/>
              </a:ext>
            </a:extLst>
          </p:cNvPr>
          <p:cNvSpPr/>
          <p:nvPr/>
        </p:nvSpPr>
        <p:spPr>
          <a:xfrm>
            <a:off x="4685683" y="5357173"/>
            <a:ext cx="2707949" cy="319929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822B0C8-653E-4E60-AC1C-42D83BE27709}"/>
              </a:ext>
            </a:extLst>
          </p:cNvPr>
          <p:cNvSpPr txBox="1"/>
          <p:nvPr/>
        </p:nvSpPr>
        <p:spPr>
          <a:xfrm>
            <a:off x="5006599" y="2397940"/>
            <a:ext cx="1141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1"/>
              <a:t>ProcsAdd()</a:t>
            </a:r>
          </a:p>
          <a:p>
            <a:r>
              <a:rPr lang="en-US" altLang="ja-JP" sz="1000" b="1"/>
              <a:t>ProcsRemove()</a:t>
            </a:r>
          </a:p>
          <a:p>
            <a:r>
              <a:rPr lang="en-US" altLang="ja-JP" sz="1000" b="1"/>
              <a:t>FindProcess()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58150024-AB82-4CC9-87FC-465DCCBE1FB9}"/>
              </a:ext>
            </a:extLst>
          </p:cNvPr>
          <p:cNvSpPr/>
          <p:nvPr/>
        </p:nvSpPr>
        <p:spPr>
          <a:xfrm>
            <a:off x="4021545" y="5933360"/>
            <a:ext cx="1036277" cy="764381"/>
          </a:xfrm>
          <a:prstGeom prst="rect">
            <a:avLst/>
          </a:prstGeom>
          <a:noFill/>
          <a:ln w="285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88B6ADC-6008-434E-84E0-DFF822A11AC0}"/>
              </a:ext>
            </a:extLst>
          </p:cNvPr>
          <p:cNvSpPr txBox="1"/>
          <p:nvPr/>
        </p:nvSpPr>
        <p:spPr>
          <a:xfrm>
            <a:off x="3979287" y="5977742"/>
            <a:ext cx="979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/>
              <a:t>DoNext()</a:t>
            </a:r>
          </a:p>
          <a:p>
            <a:r>
              <a:rPr lang="en-US" altLang="ja-JP" sz="1000" b="1"/>
              <a:t>Events </a:t>
            </a:r>
          </a:p>
          <a:p>
            <a:r>
              <a:rPr lang="en-US" altLang="ja-JP" sz="1000" b="1"/>
              <a:t>Now</a:t>
            </a:r>
          </a:p>
          <a:p>
            <a:r>
              <a:rPr lang="en-US" altLang="ja-JP" sz="1000" b="1"/>
              <a:t>SendKanban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8A93311-9393-4498-BFC6-92B911A5092E}"/>
              </a:ext>
            </a:extLst>
          </p:cNvPr>
          <p:cNvSpPr txBox="1"/>
          <p:nvPr/>
        </p:nvSpPr>
        <p:spPr>
          <a:xfrm>
            <a:off x="6003595" y="2397940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b="1"/>
              <a:t>Add/RemoveWorkInReserve()</a:t>
            </a:r>
          </a:p>
          <a:p>
            <a:r>
              <a:rPr lang="en-US" altLang="ja-JP" sz="1000" b="1"/>
              <a:t>GetWorkInReserve()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E40C963-6EEC-486E-930F-CCFCFBC65455}"/>
              </a:ext>
            </a:extLst>
          </p:cNvPr>
          <p:cNvSpPr txBox="1"/>
          <p:nvPr/>
        </p:nvSpPr>
        <p:spPr>
          <a:xfrm>
            <a:off x="7992625" y="2397940"/>
            <a:ext cx="18966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b="1"/>
              <a:t>Enter/ExitWorkToProcess()</a:t>
            </a:r>
          </a:p>
          <a:p>
            <a:r>
              <a:rPr lang="en-US" altLang="ja-JP" sz="1000" b="1"/>
              <a:t>GetWorks()</a:t>
            </a:r>
          </a:p>
          <a:p>
            <a:r>
              <a:rPr lang="en-US" altLang="ja-JP" sz="1000" b="1"/>
              <a:t>Add/GetProcessLink</a:t>
            </a:r>
            <a:r>
              <a:rPr lang="en-US" altLang="ja-JP" sz="1000" b="1" u="sng"/>
              <a:t>s</a:t>
            </a:r>
            <a:r>
              <a:rPr lang="en-US" altLang="ja-JP" sz="1000" b="1"/>
              <a:t>()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26B9F37-4FA6-40B0-B776-34B3AEE34C42}"/>
              </a:ext>
            </a:extLst>
          </p:cNvPr>
          <p:cNvSpPr/>
          <p:nvPr/>
        </p:nvSpPr>
        <p:spPr>
          <a:xfrm>
            <a:off x="4368435" y="2402423"/>
            <a:ext cx="359834" cy="579962"/>
          </a:xfrm>
          <a:prstGeom prst="rect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B32E89D-798E-4DF3-91BB-5AB033BDC888}"/>
              </a:ext>
            </a:extLst>
          </p:cNvPr>
          <p:cNvCxnSpPr/>
          <p:nvPr/>
        </p:nvCxnSpPr>
        <p:spPr>
          <a:xfrm>
            <a:off x="5298295" y="5037662"/>
            <a:ext cx="638343" cy="499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AF8F6119-C226-4192-BAD3-C4FFBC319D96}"/>
              </a:ext>
            </a:extLst>
          </p:cNvPr>
          <p:cNvCxnSpPr>
            <a:cxnSpLocks/>
          </p:cNvCxnSpPr>
          <p:nvPr/>
        </p:nvCxnSpPr>
        <p:spPr>
          <a:xfrm flipH="1">
            <a:off x="6266704" y="5037663"/>
            <a:ext cx="250791" cy="510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矢印: 右 10">
            <a:extLst>
              <a:ext uri="{FF2B5EF4-FFF2-40B4-BE49-F238E27FC236}">
                <a16:creationId xmlns:a16="http://schemas.microsoft.com/office/drawing/2014/main" id="{10351F01-8AB0-4B7D-AF91-6D7726341EF4}"/>
              </a:ext>
            </a:extLst>
          </p:cNvPr>
          <p:cNvSpPr/>
          <p:nvPr/>
        </p:nvSpPr>
        <p:spPr>
          <a:xfrm>
            <a:off x="4763182" y="2616200"/>
            <a:ext cx="243417" cy="21258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2FBE9E0A-A006-4BD4-BBCD-BE145E4862AA}"/>
              </a:ext>
            </a:extLst>
          </p:cNvPr>
          <p:cNvSpPr txBox="1"/>
          <p:nvPr/>
        </p:nvSpPr>
        <p:spPr>
          <a:xfrm>
            <a:off x="4358450" y="256116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solidFill>
                  <a:schemeClr val="accent6"/>
                </a:solidFill>
              </a:rPr>
              <a:t>DI</a:t>
            </a:r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F86C5AD5-8951-4BAF-8759-0EB9EAD45E07}"/>
              </a:ext>
            </a:extLst>
          </p:cNvPr>
          <p:cNvSpPr/>
          <p:nvPr/>
        </p:nvSpPr>
        <p:spPr>
          <a:xfrm>
            <a:off x="8276605" y="3727450"/>
            <a:ext cx="3378182" cy="2669117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b="1" u="sng">
                <a:solidFill>
                  <a:schemeClr val="accent4">
                    <a:lumMod val="75000"/>
                  </a:schemeClr>
                </a:solidFill>
              </a:rPr>
              <a:t>Stage </a:t>
            </a:r>
            <a:r>
              <a:rPr kumimoji="1" lang="en-US" altLang="ja-JP" b="1" u="sng">
                <a:solidFill>
                  <a:schemeClr val="accent4">
                    <a:lumMod val="75000"/>
                  </a:schemeClr>
                </a:solidFill>
              </a:rPr>
              <a:t>: Z</a:t>
            </a:r>
          </a:p>
        </p:txBody>
      </p:sp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C8B02D9D-B2CF-44C7-8CF2-AD0800B5C682}"/>
              </a:ext>
            </a:extLst>
          </p:cNvPr>
          <p:cNvSpPr/>
          <p:nvPr/>
        </p:nvSpPr>
        <p:spPr>
          <a:xfrm>
            <a:off x="8458193" y="4250740"/>
            <a:ext cx="1082539" cy="948993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100" b="1" u="sng">
                <a:solidFill>
                  <a:schemeClr val="accent4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C094DE19-D611-43F4-B03A-EBFF29192B63}"/>
              </a:ext>
            </a:extLst>
          </p:cNvPr>
          <p:cNvSpPr/>
          <p:nvPr/>
        </p:nvSpPr>
        <p:spPr>
          <a:xfrm>
            <a:off x="8656463" y="4603365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A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4DF0E47-8DBC-4FB3-90A6-DFCB3BF55F90}"/>
              </a:ext>
            </a:extLst>
          </p:cNvPr>
          <p:cNvSpPr/>
          <p:nvPr/>
        </p:nvSpPr>
        <p:spPr>
          <a:xfrm>
            <a:off x="9070805" y="4605746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B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1D8E1D41-538A-4568-9F0B-57F2A9A265A0}"/>
              </a:ext>
            </a:extLst>
          </p:cNvPr>
          <p:cNvCxnSpPr>
            <a:cxnSpLocks/>
            <a:stCxn id="89" idx="3"/>
            <a:endCxn id="90" idx="1"/>
          </p:cNvCxnSpPr>
          <p:nvPr/>
        </p:nvCxnSpPr>
        <p:spPr>
          <a:xfrm>
            <a:off x="8956183" y="4728109"/>
            <a:ext cx="114622" cy="2381"/>
          </a:xfrm>
          <a:prstGeom prst="straightConnector1">
            <a:avLst/>
          </a:prstGeom>
          <a:ln w="9525">
            <a:solidFill>
              <a:srgbClr val="FF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B4A2E539-F446-4122-B2B2-04ED1835A727}"/>
              </a:ext>
            </a:extLst>
          </p:cNvPr>
          <p:cNvSpPr/>
          <p:nvPr/>
        </p:nvSpPr>
        <p:spPr>
          <a:xfrm>
            <a:off x="8580835" y="4966176"/>
            <a:ext cx="862342" cy="15233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3E9BED25-1753-44A1-9B2E-B9E049AFD5CF}"/>
              </a:ext>
            </a:extLst>
          </p:cNvPr>
          <p:cNvCxnSpPr>
            <a:cxnSpLocks/>
          </p:cNvCxnSpPr>
          <p:nvPr/>
        </p:nvCxnSpPr>
        <p:spPr>
          <a:xfrm>
            <a:off x="9070805" y="5037662"/>
            <a:ext cx="606595" cy="89747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A35990ED-9023-460B-A7B7-4C6716417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4315" y="4222408"/>
            <a:ext cx="1644543" cy="1005656"/>
          </a:xfrm>
          <a:prstGeom prst="rect">
            <a:avLst/>
          </a:prstGeom>
        </p:spPr>
      </p:pic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458D5C93-2A0E-4999-8427-DC58E9A31F5C}"/>
              </a:ext>
            </a:extLst>
          </p:cNvPr>
          <p:cNvSpPr/>
          <p:nvPr/>
        </p:nvSpPr>
        <p:spPr>
          <a:xfrm>
            <a:off x="8458193" y="5537191"/>
            <a:ext cx="2954874" cy="60960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3DA79902-9473-491F-8C8E-EB93550B3C84}"/>
              </a:ext>
            </a:extLst>
          </p:cNvPr>
          <p:cNvCxnSpPr>
            <a:cxnSpLocks/>
          </p:cNvCxnSpPr>
          <p:nvPr/>
        </p:nvCxnSpPr>
        <p:spPr>
          <a:xfrm flipH="1">
            <a:off x="9931400" y="5059851"/>
            <a:ext cx="407596" cy="85411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5A263DFB-F7F7-464D-AB5E-89320182E288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5768222" y="4725237"/>
            <a:ext cx="427951" cy="0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C14D7580-DD9C-4372-A0D2-56C4E6E0AB02}"/>
              </a:ext>
            </a:extLst>
          </p:cNvPr>
          <p:cNvCxnSpPr>
            <a:cxnSpLocks/>
            <a:stCxn id="87" idx="3"/>
            <a:endCxn id="14" idx="1"/>
          </p:cNvCxnSpPr>
          <p:nvPr/>
        </p:nvCxnSpPr>
        <p:spPr>
          <a:xfrm flipV="1">
            <a:off x="9540732" y="4725236"/>
            <a:ext cx="373583" cy="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8CBE7A-34EB-48B4-9B86-ADA78DAF09EE}"/>
              </a:ext>
            </a:extLst>
          </p:cNvPr>
          <p:cNvSpPr txBox="1"/>
          <p:nvPr/>
        </p:nvSpPr>
        <p:spPr>
          <a:xfrm>
            <a:off x="133008" y="181925"/>
            <a:ext cx="30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u="sng"/>
              <a:t>NEST STAGE DESIGN</a:t>
            </a:r>
            <a:endParaRPr kumimoji="1" lang="ja-JP" altLang="en-US" b="1" u="sng"/>
          </a:p>
        </p:txBody>
      </p:sp>
    </p:spTree>
    <p:extLst>
      <p:ext uri="{BB962C8B-B14F-4D97-AF65-F5344CB8AC3E}">
        <p14:creationId xmlns:p14="http://schemas.microsoft.com/office/powerpoint/2010/main" val="4071977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119</Words>
  <Application>Microsoft Office PowerPoint</Application>
  <PresentationFormat>ワイド画面</PresentationFormat>
  <Paragraphs>64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戸ノ崎 学</dc:creator>
  <cp:lastModifiedBy>Manabu Tonosaki</cp:lastModifiedBy>
  <cp:revision>43</cp:revision>
  <dcterms:created xsi:type="dcterms:W3CDTF">2020-01-29T00:48:09Z</dcterms:created>
  <dcterms:modified xsi:type="dcterms:W3CDTF">2020-02-10T05:25:48Z</dcterms:modified>
</cp:coreProperties>
</file>