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5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48E22-7DCC-4B62-9704-2716337BF2E4}" type="doc">
      <dgm:prSet loTypeId="urn:microsoft.com/office/officeart/2005/8/layout/hierarchy5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BF158C7-9E08-4E7C-9290-165F406C6CA4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Stage(st)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</a:t>
          </a:r>
        </a:p>
      </dgm:t>
    </dgm:pt>
    <dgm:pt modelId="{230AE6A0-B191-4113-B087-C49D1197441B}" type="parTrans" cxnId="{24A2B291-EA75-4066-8DF0-49E066B05EA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50951C-3FB4-47E1-B083-E82FFBDE5980}" type="sibTrans" cxnId="{24A2B291-EA75-4066-8DF0-49E066B05EA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C3D13F-BC5A-4C59-9F72-63FF6F7B7AB3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SS1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a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</a:t>
          </a:r>
        </a:p>
      </dgm:t>
    </dgm:pt>
    <dgm:pt modelId="{768AEEA8-03B0-461C-9886-43EF7398D3D4}" type="parTrans" cxnId="{6B780EC9-582F-43B6-8470-F3F345121CF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94A230-58FD-4504-A2FB-9784A6F19825}" type="sibTrans" cxnId="{6B780EC9-582F-43B6-8470-F3F345121CF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D0B11-92B1-47F1-9A1E-939F76593644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SS1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b</a:t>
          </a:r>
        </a:p>
        <a:p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</a:t>
          </a:r>
        </a:p>
      </dgm:t>
    </dgm:pt>
    <dgm:pt modelId="{58C2524A-3CD5-4740-890E-EF6C8319D8D6}" type="parTrans" cxnId="{0578A8E1-EDF3-449E-A1C1-4A977F0B139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1E732C-BDC2-4C3B-9FFF-F87336EA1CF8}" type="sibTrans" cxnId="{0578A8E1-EDF3-449E-A1C1-4A977F0B139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CD0B7A-8233-4658-AE0A-CFBE0D63C665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SS2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  <a:p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</a:t>
          </a:r>
        </a:p>
      </dgm:t>
    </dgm:pt>
    <dgm:pt modelId="{E1FEB559-BAFF-4226-AF48-943EA47842FB}" type="parTrans" cxnId="{100BBC2E-4778-4578-9378-4BD7F056DFD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100827-FE74-4759-B6D4-1822D766F08F}" type="sibTrans" cxnId="{100BBC2E-4778-4578-9378-4BD7F056DFD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AD9EB1-951F-4FC2-9373-5DCBCC2C9969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P1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\st\a@SS1\SS2\P1</a:t>
          </a:r>
        </a:p>
      </dgm:t>
    </dgm:pt>
    <dgm:pt modelId="{3D96D822-3320-4CC9-9000-552CC0718488}" type="parTrans" cxnId="{BBF1C2DB-55BC-4618-B3F4-043B1128E4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A4A8B-641A-43B3-9A71-87D22E1E197E}" type="sibTrans" cxnId="{BBF1C2DB-55BC-4618-B3F4-043B1128E4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2076E1-F246-40DA-A311-CD27FA9CB38E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P2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\st\a@SS1\SS2\P2</a:t>
          </a:r>
        </a:p>
      </dgm:t>
    </dgm:pt>
    <dgm:pt modelId="{4D6CD560-4286-4D2F-93E1-1FD875DBEA1E}" type="parTrans" cxnId="{8A3DAA92-715F-4C4B-A590-FB2D219E76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212F74-C634-4A93-86E7-73444E34C333}" type="sibTrans" cxnId="{8A3DAA92-715F-4C4B-A590-FB2D219E76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4ED9B7-ECE7-4090-BACA-709B72D91C4F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Subset(SS2)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</a:t>
          </a:r>
        </a:p>
      </dgm:t>
    </dgm:pt>
    <dgm:pt modelId="{F0467630-3618-400B-AABE-B36F389B2365}" type="parTrans" cxnId="{4D6BBC31-8C1D-4847-B1A3-79EC45A3604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F57A2B-AD53-4DDD-8502-0D6339FAB625}" type="sibTrans" cxnId="{4D6BBC31-8C1D-4847-B1A3-79EC45A3604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3A8751-2204-4C89-BE16-2EF5A30CD548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Process(P1)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\st\b@SS1\SS2\P1</a:t>
          </a:r>
        </a:p>
      </dgm:t>
    </dgm:pt>
    <dgm:pt modelId="{A46FDCD6-4BC6-4141-B3AF-30BE8EE87D3E}" type="parTrans" cxnId="{8792EF6D-D9B3-43EA-A17B-E1D4F07A43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08541E-E3DF-4C78-B45E-7B74CAAF7595}" type="sibTrans" cxnId="{8792EF6D-D9B3-43EA-A17B-E1D4F07A438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7FDF2C-A545-4A3F-B906-5D4B821799F5}">
      <dgm:prSet phldrT="[テキスト]" custT="1"/>
      <dgm:spPr/>
      <dgm:t>
        <a:bodyPr/>
        <a:lstStyle/>
        <a:p>
          <a:r>
            <a:rPr lang="en-US" sz="800">
              <a:latin typeface="Calibri" panose="020F0502020204030204" pitchFamily="34" charset="0"/>
              <a:cs typeface="Calibri" panose="020F0502020204030204" pitchFamily="34" charset="0"/>
            </a:rPr>
            <a:t>Process(P2)</a:t>
          </a:r>
          <a:br>
            <a:rPr lang="en-US" sz="8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9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\st\b@SS1\SS2\P2</a:t>
          </a:r>
        </a:p>
      </dgm:t>
    </dgm:pt>
    <dgm:pt modelId="{CA6C01EF-0C1D-466F-BDC9-721AC3B824E3}" type="parTrans" cxnId="{1A9E5234-013F-43BA-A3D7-653FE65C4CB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CB8533-5810-4A81-886F-A41C2F134F8C}" type="sibTrans" cxnId="{1A9E5234-013F-43BA-A3D7-653FE65C4CB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777CF8-4A3C-49FA-9D6A-343925DD9E45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u="sng">
              <a:latin typeface="Calibri" panose="020F0502020204030204" pitchFamily="34" charset="0"/>
              <a:cs typeface="Calibri" panose="020F0502020204030204" pitchFamily="34" charset="0"/>
            </a:rPr>
            <a:t>P3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  <a:p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\st\a@SS1\P3</a:t>
          </a:r>
        </a:p>
      </dgm:t>
    </dgm:pt>
    <dgm:pt modelId="{972BDA37-5EDC-4CA2-8EB2-3ADB31203C9B}" type="parTrans" cxnId="{751B87E7-335E-46F2-AA2B-8BDC9A4A607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C15C9-FA45-480B-9441-D843D6B16D2D}" type="sibTrans" cxnId="{751B87E7-335E-46F2-AA2B-8BDC9A4A607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E78014-7DF9-4FA0-A477-322644C132A1}">
      <dgm:prSet phldrT="[テキスト]"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Process(P3)</a:t>
          </a:r>
          <a:br>
            <a:rPr lang="en-US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\st\b@SS1\P3</a:t>
          </a:r>
        </a:p>
      </dgm:t>
    </dgm:pt>
    <dgm:pt modelId="{02982FAF-9814-44F8-8C0B-EAFDFA762016}" type="parTrans" cxnId="{BDE31D82-6719-46C9-94E6-A7A379E905D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C946C0-D454-4CF8-90C5-72A6044E404A}" type="sibTrans" cxnId="{BDE31D82-6719-46C9-94E6-A7A379E905D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BE80D8-2088-4C93-8463-5859B8AC2ED3}" type="pres">
      <dgm:prSet presAssocID="{4F348E22-7DCC-4B62-9704-2716337BF2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74EA77-7653-4A8B-A133-916D53B9492C}" type="pres">
      <dgm:prSet presAssocID="{4F348E22-7DCC-4B62-9704-2716337BF2E4}" presName="hierFlow" presStyleCnt="0"/>
      <dgm:spPr/>
    </dgm:pt>
    <dgm:pt modelId="{E2B1CA4C-7304-45B9-B677-43DF8E20584F}" type="pres">
      <dgm:prSet presAssocID="{4F348E22-7DCC-4B62-9704-2716337BF2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A592AE5-D667-4AF4-BCBA-FF1C56369C2D}" type="pres">
      <dgm:prSet presAssocID="{8BF158C7-9E08-4E7C-9290-165F406C6CA4}" presName="Name17" presStyleCnt="0"/>
      <dgm:spPr/>
    </dgm:pt>
    <dgm:pt modelId="{FA7FCEC7-90F6-4A77-B4F9-C87818195948}" type="pres">
      <dgm:prSet presAssocID="{8BF158C7-9E08-4E7C-9290-165F406C6CA4}" presName="level1Shape" presStyleLbl="node0" presStyleIdx="0" presStyleCnt="1">
        <dgm:presLayoutVars>
          <dgm:chPref val="3"/>
        </dgm:presLayoutVars>
      </dgm:prSet>
      <dgm:spPr/>
    </dgm:pt>
    <dgm:pt modelId="{37F6EA04-18C4-41AB-85F9-3B367785A961}" type="pres">
      <dgm:prSet presAssocID="{8BF158C7-9E08-4E7C-9290-165F406C6CA4}" presName="hierChild2" presStyleCnt="0"/>
      <dgm:spPr/>
    </dgm:pt>
    <dgm:pt modelId="{85500E46-E659-4A76-8B06-8EBC612E9537}" type="pres">
      <dgm:prSet presAssocID="{768AEEA8-03B0-461C-9886-43EF7398D3D4}" presName="Name25" presStyleLbl="parChTrans1D2" presStyleIdx="0" presStyleCnt="2"/>
      <dgm:spPr/>
    </dgm:pt>
    <dgm:pt modelId="{47D1BC1D-DCA5-486B-9923-E52EE784E50E}" type="pres">
      <dgm:prSet presAssocID="{768AEEA8-03B0-461C-9886-43EF7398D3D4}" presName="connTx" presStyleLbl="parChTrans1D2" presStyleIdx="0" presStyleCnt="2"/>
      <dgm:spPr/>
    </dgm:pt>
    <dgm:pt modelId="{66641B53-D285-4825-91A3-ABB89A7BE03E}" type="pres">
      <dgm:prSet presAssocID="{39C3D13F-BC5A-4C59-9F72-63FF6F7B7AB3}" presName="Name30" presStyleCnt="0"/>
      <dgm:spPr/>
    </dgm:pt>
    <dgm:pt modelId="{E590EAA8-C826-44B5-A25F-E3271780CDB0}" type="pres">
      <dgm:prSet presAssocID="{39C3D13F-BC5A-4C59-9F72-63FF6F7B7AB3}" presName="level2Shape" presStyleLbl="node2" presStyleIdx="0" presStyleCnt="2"/>
      <dgm:spPr/>
    </dgm:pt>
    <dgm:pt modelId="{02C17F39-1108-4C32-A34D-766DD90C7C11}" type="pres">
      <dgm:prSet presAssocID="{39C3D13F-BC5A-4C59-9F72-63FF6F7B7AB3}" presName="hierChild3" presStyleCnt="0"/>
      <dgm:spPr/>
    </dgm:pt>
    <dgm:pt modelId="{FAEF56FB-BD43-4696-994E-ADFB5D00FCB4}" type="pres">
      <dgm:prSet presAssocID="{E1FEB559-BAFF-4226-AF48-943EA47842FB}" presName="Name25" presStyleLbl="parChTrans1D3" presStyleIdx="0" presStyleCnt="4"/>
      <dgm:spPr/>
    </dgm:pt>
    <dgm:pt modelId="{9696844A-59F3-4F0E-92A7-378770F9C1C2}" type="pres">
      <dgm:prSet presAssocID="{E1FEB559-BAFF-4226-AF48-943EA47842FB}" presName="connTx" presStyleLbl="parChTrans1D3" presStyleIdx="0" presStyleCnt="4"/>
      <dgm:spPr/>
    </dgm:pt>
    <dgm:pt modelId="{5DFA8A95-8634-425D-9D56-46C63B215CCC}" type="pres">
      <dgm:prSet presAssocID="{EBCD0B7A-8233-4658-AE0A-CFBE0D63C665}" presName="Name30" presStyleCnt="0"/>
      <dgm:spPr/>
    </dgm:pt>
    <dgm:pt modelId="{2EA8DDA2-2CF4-48F0-9397-B8B361F54539}" type="pres">
      <dgm:prSet presAssocID="{EBCD0B7A-8233-4658-AE0A-CFBE0D63C665}" presName="level2Shape" presStyleLbl="node3" presStyleIdx="0" presStyleCnt="4"/>
      <dgm:spPr/>
    </dgm:pt>
    <dgm:pt modelId="{1CE4147C-996B-49AD-9C18-A6D4FE3EAD0D}" type="pres">
      <dgm:prSet presAssocID="{EBCD0B7A-8233-4658-AE0A-CFBE0D63C665}" presName="hierChild3" presStyleCnt="0"/>
      <dgm:spPr/>
    </dgm:pt>
    <dgm:pt modelId="{010DF50D-1741-4845-A888-2C8A52195502}" type="pres">
      <dgm:prSet presAssocID="{3D96D822-3320-4CC9-9000-552CC0718488}" presName="Name25" presStyleLbl="parChTrans1D4" presStyleIdx="0" presStyleCnt="4"/>
      <dgm:spPr/>
    </dgm:pt>
    <dgm:pt modelId="{FA985680-07EC-4DC4-AF6D-B49B49F1078E}" type="pres">
      <dgm:prSet presAssocID="{3D96D822-3320-4CC9-9000-552CC0718488}" presName="connTx" presStyleLbl="parChTrans1D4" presStyleIdx="0" presStyleCnt="4"/>
      <dgm:spPr/>
    </dgm:pt>
    <dgm:pt modelId="{3E239987-E6BC-43FD-AA23-92B3415FD0FD}" type="pres">
      <dgm:prSet presAssocID="{61AD9EB1-951F-4FC2-9373-5DCBCC2C9969}" presName="Name30" presStyleCnt="0"/>
      <dgm:spPr/>
    </dgm:pt>
    <dgm:pt modelId="{E3C64CEF-AEDA-413B-99C8-CB824E8D1588}" type="pres">
      <dgm:prSet presAssocID="{61AD9EB1-951F-4FC2-9373-5DCBCC2C9969}" presName="level2Shape" presStyleLbl="node4" presStyleIdx="0" presStyleCnt="4" custScaleX="133997"/>
      <dgm:spPr/>
    </dgm:pt>
    <dgm:pt modelId="{0CFC4719-1C77-4757-94B6-68356C834871}" type="pres">
      <dgm:prSet presAssocID="{61AD9EB1-951F-4FC2-9373-5DCBCC2C9969}" presName="hierChild3" presStyleCnt="0"/>
      <dgm:spPr/>
    </dgm:pt>
    <dgm:pt modelId="{BEF1378B-84D9-4DE0-A0A0-29683CE4943B}" type="pres">
      <dgm:prSet presAssocID="{4D6CD560-4286-4D2F-93E1-1FD875DBEA1E}" presName="Name25" presStyleLbl="parChTrans1D4" presStyleIdx="1" presStyleCnt="4"/>
      <dgm:spPr/>
    </dgm:pt>
    <dgm:pt modelId="{0496772C-4228-4D23-A7D8-16CB0CD4FD9C}" type="pres">
      <dgm:prSet presAssocID="{4D6CD560-4286-4D2F-93E1-1FD875DBEA1E}" presName="connTx" presStyleLbl="parChTrans1D4" presStyleIdx="1" presStyleCnt="4"/>
      <dgm:spPr/>
    </dgm:pt>
    <dgm:pt modelId="{41CE0E44-C7D6-451C-B112-181CDC3D9B12}" type="pres">
      <dgm:prSet presAssocID="{442076E1-F246-40DA-A311-CD27FA9CB38E}" presName="Name30" presStyleCnt="0"/>
      <dgm:spPr/>
    </dgm:pt>
    <dgm:pt modelId="{449A516E-931B-4DB0-A020-C940ACDACB2F}" type="pres">
      <dgm:prSet presAssocID="{442076E1-F246-40DA-A311-CD27FA9CB38E}" presName="level2Shape" presStyleLbl="node4" presStyleIdx="1" presStyleCnt="4" custScaleX="133997"/>
      <dgm:spPr/>
    </dgm:pt>
    <dgm:pt modelId="{17A181DE-87A0-4C6D-B552-9DDE975DB239}" type="pres">
      <dgm:prSet presAssocID="{442076E1-F246-40DA-A311-CD27FA9CB38E}" presName="hierChild3" presStyleCnt="0"/>
      <dgm:spPr/>
    </dgm:pt>
    <dgm:pt modelId="{8CDFF1A0-E843-4DA1-9968-3679F3318306}" type="pres">
      <dgm:prSet presAssocID="{972BDA37-5EDC-4CA2-8EB2-3ADB31203C9B}" presName="Name25" presStyleLbl="parChTrans1D3" presStyleIdx="1" presStyleCnt="4"/>
      <dgm:spPr/>
    </dgm:pt>
    <dgm:pt modelId="{8FFA7A5D-1B65-4EA7-890D-00062068933A}" type="pres">
      <dgm:prSet presAssocID="{972BDA37-5EDC-4CA2-8EB2-3ADB31203C9B}" presName="connTx" presStyleLbl="parChTrans1D3" presStyleIdx="1" presStyleCnt="4"/>
      <dgm:spPr/>
    </dgm:pt>
    <dgm:pt modelId="{C0618C51-BF9B-4A0F-AE0F-0FB500AC3486}" type="pres">
      <dgm:prSet presAssocID="{87777CF8-4A3C-49FA-9D6A-343925DD9E45}" presName="Name30" presStyleCnt="0"/>
      <dgm:spPr/>
    </dgm:pt>
    <dgm:pt modelId="{6C79ECFF-0941-4FAB-ACD5-015B4306F9C9}" type="pres">
      <dgm:prSet presAssocID="{87777CF8-4A3C-49FA-9D6A-343925DD9E45}" presName="level2Shape" presStyleLbl="node3" presStyleIdx="1" presStyleCnt="4"/>
      <dgm:spPr/>
    </dgm:pt>
    <dgm:pt modelId="{34073C42-E3AE-48BB-A5F0-29FE2454DE00}" type="pres">
      <dgm:prSet presAssocID="{87777CF8-4A3C-49FA-9D6A-343925DD9E45}" presName="hierChild3" presStyleCnt="0"/>
      <dgm:spPr/>
    </dgm:pt>
    <dgm:pt modelId="{5FDEEBBA-9B2E-41F8-B9ED-AE3DEC078E21}" type="pres">
      <dgm:prSet presAssocID="{58C2524A-3CD5-4740-890E-EF6C8319D8D6}" presName="Name25" presStyleLbl="parChTrans1D2" presStyleIdx="1" presStyleCnt="2"/>
      <dgm:spPr/>
    </dgm:pt>
    <dgm:pt modelId="{78CB41C2-CC2D-44CC-8C61-8732BF2DEEC3}" type="pres">
      <dgm:prSet presAssocID="{58C2524A-3CD5-4740-890E-EF6C8319D8D6}" presName="connTx" presStyleLbl="parChTrans1D2" presStyleIdx="1" presStyleCnt="2"/>
      <dgm:spPr/>
    </dgm:pt>
    <dgm:pt modelId="{036D8C60-B107-4B43-96B2-E437846FB35E}" type="pres">
      <dgm:prSet presAssocID="{CA4D0B11-92B1-47F1-9A1E-939F76593644}" presName="Name30" presStyleCnt="0"/>
      <dgm:spPr/>
    </dgm:pt>
    <dgm:pt modelId="{DD390163-8CA6-4F2B-BB6B-A75F8A8A18A1}" type="pres">
      <dgm:prSet presAssocID="{CA4D0B11-92B1-47F1-9A1E-939F76593644}" presName="level2Shape" presStyleLbl="node2" presStyleIdx="1" presStyleCnt="2"/>
      <dgm:spPr/>
    </dgm:pt>
    <dgm:pt modelId="{FC9048AA-CBAB-485C-85B6-C16C3B8F1DC0}" type="pres">
      <dgm:prSet presAssocID="{CA4D0B11-92B1-47F1-9A1E-939F76593644}" presName="hierChild3" presStyleCnt="0"/>
      <dgm:spPr/>
    </dgm:pt>
    <dgm:pt modelId="{403B5F99-0193-4F1D-A0C0-2C979B321C1C}" type="pres">
      <dgm:prSet presAssocID="{F0467630-3618-400B-AABE-B36F389B2365}" presName="Name25" presStyleLbl="parChTrans1D3" presStyleIdx="2" presStyleCnt="4"/>
      <dgm:spPr/>
    </dgm:pt>
    <dgm:pt modelId="{26F8461F-5FF7-4271-BBF5-E459CBB1A3DA}" type="pres">
      <dgm:prSet presAssocID="{F0467630-3618-400B-AABE-B36F389B2365}" presName="connTx" presStyleLbl="parChTrans1D3" presStyleIdx="2" presStyleCnt="4"/>
      <dgm:spPr/>
    </dgm:pt>
    <dgm:pt modelId="{F70E0CA8-9635-4FE9-9458-54E528E52B96}" type="pres">
      <dgm:prSet presAssocID="{544ED9B7-ECE7-4090-BACA-709B72D91C4F}" presName="Name30" presStyleCnt="0"/>
      <dgm:spPr/>
    </dgm:pt>
    <dgm:pt modelId="{11898E51-9A68-4924-96F4-476421F9A26C}" type="pres">
      <dgm:prSet presAssocID="{544ED9B7-ECE7-4090-BACA-709B72D91C4F}" presName="level2Shape" presStyleLbl="node3" presStyleIdx="2" presStyleCnt="4"/>
      <dgm:spPr/>
    </dgm:pt>
    <dgm:pt modelId="{9FF24081-DA9F-42DF-87A6-E3D153B0ECF9}" type="pres">
      <dgm:prSet presAssocID="{544ED9B7-ECE7-4090-BACA-709B72D91C4F}" presName="hierChild3" presStyleCnt="0"/>
      <dgm:spPr/>
    </dgm:pt>
    <dgm:pt modelId="{F35AEADA-0F50-4A53-8AB5-CDF88E7DF67E}" type="pres">
      <dgm:prSet presAssocID="{A46FDCD6-4BC6-4141-B3AF-30BE8EE87D3E}" presName="Name25" presStyleLbl="parChTrans1D4" presStyleIdx="2" presStyleCnt="4"/>
      <dgm:spPr/>
    </dgm:pt>
    <dgm:pt modelId="{8C540ED6-ACF7-47B7-AF84-6C02660A3482}" type="pres">
      <dgm:prSet presAssocID="{A46FDCD6-4BC6-4141-B3AF-30BE8EE87D3E}" presName="connTx" presStyleLbl="parChTrans1D4" presStyleIdx="2" presStyleCnt="4"/>
      <dgm:spPr/>
    </dgm:pt>
    <dgm:pt modelId="{10016560-E3AC-4CBA-995C-6BCDFDEF7D8F}" type="pres">
      <dgm:prSet presAssocID="{2E3A8751-2204-4C89-BE16-2EF5A30CD548}" presName="Name30" presStyleCnt="0"/>
      <dgm:spPr/>
    </dgm:pt>
    <dgm:pt modelId="{CCAAA0B3-5582-41FB-B55C-3E916FC7E7A2}" type="pres">
      <dgm:prSet presAssocID="{2E3A8751-2204-4C89-BE16-2EF5A30CD548}" presName="level2Shape" presStyleLbl="node4" presStyleIdx="2" presStyleCnt="4" custScaleX="133997"/>
      <dgm:spPr/>
    </dgm:pt>
    <dgm:pt modelId="{C41DDE20-D881-4863-9E3F-89AA32E638C9}" type="pres">
      <dgm:prSet presAssocID="{2E3A8751-2204-4C89-BE16-2EF5A30CD548}" presName="hierChild3" presStyleCnt="0"/>
      <dgm:spPr/>
    </dgm:pt>
    <dgm:pt modelId="{8970101F-F044-47E4-823A-D93E3883DE38}" type="pres">
      <dgm:prSet presAssocID="{CA6C01EF-0C1D-466F-BDC9-721AC3B824E3}" presName="Name25" presStyleLbl="parChTrans1D4" presStyleIdx="3" presStyleCnt="4"/>
      <dgm:spPr/>
    </dgm:pt>
    <dgm:pt modelId="{504C4235-76BC-4F49-9ABC-DE7541F75B1F}" type="pres">
      <dgm:prSet presAssocID="{CA6C01EF-0C1D-466F-BDC9-721AC3B824E3}" presName="connTx" presStyleLbl="parChTrans1D4" presStyleIdx="3" presStyleCnt="4"/>
      <dgm:spPr/>
    </dgm:pt>
    <dgm:pt modelId="{FCB4CB4E-ACCA-4007-9579-286D3E2B726F}" type="pres">
      <dgm:prSet presAssocID="{9E7FDF2C-A545-4A3F-B906-5D4B821799F5}" presName="Name30" presStyleCnt="0"/>
      <dgm:spPr/>
    </dgm:pt>
    <dgm:pt modelId="{520DD39D-6B99-4861-9EF1-F53B3EBBBD96}" type="pres">
      <dgm:prSet presAssocID="{9E7FDF2C-A545-4A3F-B906-5D4B821799F5}" presName="level2Shape" presStyleLbl="node4" presStyleIdx="3" presStyleCnt="4" custScaleX="133997"/>
      <dgm:spPr/>
    </dgm:pt>
    <dgm:pt modelId="{D386A65D-E646-4987-BB77-90F8C53796E5}" type="pres">
      <dgm:prSet presAssocID="{9E7FDF2C-A545-4A3F-B906-5D4B821799F5}" presName="hierChild3" presStyleCnt="0"/>
      <dgm:spPr/>
    </dgm:pt>
    <dgm:pt modelId="{C2B20E9D-29C9-4C78-9FF6-57F125E98C9E}" type="pres">
      <dgm:prSet presAssocID="{02982FAF-9814-44F8-8C0B-EAFDFA762016}" presName="Name25" presStyleLbl="parChTrans1D3" presStyleIdx="3" presStyleCnt="4"/>
      <dgm:spPr/>
    </dgm:pt>
    <dgm:pt modelId="{A5D96C39-A435-43BA-9E82-B2F3E649A867}" type="pres">
      <dgm:prSet presAssocID="{02982FAF-9814-44F8-8C0B-EAFDFA762016}" presName="connTx" presStyleLbl="parChTrans1D3" presStyleIdx="3" presStyleCnt="4"/>
      <dgm:spPr/>
    </dgm:pt>
    <dgm:pt modelId="{40C19A29-A1A8-4453-8C9D-78743B790907}" type="pres">
      <dgm:prSet presAssocID="{DAE78014-7DF9-4FA0-A477-322644C132A1}" presName="Name30" presStyleCnt="0"/>
      <dgm:spPr/>
    </dgm:pt>
    <dgm:pt modelId="{9A8562CD-5D16-44C5-BEDA-5A751520D4F7}" type="pres">
      <dgm:prSet presAssocID="{DAE78014-7DF9-4FA0-A477-322644C132A1}" presName="level2Shape" presStyleLbl="node3" presStyleIdx="3" presStyleCnt="4"/>
      <dgm:spPr/>
    </dgm:pt>
    <dgm:pt modelId="{2B77A3B3-756E-45C1-92C8-25E8BFEE5846}" type="pres">
      <dgm:prSet presAssocID="{DAE78014-7DF9-4FA0-A477-322644C132A1}" presName="hierChild3" presStyleCnt="0"/>
      <dgm:spPr/>
    </dgm:pt>
    <dgm:pt modelId="{41BFDA69-13FD-4641-BF1B-99A6EF9EC9E8}" type="pres">
      <dgm:prSet presAssocID="{4F348E22-7DCC-4B62-9704-2716337BF2E4}" presName="bgShapesFlow" presStyleCnt="0"/>
      <dgm:spPr/>
    </dgm:pt>
  </dgm:ptLst>
  <dgm:cxnLst>
    <dgm:cxn modelId="{3A50C609-4FB0-402B-AB17-2F483B6A47EF}" type="presOf" srcId="{4D6CD560-4286-4D2F-93E1-1FD875DBEA1E}" destId="{0496772C-4228-4D23-A7D8-16CB0CD4FD9C}" srcOrd="1" destOrd="0" presId="urn:microsoft.com/office/officeart/2005/8/layout/hierarchy5"/>
    <dgm:cxn modelId="{E959140B-89EA-48AD-AD82-A9383E2BEC78}" type="presOf" srcId="{2E3A8751-2204-4C89-BE16-2EF5A30CD548}" destId="{CCAAA0B3-5582-41FB-B55C-3E916FC7E7A2}" srcOrd="0" destOrd="0" presId="urn:microsoft.com/office/officeart/2005/8/layout/hierarchy5"/>
    <dgm:cxn modelId="{D398B20E-1221-4D0C-88E5-E070652D452B}" type="presOf" srcId="{972BDA37-5EDC-4CA2-8EB2-3ADB31203C9B}" destId="{8CDFF1A0-E843-4DA1-9968-3679F3318306}" srcOrd="0" destOrd="0" presId="urn:microsoft.com/office/officeart/2005/8/layout/hierarchy5"/>
    <dgm:cxn modelId="{36830910-F64F-4E50-AAF2-E838BAAE2683}" type="presOf" srcId="{972BDA37-5EDC-4CA2-8EB2-3ADB31203C9B}" destId="{8FFA7A5D-1B65-4EA7-890D-00062068933A}" srcOrd="1" destOrd="0" presId="urn:microsoft.com/office/officeart/2005/8/layout/hierarchy5"/>
    <dgm:cxn modelId="{85173110-D9B2-48EA-927A-B4CA2D53BDB6}" type="presOf" srcId="{9E7FDF2C-A545-4A3F-B906-5D4B821799F5}" destId="{520DD39D-6B99-4861-9EF1-F53B3EBBBD96}" srcOrd="0" destOrd="0" presId="urn:microsoft.com/office/officeart/2005/8/layout/hierarchy5"/>
    <dgm:cxn modelId="{1682741D-2D98-4D53-A97B-F2B418426B99}" type="presOf" srcId="{87777CF8-4A3C-49FA-9D6A-343925DD9E45}" destId="{6C79ECFF-0941-4FAB-ACD5-015B4306F9C9}" srcOrd="0" destOrd="0" presId="urn:microsoft.com/office/officeart/2005/8/layout/hierarchy5"/>
    <dgm:cxn modelId="{8564DB26-9AC5-4798-A274-0A4241C89F34}" type="presOf" srcId="{CA6C01EF-0C1D-466F-BDC9-721AC3B824E3}" destId="{8970101F-F044-47E4-823A-D93E3883DE38}" srcOrd="0" destOrd="0" presId="urn:microsoft.com/office/officeart/2005/8/layout/hierarchy5"/>
    <dgm:cxn modelId="{433E6428-2227-44A7-B64A-3AC99A34A7EC}" type="presOf" srcId="{A46FDCD6-4BC6-4141-B3AF-30BE8EE87D3E}" destId="{F35AEADA-0F50-4A53-8AB5-CDF88E7DF67E}" srcOrd="0" destOrd="0" presId="urn:microsoft.com/office/officeart/2005/8/layout/hierarchy5"/>
    <dgm:cxn modelId="{EDC82F2E-41F6-464B-9C09-FE03F90B48CE}" type="presOf" srcId="{4D6CD560-4286-4D2F-93E1-1FD875DBEA1E}" destId="{BEF1378B-84D9-4DE0-A0A0-29683CE4943B}" srcOrd="0" destOrd="0" presId="urn:microsoft.com/office/officeart/2005/8/layout/hierarchy5"/>
    <dgm:cxn modelId="{100BBC2E-4778-4578-9378-4BD7F056DFD8}" srcId="{39C3D13F-BC5A-4C59-9F72-63FF6F7B7AB3}" destId="{EBCD0B7A-8233-4658-AE0A-CFBE0D63C665}" srcOrd="0" destOrd="0" parTransId="{E1FEB559-BAFF-4226-AF48-943EA47842FB}" sibTransId="{1F100827-FE74-4759-B6D4-1822D766F08F}"/>
    <dgm:cxn modelId="{4D6BBC31-8C1D-4847-B1A3-79EC45A36044}" srcId="{CA4D0B11-92B1-47F1-9A1E-939F76593644}" destId="{544ED9B7-ECE7-4090-BACA-709B72D91C4F}" srcOrd="0" destOrd="0" parTransId="{F0467630-3618-400B-AABE-B36F389B2365}" sibTransId="{84F57A2B-AD53-4DDD-8502-0D6339FAB625}"/>
    <dgm:cxn modelId="{1A9E5234-013F-43BA-A3D7-653FE65C4CBF}" srcId="{544ED9B7-ECE7-4090-BACA-709B72D91C4F}" destId="{9E7FDF2C-A545-4A3F-B906-5D4B821799F5}" srcOrd="1" destOrd="0" parTransId="{CA6C01EF-0C1D-466F-BDC9-721AC3B824E3}" sibTransId="{F9CB8533-5810-4A81-886F-A41C2F134F8C}"/>
    <dgm:cxn modelId="{4686E23F-923E-4328-A334-A914E9D7739C}" type="presOf" srcId="{768AEEA8-03B0-461C-9886-43EF7398D3D4}" destId="{85500E46-E659-4A76-8B06-8EBC612E9537}" srcOrd="0" destOrd="0" presId="urn:microsoft.com/office/officeart/2005/8/layout/hierarchy5"/>
    <dgm:cxn modelId="{E6C71443-7DBF-477E-95DF-95F983A3C192}" type="presOf" srcId="{8BF158C7-9E08-4E7C-9290-165F406C6CA4}" destId="{FA7FCEC7-90F6-4A77-B4F9-C87818195948}" srcOrd="0" destOrd="0" presId="urn:microsoft.com/office/officeart/2005/8/layout/hierarchy5"/>
    <dgm:cxn modelId="{38943044-8A08-4D9C-BD42-99DD7C61517E}" type="presOf" srcId="{CA6C01EF-0C1D-466F-BDC9-721AC3B824E3}" destId="{504C4235-76BC-4F49-9ABC-DE7541F75B1F}" srcOrd="1" destOrd="0" presId="urn:microsoft.com/office/officeart/2005/8/layout/hierarchy5"/>
    <dgm:cxn modelId="{B1455367-82C1-40F6-8C7A-7AEF2FB5F375}" type="presOf" srcId="{DAE78014-7DF9-4FA0-A477-322644C132A1}" destId="{9A8562CD-5D16-44C5-BEDA-5A751520D4F7}" srcOrd="0" destOrd="0" presId="urn:microsoft.com/office/officeart/2005/8/layout/hierarchy5"/>
    <dgm:cxn modelId="{33CE6D69-19BB-454A-B805-1E472EC6E323}" type="presOf" srcId="{58C2524A-3CD5-4740-890E-EF6C8319D8D6}" destId="{5FDEEBBA-9B2E-41F8-B9ED-AE3DEC078E21}" srcOrd="0" destOrd="0" presId="urn:microsoft.com/office/officeart/2005/8/layout/hierarchy5"/>
    <dgm:cxn modelId="{036D956B-5661-40D7-9B7B-C0791E1D4E85}" type="presOf" srcId="{A46FDCD6-4BC6-4141-B3AF-30BE8EE87D3E}" destId="{8C540ED6-ACF7-47B7-AF84-6C02660A3482}" srcOrd="1" destOrd="0" presId="urn:microsoft.com/office/officeart/2005/8/layout/hierarchy5"/>
    <dgm:cxn modelId="{8792EF6D-D9B3-43EA-A17B-E1D4F07A4386}" srcId="{544ED9B7-ECE7-4090-BACA-709B72D91C4F}" destId="{2E3A8751-2204-4C89-BE16-2EF5A30CD548}" srcOrd="0" destOrd="0" parTransId="{A46FDCD6-4BC6-4141-B3AF-30BE8EE87D3E}" sibTransId="{5308541E-E3DF-4C78-B45E-7B74CAAF7595}"/>
    <dgm:cxn modelId="{5A3E9F6E-E32D-4339-BA81-8056FF390CE5}" type="presOf" srcId="{F0467630-3618-400B-AABE-B36F389B2365}" destId="{403B5F99-0193-4F1D-A0C0-2C979B321C1C}" srcOrd="0" destOrd="0" presId="urn:microsoft.com/office/officeart/2005/8/layout/hierarchy5"/>
    <dgm:cxn modelId="{6CE97170-4877-4643-A61B-EB067F70E214}" type="presOf" srcId="{F0467630-3618-400B-AABE-B36F389B2365}" destId="{26F8461F-5FF7-4271-BBF5-E459CBB1A3DA}" srcOrd="1" destOrd="0" presId="urn:microsoft.com/office/officeart/2005/8/layout/hierarchy5"/>
    <dgm:cxn modelId="{56FED054-D06E-45D5-9E93-A48C76B34286}" type="presOf" srcId="{02982FAF-9814-44F8-8C0B-EAFDFA762016}" destId="{A5D96C39-A435-43BA-9E82-B2F3E649A867}" srcOrd="1" destOrd="0" presId="urn:microsoft.com/office/officeart/2005/8/layout/hierarchy5"/>
    <dgm:cxn modelId="{30404056-E9A3-4C0F-BFB5-25F431C3D2B7}" type="presOf" srcId="{3D96D822-3320-4CC9-9000-552CC0718488}" destId="{FA985680-07EC-4DC4-AF6D-B49B49F1078E}" srcOrd="1" destOrd="0" presId="urn:microsoft.com/office/officeart/2005/8/layout/hierarchy5"/>
    <dgm:cxn modelId="{BDE31D82-6719-46C9-94E6-A7A379E905DF}" srcId="{CA4D0B11-92B1-47F1-9A1E-939F76593644}" destId="{DAE78014-7DF9-4FA0-A477-322644C132A1}" srcOrd="1" destOrd="0" parTransId="{02982FAF-9814-44F8-8C0B-EAFDFA762016}" sibTransId="{C4C946C0-D454-4CF8-90C5-72A6044E404A}"/>
    <dgm:cxn modelId="{B490E687-DF25-47D4-AE2E-DCB411476F3A}" type="presOf" srcId="{02982FAF-9814-44F8-8C0B-EAFDFA762016}" destId="{C2B20E9D-29C9-4C78-9FF6-57F125E98C9E}" srcOrd="0" destOrd="0" presId="urn:microsoft.com/office/officeart/2005/8/layout/hierarchy5"/>
    <dgm:cxn modelId="{24A2B291-EA75-4066-8DF0-49E066B05EA0}" srcId="{4F348E22-7DCC-4B62-9704-2716337BF2E4}" destId="{8BF158C7-9E08-4E7C-9290-165F406C6CA4}" srcOrd="0" destOrd="0" parTransId="{230AE6A0-B191-4113-B087-C49D1197441B}" sibTransId="{8650951C-3FB4-47E1-B083-E82FFBDE5980}"/>
    <dgm:cxn modelId="{8A3DAA92-715F-4C4B-A590-FB2D219E7670}" srcId="{EBCD0B7A-8233-4658-AE0A-CFBE0D63C665}" destId="{442076E1-F246-40DA-A311-CD27FA9CB38E}" srcOrd="1" destOrd="0" parTransId="{4D6CD560-4286-4D2F-93E1-1FD875DBEA1E}" sibTransId="{61212F74-C634-4A93-86E7-73444E34C333}"/>
    <dgm:cxn modelId="{A02206A4-FE32-44C8-B384-B79AB47D846E}" type="presOf" srcId="{58C2524A-3CD5-4740-890E-EF6C8319D8D6}" destId="{78CB41C2-CC2D-44CC-8C61-8732BF2DEEC3}" srcOrd="1" destOrd="0" presId="urn:microsoft.com/office/officeart/2005/8/layout/hierarchy5"/>
    <dgm:cxn modelId="{065732B0-AA16-4284-8D8B-E4A2E4BE7D78}" type="presOf" srcId="{3D96D822-3320-4CC9-9000-552CC0718488}" destId="{010DF50D-1741-4845-A888-2C8A52195502}" srcOrd="0" destOrd="0" presId="urn:microsoft.com/office/officeart/2005/8/layout/hierarchy5"/>
    <dgm:cxn modelId="{C09248B9-E7F7-492B-A707-2C9EA523A7CD}" type="presOf" srcId="{768AEEA8-03B0-461C-9886-43EF7398D3D4}" destId="{47D1BC1D-DCA5-486B-9923-E52EE784E50E}" srcOrd="1" destOrd="0" presId="urn:microsoft.com/office/officeart/2005/8/layout/hierarchy5"/>
    <dgm:cxn modelId="{36C576C1-B12C-42D5-8A59-1EC3F12E5C53}" type="presOf" srcId="{E1FEB559-BAFF-4226-AF48-943EA47842FB}" destId="{9696844A-59F3-4F0E-92A7-378770F9C1C2}" srcOrd="1" destOrd="0" presId="urn:microsoft.com/office/officeart/2005/8/layout/hierarchy5"/>
    <dgm:cxn modelId="{6B780EC9-582F-43B6-8470-F3F345121CF7}" srcId="{8BF158C7-9E08-4E7C-9290-165F406C6CA4}" destId="{39C3D13F-BC5A-4C59-9F72-63FF6F7B7AB3}" srcOrd="0" destOrd="0" parTransId="{768AEEA8-03B0-461C-9886-43EF7398D3D4}" sibTransId="{0294A230-58FD-4504-A2FB-9784A6F19825}"/>
    <dgm:cxn modelId="{50D15DD0-FF44-4753-A676-94E2D4D4D579}" type="presOf" srcId="{544ED9B7-ECE7-4090-BACA-709B72D91C4F}" destId="{11898E51-9A68-4924-96F4-476421F9A26C}" srcOrd="0" destOrd="0" presId="urn:microsoft.com/office/officeart/2005/8/layout/hierarchy5"/>
    <dgm:cxn modelId="{45F1DCD6-4122-4B30-A226-A258269C34EF}" type="presOf" srcId="{61AD9EB1-951F-4FC2-9373-5DCBCC2C9969}" destId="{E3C64CEF-AEDA-413B-99C8-CB824E8D1588}" srcOrd="0" destOrd="0" presId="urn:microsoft.com/office/officeart/2005/8/layout/hierarchy5"/>
    <dgm:cxn modelId="{BBF1C2DB-55BC-4618-B3F4-043B1128E4C1}" srcId="{EBCD0B7A-8233-4658-AE0A-CFBE0D63C665}" destId="{61AD9EB1-951F-4FC2-9373-5DCBCC2C9969}" srcOrd="0" destOrd="0" parTransId="{3D96D822-3320-4CC9-9000-552CC0718488}" sibTransId="{83FA4A8B-641A-43B3-9A71-87D22E1E197E}"/>
    <dgm:cxn modelId="{6ECC4FE1-D86E-4568-8687-0A36F8BEE3B6}" type="presOf" srcId="{442076E1-F246-40DA-A311-CD27FA9CB38E}" destId="{449A516E-931B-4DB0-A020-C940ACDACB2F}" srcOrd="0" destOrd="0" presId="urn:microsoft.com/office/officeart/2005/8/layout/hierarchy5"/>
    <dgm:cxn modelId="{0578A8E1-EDF3-449E-A1C1-4A977F0B1390}" srcId="{8BF158C7-9E08-4E7C-9290-165F406C6CA4}" destId="{CA4D0B11-92B1-47F1-9A1E-939F76593644}" srcOrd="1" destOrd="0" parTransId="{58C2524A-3CD5-4740-890E-EF6C8319D8D6}" sibTransId="{7C1E732C-BDC2-4C3B-9FFF-F87336EA1CF8}"/>
    <dgm:cxn modelId="{751B87E7-335E-46F2-AA2B-8BDC9A4A6078}" srcId="{39C3D13F-BC5A-4C59-9F72-63FF6F7B7AB3}" destId="{87777CF8-4A3C-49FA-9D6A-343925DD9E45}" srcOrd="1" destOrd="0" parTransId="{972BDA37-5EDC-4CA2-8EB2-3ADB31203C9B}" sibTransId="{4FDC15C9-FA45-480B-9441-D843D6B16D2D}"/>
    <dgm:cxn modelId="{2B3E12EB-D7E2-4302-B532-EC4BAD47800C}" type="presOf" srcId="{4F348E22-7DCC-4B62-9704-2716337BF2E4}" destId="{4ABE80D8-2088-4C93-8463-5859B8AC2ED3}" srcOrd="0" destOrd="0" presId="urn:microsoft.com/office/officeart/2005/8/layout/hierarchy5"/>
    <dgm:cxn modelId="{05C20BF5-E2FF-4A31-87DD-F5901397805B}" type="presOf" srcId="{E1FEB559-BAFF-4226-AF48-943EA47842FB}" destId="{FAEF56FB-BD43-4696-994E-ADFB5D00FCB4}" srcOrd="0" destOrd="0" presId="urn:microsoft.com/office/officeart/2005/8/layout/hierarchy5"/>
    <dgm:cxn modelId="{18AA5DF6-7F7B-4CEE-A41D-184B3A654572}" type="presOf" srcId="{EBCD0B7A-8233-4658-AE0A-CFBE0D63C665}" destId="{2EA8DDA2-2CF4-48F0-9397-B8B361F54539}" srcOrd="0" destOrd="0" presId="urn:microsoft.com/office/officeart/2005/8/layout/hierarchy5"/>
    <dgm:cxn modelId="{28D3B0F7-3536-41F8-BC19-4DCFE9D39CEA}" type="presOf" srcId="{39C3D13F-BC5A-4C59-9F72-63FF6F7B7AB3}" destId="{E590EAA8-C826-44B5-A25F-E3271780CDB0}" srcOrd="0" destOrd="0" presId="urn:microsoft.com/office/officeart/2005/8/layout/hierarchy5"/>
    <dgm:cxn modelId="{935B7DFF-910E-4040-A100-1FBB9C5FCFD8}" type="presOf" srcId="{CA4D0B11-92B1-47F1-9A1E-939F76593644}" destId="{DD390163-8CA6-4F2B-BB6B-A75F8A8A18A1}" srcOrd="0" destOrd="0" presId="urn:microsoft.com/office/officeart/2005/8/layout/hierarchy5"/>
    <dgm:cxn modelId="{54AECF1F-DB7E-4159-A83C-AF6D02772C68}" type="presParOf" srcId="{4ABE80D8-2088-4C93-8463-5859B8AC2ED3}" destId="{E574EA77-7653-4A8B-A133-916D53B9492C}" srcOrd="0" destOrd="0" presId="urn:microsoft.com/office/officeart/2005/8/layout/hierarchy5"/>
    <dgm:cxn modelId="{3E40CF70-E556-4BF4-BA5E-65A6C1F15164}" type="presParOf" srcId="{E574EA77-7653-4A8B-A133-916D53B9492C}" destId="{E2B1CA4C-7304-45B9-B677-43DF8E20584F}" srcOrd="0" destOrd="0" presId="urn:microsoft.com/office/officeart/2005/8/layout/hierarchy5"/>
    <dgm:cxn modelId="{441DDD31-9E00-4389-97FE-782FE90D69A3}" type="presParOf" srcId="{E2B1CA4C-7304-45B9-B677-43DF8E20584F}" destId="{CA592AE5-D667-4AF4-BCBA-FF1C56369C2D}" srcOrd="0" destOrd="0" presId="urn:microsoft.com/office/officeart/2005/8/layout/hierarchy5"/>
    <dgm:cxn modelId="{5F3893A3-3997-4338-9328-4E50E0329322}" type="presParOf" srcId="{CA592AE5-D667-4AF4-BCBA-FF1C56369C2D}" destId="{FA7FCEC7-90F6-4A77-B4F9-C87818195948}" srcOrd="0" destOrd="0" presId="urn:microsoft.com/office/officeart/2005/8/layout/hierarchy5"/>
    <dgm:cxn modelId="{981F5032-CEB8-4B9E-AF1E-CCC1BC5FEBE6}" type="presParOf" srcId="{CA592AE5-D667-4AF4-BCBA-FF1C56369C2D}" destId="{37F6EA04-18C4-41AB-85F9-3B367785A961}" srcOrd="1" destOrd="0" presId="urn:microsoft.com/office/officeart/2005/8/layout/hierarchy5"/>
    <dgm:cxn modelId="{C1364DAE-BC31-4791-8C2C-F34D4FFB31FB}" type="presParOf" srcId="{37F6EA04-18C4-41AB-85F9-3B367785A961}" destId="{85500E46-E659-4A76-8B06-8EBC612E9537}" srcOrd="0" destOrd="0" presId="urn:microsoft.com/office/officeart/2005/8/layout/hierarchy5"/>
    <dgm:cxn modelId="{CE3495D3-32E0-4C05-9C75-A028009BF771}" type="presParOf" srcId="{85500E46-E659-4A76-8B06-8EBC612E9537}" destId="{47D1BC1D-DCA5-486B-9923-E52EE784E50E}" srcOrd="0" destOrd="0" presId="urn:microsoft.com/office/officeart/2005/8/layout/hierarchy5"/>
    <dgm:cxn modelId="{43C5E893-1EBA-4D25-9BAC-D5A05DB69CF3}" type="presParOf" srcId="{37F6EA04-18C4-41AB-85F9-3B367785A961}" destId="{66641B53-D285-4825-91A3-ABB89A7BE03E}" srcOrd="1" destOrd="0" presId="urn:microsoft.com/office/officeart/2005/8/layout/hierarchy5"/>
    <dgm:cxn modelId="{3BBC6BFD-CCE2-47C0-B3B1-C2BEADC83377}" type="presParOf" srcId="{66641B53-D285-4825-91A3-ABB89A7BE03E}" destId="{E590EAA8-C826-44B5-A25F-E3271780CDB0}" srcOrd="0" destOrd="0" presId="urn:microsoft.com/office/officeart/2005/8/layout/hierarchy5"/>
    <dgm:cxn modelId="{2C2B5153-6619-4029-A782-27A8E8F7F9C6}" type="presParOf" srcId="{66641B53-D285-4825-91A3-ABB89A7BE03E}" destId="{02C17F39-1108-4C32-A34D-766DD90C7C11}" srcOrd="1" destOrd="0" presId="urn:microsoft.com/office/officeart/2005/8/layout/hierarchy5"/>
    <dgm:cxn modelId="{C767CC20-DD5E-40BB-9F04-1FA2CC8ABB46}" type="presParOf" srcId="{02C17F39-1108-4C32-A34D-766DD90C7C11}" destId="{FAEF56FB-BD43-4696-994E-ADFB5D00FCB4}" srcOrd="0" destOrd="0" presId="urn:microsoft.com/office/officeart/2005/8/layout/hierarchy5"/>
    <dgm:cxn modelId="{4B56F2EB-AC80-4AD6-B503-04C40D568CA6}" type="presParOf" srcId="{FAEF56FB-BD43-4696-994E-ADFB5D00FCB4}" destId="{9696844A-59F3-4F0E-92A7-378770F9C1C2}" srcOrd="0" destOrd="0" presId="urn:microsoft.com/office/officeart/2005/8/layout/hierarchy5"/>
    <dgm:cxn modelId="{04C0B8CC-4A3E-4B84-8E69-1226E638AA8C}" type="presParOf" srcId="{02C17F39-1108-4C32-A34D-766DD90C7C11}" destId="{5DFA8A95-8634-425D-9D56-46C63B215CCC}" srcOrd="1" destOrd="0" presId="urn:microsoft.com/office/officeart/2005/8/layout/hierarchy5"/>
    <dgm:cxn modelId="{03CEF901-4143-4C43-ACF4-1B03822C2894}" type="presParOf" srcId="{5DFA8A95-8634-425D-9D56-46C63B215CCC}" destId="{2EA8DDA2-2CF4-48F0-9397-B8B361F54539}" srcOrd="0" destOrd="0" presId="urn:microsoft.com/office/officeart/2005/8/layout/hierarchy5"/>
    <dgm:cxn modelId="{738C4B0E-831D-46D6-9916-8D41C37E6BFD}" type="presParOf" srcId="{5DFA8A95-8634-425D-9D56-46C63B215CCC}" destId="{1CE4147C-996B-49AD-9C18-A6D4FE3EAD0D}" srcOrd="1" destOrd="0" presId="urn:microsoft.com/office/officeart/2005/8/layout/hierarchy5"/>
    <dgm:cxn modelId="{5C510815-9B5F-4622-86FF-DADAFBA8FF8F}" type="presParOf" srcId="{1CE4147C-996B-49AD-9C18-A6D4FE3EAD0D}" destId="{010DF50D-1741-4845-A888-2C8A52195502}" srcOrd="0" destOrd="0" presId="urn:microsoft.com/office/officeart/2005/8/layout/hierarchy5"/>
    <dgm:cxn modelId="{E23B74FF-8C43-499F-BFF2-6A52807B62BA}" type="presParOf" srcId="{010DF50D-1741-4845-A888-2C8A52195502}" destId="{FA985680-07EC-4DC4-AF6D-B49B49F1078E}" srcOrd="0" destOrd="0" presId="urn:microsoft.com/office/officeart/2005/8/layout/hierarchy5"/>
    <dgm:cxn modelId="{8977F54B-7F42-46B9-90A2-A27A88063816}" type="presParOf" srcId="{1CE4147C-996B-49AD-9C18-A6D4FE3EAD0D}" destId="{3E239987-E6BC-43FD-AA23-92B3415FD0FD}" srcOrd="1" destOrd="0" presId="urn:microsoft.com/office/officeart/2005/8/layout/hierarchy5"/>
    <dgm:cxn modelId="{55C0DB39-A99C-46ED-8373-A2FBCCED257F}" type="presParOf" srcId="{3E239987-E6BC-43FD-AA23-92B3415FD0FD}" destId="{E3C64CEF-AEDA-413B-99C8-CB824E8D1588}" srcOrd="0" destOrd="0" presId="urn:microsoft.com/office/officeart/2005/8/layout/hierarchy5"/>
    <dgm:cxn modelId="{A7FBAF2B-522E-4013-A504-76C8C5711CC5}" type="presParOf" srcId="{3E239987-E6BC-43FD-AA23-92B3415FD0FD}" destId="{0CFC4719-1C77-4757-94B6-68356C834871}" srcOrd="1" destOrd="0" presId="urn:microsoft.com/office/officeart/2005/8/layout/hierarchy5"/>
    <dgm:cxn modelId="{8AB82668-3FFD-48B4-AA73-87AC59C835F4}" type="presParOf" srcId="{1CE4147C-996B-49AD-9C18-A6D4FE3EAD0D}" destId="{BEF1378B-84D9-4DE0-A0A0-29683CE4943B}" srcOrd="2" destOrd="0" presId="urn:microsoft.com/office/officeart/2005/8/layout/hierarchy5"/>
    <dgm:cxn modelId="{C704514A-5776-4C38-8146-FC28C0280EB3}" type="presParOf" srcId="{BEF1378B-84D9-4DE0-A0A0-29683CE4943B}" destId="{0496772C-4228-4D23-A7D8-16CB0CD4FD9C}" srcOrd="0" destOrd="0" presId="urn:microsoft.com/office/officeart/2005/8/layout/hierarchy5"/>
    <dgm:cxn modelId="{10DADF71-88C7-4F76-B320-74E3F6145F01}" type="presParOf" srcId="{1CE4147C-996B-49AD-9C18-A6D4FE3EAD0D}" destId="{41CE0E44-C7D6-451C-B112-181CDC3D9B12}" srcOrd="3" destOrd="0" presId="urn:microsoft.com/office/officeart/2005/8/layout/hierarchy5"/>
    <dgm:cxn modelId="{09F634DC-6418-4B7C-8629-A5763BB80043}" type="presParOf" srcId="{41CE0E44-C7D6-451C-B112-181CDC3D9B12}" destId="{449A516E-931B-4DB0-A020-C940ACDACB2F}" srcOrd="0" destOrd="0" presId="urn:microsoft.com/office/officeart/2005/8/layout/hierarchy5"/>
    <dgm:cxn modelId="{276A4BEA-CE0C-4906-9A84-D19044F59BDE}" type="presParOf" srcId="{41CE0E44-C7D6-451C-B112-181CDC3D9B12}" destId="{17A181DE-87A0-4C6D-B552-9DDE975DB239}" srcOrd="1" destOrd="0" presId="urn:microsoft.com/office/officeart/2005/8/layout/hierarchy5"/>
    <dgm:cxn modelId="{A5300508-9DA3-42F6-87A3-2E43C9D84F12}" type="presParOf" srcId="{02C17F39-1108-4C32-A34D-766DD90C7C11}" destId="{8CDFF1A0-E843-4DA1-9968-3679F3318306}" srcOrd="2" destOrd="0" presId="urn:microsoft.com/office/officeart/2005/8/layout/hierarchy5"/>
    <dgm:cxn modelId="{0D147D2D-4F21-40A4-A27A-524C41921048}" type="presParOf" srcId="{8CDFF1A0-E843-4DA1-9968-3679F3318306}" destId="{8FFA7A5D-1B65-4EA7-890D-00062068933A}" srcOrd="0" destOrd="0" presId="urn:microsoft.com/office/officeart/2005/8/layout/hierarchy5"/>
    <dgm:cxn modelId="{DA4D4073-24C4-49CC-9A4F-1B3F8C81A4D1}" type="presParOf" srcId="{02C17F39-1108-4C32-A34D-766DD90C7C11}" destId="{C0618C51-BF9B-4A0F-AE0F-0FB500AC3486}" srcOrd="3" destOrd="0" presId="urn:microsoft.com/office/officeart/2005/8/layout/hierarchy5"/>
    <dgm:cxn modelId="{E8AA978C-D60E-445E-98DA-3FBF9618D335}" type="presParOf" srcId="{C0618C51-BF9B-4A0F-AE0F-0FB500AC3486}" destId="{6C79ECFF-0941-4FAB-ACD5-015B4306F9C9}" srcOrd="0" destOrd="0" presId="urn:microsoft.com/office/officeart/2005/8/layout/hierarchy5"/>
    <dgm:cxn modelId="{056474CE-B83E-4D93-8832-8CE9CC1D94AC}" type="presParOf" srcId="{C0618C51-BF9B-4A0F-AE0F-0FB500AC3486}" destId="{34073C42-E3AE-48BB-A5F0-29FE2454DE00}" srcOrd="1" destOrd="0" presId="urn:microsoft.com/office/officeart/2005/8/layout/hierarchy5"/>
    <dgm:cxn modelId="{6E2EFF92-EA16-414F-8B6E-E705EA9F94CC}" type="presParOf" srcId="{37F6EA04-18C4-41AB-85F9-3B367785A961}" destId="{5FDEEBBA-9B2E-41F8-B9ED-AE3DEC078E21}" srcOrd="2" destOrd="0" presId="urn:microsoft.com/office/officeart/2005/8/layout/hierarchy5"/>
    <dgm:cxn modelId="{9A66260E-4E4E-4EEC-99AC-0CB5176C5003}" type="presParOf" srcId="{5FDEEBBA-9B2E-41F8-B9ED-AE3DEC078E21}" destId="{78CB41C2-CC2D-44CC-8C61-8732BF2DEEC3}" srcOrd="0" destOrd="0" presId="urn:microsoft.com/office/officeart/2005/8/layout/hierarchy5"/>
    <dgm:cxn modelId="{782F1385-1893-43D0-87C6-2E3B31B8935E}" type="presParOf" srcId="{37F6EA04-18C4-41AB-85F9-3B367785A961}" destId="{036D8C60-B107-4B43-96B2-E437846FB35E}" srcOrd="3" destOrd="0" presId="urn:microsoft.com/office/officeart/2005/8/layout/hierarchy5"/>
    <dgm:cxn modelId="{A5C756E3-2449-456E-B4F3-86D3794691CC}" type="presParOf" srcId="{036D8C60-B107-4B43-96B2-E437846FB35E}" destId="{DD390163-8CA6-4F2B-BB6B-A75F8A8A18A1}" srcOrd="0" destOrd="0" presId="urn:microsoft.com/office/officeart/2005/8/layout/hierarchy5"/>
    <dgm:cxn modelId="{BA184545-03B0-4186-843F-B33BFC287DEF}" type="presParOf" srcId="{036D8C60-B107-4B43-96B2-E437846FB35E}" destId="{FC9048AA-CBAB-485C-85B6-C16C3B8F1DC0}" srcOrd="1" destOrd="0" presId="urn:microsoft.com/office/officeart/2005/8/layout/hierarchy5"/>
    <dgm:cxn modelId="{B85DA57B-FC15-421F-BD66-0D8B330AE574}" type="presParOf" srcId="{FC9048AA-CBAB-485C-85B6-C16C3B8F1DC0}" destId="{403B5F99-0193-4F1D-A0C0-2C979B321C1C}" srcOrd="0" destOrd="0" presId="urn:microsoft.com/office/officeart/2005/8/layout/hierarchy5"/>
    <dgm:cxn modelId="{8D88B461-D075-467D-A540-19475BC51D60}" type="presParOf" srcId="{403B5F99-0193-4F1D-A0C0-2C979B321C1C}" destId="{26F8461F-5FF7-4271-BBF5-E459CBB1A3DA}" srcOrd="0" destOrd="0" presId="urn:microsoft.com/office/officeart/2005/8/layout/hierarchy5"/>
    <dgm:cxn modelId="{3AE25E1C-C787-4E11-A5FE-F7788D913152}" type="presParOf" srcId="{FC9048AA-CBAB-485C-85B6-C16C3B8F1DC0}" destId="{F70E0CA8-9635-4FE9-9458-54E528E52B96}" srcOrd="1" destOrd="0" presId="urn:microsoft.com/office/officeart/2005/8/layout/hierarchy5"/>
    <dgm:cxn modelId="{4BE54756-AC78-4488-B7B1-EB4CD29C8A5C}" type="presParOf" srcId="{F70E0CA8-9635-4FE9-9458-54E528E52B96}" destId="{11898E51-9A68-4924-96F4-476421F9A26C}" srcOrd="0" destOrd="0" presId="urn:microsoft.com/office/officeart/2005/8/layout/hierarchy5"/>
    <dgm:cxn modelId="{D94C8A0B-56D4-4FCE-A6A1-84F3F8DD6288}" type="presParOf" srcId="{F70E0CA8-9635-4FE9-9458-54E528E52B96}" destId="{9FF24081-DA9F-42DF-87A6-E3D153B0ECF9}" srcOrd="1" destOrd="0" presId="urn:microsoft.com/office/officeart/2005/8/layout/hierarchy5"/>
    <dgm:cxn modelId="{AA1DFAA8-1F29-4293-AD1C-9F9CF12A9FF3}" type="presParOf" srcId="{9FF24081-DA9F-42DF-87A6-E3D153B0ECF9}" destId="{F35AEADA-0F50-4A53-8AB5-CDF88E7DF67E}" srcOrd="0" destOrd="0" presId="urn:microsoft.com/office/officeart/2005/8/layout/hierarchy5"/>
    <dgm:cxn modelId="{33D40F4D-6AEC-4495-9788-3A6C8A7A8515}" type="presParOf" srcId="{F35AEADA-0F50-4A53-8AB5-CDF88E7DF67E}" destId="{8C540ED6-ACF7-47B7-AF84-6C02660A3482}" srcOrd="0" destOrd="0" presId="urn:microsoft.com/office/officeart/2005/8/layout/hierarchy5"/>
    <dgm:cxn modelId="{B64DA491-A354-4564-9DA1-55D8D38E809A}" type="presParOf" srcId="{9FF24081-DA9F-42DF-87A6-E3D153B0ECF9}" destId="{10016560-E3AC-4CBA-995C-6BCDFDEF7D8F}" srcOrd="1" destOrd="0" presId="urn:microsoft.com/office/officeart/2005/8/layout/hierarchy5"/>
    <dgm:cxn modelId="{48BBC724-3154-4333-8B9C-0BAFCFF77FD7}" type="presParOf" srcId="{10016560-E3AC-4CBA-995C-6BCDFDEF7D8F}" destId="{CCAAA0B3-5582-41FB-B55C-3E916FC7E7A2}" srcOrd="0" destOrd="0" presId="urn:microsoft.com/office/officeart/2005/8/layout/hierarchy5"/>
    <dgm:cxn modelId="{853B124A-AECC-4F9F-9EEA-D536940A29B9}" type="presParOf" srcId="{10016560-E3AC-4CBA-995C-6BCDFDEF7D8F}" destId="{C41DDE20-D881-4863-9E3F-89AA32E638C9}" srcOrd="1" destOrd="0" presId="urn:microsoft.com/office/officeart/2005/8/layout/hierarchy5"/>
    <dgm:cxn modelId="{21056441-B917-4F5A-9776-05198D024C3A}" type="presParOf" srcId="{9FF24081-DA9F-42DF-87A6-E3D153B0ECF9}" destId="{8970101F-F044-47E4-823A-D93E3883DE38}" srcOrd="2" destOrd="0" presId="urn:microsoft.com/office/officeart/2005/8/layout/hierarchy5"/>
    <dgm:cxn modelId="{C43D3BD2-5E94-48C2-84D3-D79E03B60CD2}" type="presParOf" srcId="{8970101F-F044-47E4-823A-D93E3883DE38}" destId="{504C4235-76BC-4F49-9ABC-DE7541F75B1F}" srcOrd="0" destOrd="0" presId="urn:microsoft.com/office/officeart/2005/8/layout/hierarchy5"/>
    <dgm:cxn modelId="{6117B303-20FD-4568-9C58-BA87B99C91A3}" type="presParOf" srcId="{9FF24081-DA9F-42DF-87A6-E3D153B0ECF9}" destId="{FCB4CB4E-ACCA-4007-9579-286D3E2B726F}" srcOrd="3" destOrd="0" presId="urn:microsoft.com/office/officeart/2005/8/layout/hierarchy5"/>
    <dgm:cxn modelId="{D10635D8-BFA8-42F7-93CD-46C285C3F10B}" type="presParOf" srcId="{FCB4CB4E-ACCA-4007-9579-286D3E2B726F}" destId="{520DD39D-6B99-4861-9EF1-F53B3EBBBD96}" srcOrd="0" destOrd="0" presId="urn:microsoft.com/office/officeart/2005/8/layout/hierarchy5"/>
    <dgm:cxn modelId="{201D2DF9-EC42-4526-A096-37252E6FE075}" type="presParOf" srcId="{FCB4CB4E-ACCA-4007-9579-286D3E2B726F}" destId="{D386A65D-E646-4987-BB77-90F8C53796E5}" srcOrd="1" destOrd="0" presId="urn:microsoft.com/office/officeart/2005/8/layout/hierarchy5"/>
    <dgm:cxn modelId="{BB3F7056-E5A5-4D54-BA99-289EDC24F53A}" type="presParOf" srcId="{FC9048AA-CBAB-485C-85B6-C16C3B8F1DC0}" destId="{C2B20E9D-29C9-4C78-9FF6-57F125E98C9E}" srcOrd="2" destOrd="0" presId="urn:microsoft.com/office/officeart/2005/8/layout/hierarchy5"/>
    <dgm:cxn modelId="{CA2CFDAD-3853-47F7-A73E-3FB87AEFDD70}" type="presParOf" srcId="{C2B20E9D-29C9-4C78-9FF6-57F125E98C9E}" destId="{A5D96C39-A435-43BA-9E82-B2F3E649A867}" srcOrd="0" destOrd="0" presId="urn:microsoft.com/office/officeart/2005/8/layout/hierarchy5"/>
    <dgm:cxn modelId="{DFDCC752-BA64-4FD9-9C8D-EE23526FDC83}" type="presParOf" srcId="{FC9048AA-CBAB-485C-85B6-C16C3B8F1DC0}" destId="{40C19A29-A1A8-4453-8C9D-78743B790907}" srcOrd="3" destOrd="0" presId="urn:microsoft.com/office/officeart/2005/8/layout/hierarchy5"/>
    <dgm:cxn modelId="{8F63CF7F-67BF-4567-9B52-37385F823E78}" type="presParOf" srcId="{40C19A29-A1A8-4453-8C9D-78743B790907}" destId="{9A8562CD-5D16-44C5-BEDA-5A751520D4F7}" srcOrd="0" destOrd="0" presId="urn:microsoft.com/office/officeart/2005/8/layout/hierarchy5"/>
    <dgm:cxn modelId="{7F2F242C-74AA-4065-833F-1EE414DC23F0}" type="presParOf" srcId="{40C19A29-A1A8-4453-8C9D-78743B790907}" destId="{2B77A3B3-756E-45C1-92C8-25E8BFEE5846}" srcOrd="1" destOrd="0" presId="urn:microsoft.com/office/officeart/2005/8/layout/hierarchy5"/>
    <dgm:cxn modelId="{CF401B4E-3C2D-446C-A341-F1FD5CCEEA40}" type="presParOf" srcId="{4ABE80D8-2088-4C93-8463-5859B8AC2ED3}" destId="{41BFDA69-13FD-4641-BF1B-99A6EF9EC9E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48E22-7DCC-4B62-9704-2716337BF2E4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BF158C7-9E08-4E7C-9290-165F406C6CA4}">
      <dgm:prSet phldrT="[テキスト]"/>
      <dgm:spPr/>
      <dgm:t>
        <a:bodyPr/>
        <a:lstStyle/>
        <a:p>
          <a:r>
            <a:rPr lang="en-US"/>
            <a:t>e:1</a:t>
          </a:r>
        </a:p>
      </dgm:t>
    </dgm:pt>
    <dgm:pt modelId="{230AE6A0-B191-4113-B087-C49D1197441B}" type="parTrans" cxnId="{24A2B291-EA75-4066-8DF0-49E066B05EA0}">
      <dgm:prSet/>
      <dgm:spPr/>
      <dgm:t>
        <a:bodyPr/>
        <a:lstStyle/>
        <a:p>
          <a:endParaRPr lang="en-US"/>
        </a:p>
      </dgm:t>
    </dgm:pt>
    <dgm:pt modelId="{8650951C-3FB4-47E1-B083-E82FFBDE5980}" type="sibTrans" cxnId="{24A2B291-EA75-4066-8DF0-49E066B05EA0}">
      <dgm:prSet/>
      <dgm:spPr/>
      <dgm:t>
        <a:bodyPr/>
        <a:lstStyle/>
        <a:p>
          <a:endParaRPr lang="en-US"/>
        </a:p>
      </dgm:t>
    </dgm:pt>
    <dgm:pt modelId="{39C3D13F-BC5A-4C59-9F72-63FF6F7B7AB3}">
      <dgm:prSet phldrT="[テキスト]"/>
      <dgm:spPr/>
      <dgm:t>
        <a:bodyPr/>
        <a:lstStyle/>
        <a:p>
          <a:r>
            <a:rPr lang="en-US"/>
            <a:t>f:2</a:t>
          </a:r>
        </a:p>
      </dgm:t>
    </dgm:pt>
    <dgm:pt modelId="{768AEEA8-03B0-461C-9886-43EF7398D3D4}" type="parTrans" cxnId="{6B780EC9-582F-43B6-8470-F3F345121CF7}">
      <dgm:prSet/>
      <dgm:spPr/>
      <dgm:t>
        <a:bodyPr/>
        <a:lstStyle/>
        <a:p>
          <a:endParaRPr lang="en-US"/>
        </a:p>
      </dgm:t>
    </dgm:pt>
    <dgm:pt modelId="{0294A230-58FD-4504-A2FB-9784A6F19825}" type="sibTrans" cxnId="{6B780EC9-582F-43B6-8470-F3F345121CF7}">
      <dgm:prSet/>
      <dgm:spPr/>
      <dgm:t>
        <a:bodyPr/>
        <a:lstStyle/>
        <a:p>
          <a:endParaRPr lang="en-US"/>
        </a:p>
      </dgm:t>
    </dgm:pt>
    <dgm:pt modelId="{BE2EDD5E-D879-48EA-94A2-5A1A8E95995E}">
      <dgm:prSet phldrT="[テキスト]"/>
      <dgm:spPr/>
      <dgm:t>
        <a:bodyPr/>
        <a:lstStyle/>
        <a:p>
          <a:r>
            <a:rPr lang="en-US"/>
            <a:t>f:6</a:t>
          </a:r>
        </a:p>
      </dgm:t>
    </dgm:pt>
    <dgm:pt modelId="{29D93474-2AA2-4692-B957-0303DCD2E058}" type="parTrans" cxnId="{796CAD20-F620-426B-AE7C-37236A109DF7}">
      <dgm:prSet/>
      <dgm:spPr/>
      <dgm:t>
        <a:bodyPr/>
        <a:lstStyle/>
        <a:p>
          <a:endParaRPr lang="en-US"/>
        </a:p>
      </dgm:t>
    </dgm:pt>
    <dgm:pt modelId="{9DE23D34-6741-4B12-B9D1-B61A3D4890EC}" type="sibTrans" cxnId="{796CAD20-F620-426B-AE7C-37236A109DF7}">
      <dgm:prSet/>
      <dgm:spPr/>
      <dgm:t>
        <a:bodyPr/>
        <a:lstStyle/>
        <a:p>
          <a:endParaRPr lang="en-US"/>
        </a:p>
      </dgm:t>
    </dgm:pt>
    <dgm:pt modelId="{99C31AD4-EF9C-45AE-BF12-05CA33EC338C}">
      <dgm:prSet/>
      <dgm:spPr/>
      <dgm:t>
        <a:bodyPr/>
        <a:lstStyle/>
        <a:p>
          <a:r>
            <a:rPr lang="en-US"/>
            <a:t>g:7</a:t>
          </a:r>
        </a:p>
      </dgm:t>
    </dgm:pt>
    <dgm:pt modelId="{B98620E8-B08B-4AEF-A0D8-785B2E72753A}" type="parTrans" cxnId="{E53DEC42-67BB-4FFF-9870-C0575557C890}">
      <dgm:prSet/>
      <dgm:spPr/>
      <dgm:t>
        <a:bodyPr/>
        <a:lstStyle/>
        <a:p>
          <a:endParaRPr lang="en-US"/>
        </a:p>
      </dgm:t>
    </dgm:pt>
    <dgm:pt modelId="{957B917E-E2BC-4E97-9B0A-D27C8300CEB5}" type="sibTrans" cxnId="{E53DEC42-67BB-4FFF-9870-C0575557C890}">
      <dgm:prSet/>
      <dgm:spPr/>
      <dgm:t>
        <a:bodyPr/>
        <a:lstStyle/>
        <a:p>
          <a:endParaRPr lang="en-US"/>
        </a:p>
      </dgm:t>
    </dgm:pt>
    <dgm:pt modelId="{CA4D0B11-92B1-47F1-9A1E-939F76593644}">
      <dgm:prSet phldrT="[テキスト]"/>
      <dgm:spPr/>
      <dgm:t>
        <a:bodyPr/>
        <a:lstStyle/>
        <a:p>
          <a:r>
            <a:rPr lang="en-US"/>
            <a:t>g:3</a:t>
          </a:r>
        </a:p>
      </dgm:t>
    </dgm:pt>
    <dgm:pt modelId="{58C2524A-3CD5-4740-890E-EF6C8319D8D6}" type="parTrans" cxnId="{0578A8E1-EDF3-449E-A1C1-4A977F0B1390}">
      <dgm:prSet/>
      <dgm:spPr/>
      <dgm:t>
        <a:bodyPr/>
        <a:lstStyle/>
        <a:p>
          <a:endParaRPr lang="en-US"/>
        </a:p>
      </dgm:t>
    </dgm:pt>
    <dgm:pt modelId="{7C1E732C-BDC2-4C3B-9FFF-F87336EA1CF8}" type="sibTrans" cxnId="{0578A8E1-EDF3-449E-A1C1-4A977F0B1390}">
      <dgm:prSet/>
      <dgm:spPr/>
      <dgm:t>
        <a:bodyPr/>
        <a:lstStyle/>
        <a:p>
          <a:endParaRPr lang="en-US"/>
        </a:p>
      </dgm:t>
    </dgm:pt>
    <dgm:pt modelId="{9C6C1255-797B-4AA7-825E-511D6DC8E0F1}">
      <dgm:prSet phldrT="[テキスト]"/>
      <dgm:spPr/>
      <dgm:t>
        <a:bodyPr/>
        <a:lstStyle/>
        <a:p>
          <a:r>
            <a:rPr lang="en-US"/>
            <a:t>h:4</a:t>
          </a:r>
        </a:p>
      </dgm:t>
    </dgm:pt>
    <dgm:pt modelId="{BCDB6BB5-7763-45C9-9867-32635AB37C86}" type="parTrans" cxnId="{B09CD076-6F24-43F0-96E1-2650BDC4B1DC}">
      <dgm:prSet/>
      <dgm:spPr/>
      <dgm:t>
        <a:bodyPr/>
        <a:lstStyle/>
        <a:p>
          <a:endParaRPr lang="en-US"/>
        </a:p>
      </dgm:t>
    </dgm:pt>
    <dgm:pt modelId="{8ED76B79-C551-421C-AE25-41022FA56390}" type="sibTrans" cxnId="{B09CD076-6F24-43F0-96E1-2650BDC4B1DC}">
      <dgm:prSet/>
      <dgm:spPr/>
      <dgm:t>
        <a:bodyPr/>
        <a:lstStyle/>
        <a:p>
          <a:endParaRPr lang="en-US"/>
        </a:p>
      </dgm:t>
    </dgm:pt>
    <dgm:pt modelId="{1CAEF5DF-9497-485B-BBB7-ECEF3AAC9EF9}">
      <dgm:prSet phldrT="[テキスト]"/>
      <dgm:spPr/>
      <dgm:t>
        <a:bodyPr/>
        <a:lstStyle/>
        <a:p>
          <a:r>
            <a:rPr lang="en-US"/>
            <a:t>g:5</a:t>
          </a:r>
        </a:p>
      </dgm:t>
    </dgm:pt>
    <dgm:pt modelId="{8349B27C-DA13-4DE6-ACB0-4672E161B75E}" type="parTrans" cxnId="{CD68D81C-DBDC-4311-B8BB-EEC42AC26C11}">
      <dgm:prSet/>
      <dgm:spPr/>
      <dgm:t>
        <a:bodyPr/>
        <a:lstStyle/>
        <a:p>
          <a:endParaRPr lang="en-US"/>
        </a:p>
      </dgm:t>
    </dgm:pt>
    <dgm:pt modelId="{10E5B792-FF43-436C-A19B-1F9D20B4D244}" type="sibTrans" cxnId="{CD68D81C-DBDC-4311-B8BB-EEC42AC26C11}">
      <dgm:prSet/>
      <dgm:spPr/>
      <dgm:t>
        <a:bodyPr/>
        <a:lstStyle/>
        <a:p>
          <a:endParaRPr lang="en-US"/>
        </a:p>
      </dgm:t>
    </dgm:pt>
    <dgm:pt modelId="{9F005895-AB3E-48D2-8713-60592CAE5F1F}">
      <dgm:prSet/>
      <dgm:spPr/>
      <dgm:t>
        <a:bodyPr/>
        <a:lstStyle/>
        <a:p>
          <a:r>
            <a:rPr lang="en-US"/>
            <a:t>h:8</a:t>
          </a:r>
        </a:p>
      </dgm:t>
    </dgm:pt>
    <dgm:pt modelId="{0742EEBD-02C2-4277-8A6D-088E127423E8}" type="parTrans" cxnId="{FC0989F8-68C4-43A5-BFA8-F4B14CE02D13}">
      <dgm:prSet/>
      <dgm:spPr/>
      <dgm:t>
        <a:bodyPr/>
        <a:lstStyle/>
        <a:p>
          <a:endParaRPr lang="en-US"/>
        </a:p>
      </dgm:t>
    </dgm:pt>
    <dgm:pt modelId="{D2D3C0BA-48C2-46A7-95E5-FC4651589D40}" type="sibTrans" cxnId="{FC0989F8-68C4-43A5-BFA8-F4B14CE02D13}">
      <dgm:prSet/>
      <dgm:spPr/>
      <dgm:t>
        <a:bodyPr/>
        <a:lstStyle/>
        <a:p>
          <a:endParaRPr lang="en-US"/>
        </a:p>
      </dgm:t>
    </dgm:pt>
    <dgm:pt modelId="{5EA01D7A-968C-4A70-81FC-1AD51F55E747}">
      <dgm:prSet/>
      <dgm:spPr/>
      <dgm:t>
        <a:bodyPr/>
        <a:lstStyle/>
        <a:p>
          <a:r>
            <a:rPr lang="en-US"/>
            <a:t>g:9</a:t>
          </a:r>
        </a:p>
      </dgm:t>
    </dgm:pt>
    <dgm:pt modelId="{1F00751D-C756-43A1-A71F-254F091D2BC9}" type="parTrans" cxnId="{D51F0F3D-68CD-4033-A4A3-1BEF3669852E}">
      <dgm:prSet/>
      <dgm:spPr/>
      <dgm:t>
        <a:bodyPr/>
        <a:lstStyle/>
        <a:p>
          <a:endParaRPr lang="en-US"/>
        </a:p>
      </dgm:t>
    </dgm:pt>
    <dgm:pt modelId="{2438AA75-D7AB-4695-8CAF-D6C2BE384BDC}" type="sibTrans" cxnId="{D51F0F3D-68CD-4033-A4A3-1BEF3669852E}">
      <dgm:prSet/>
      <dgm:spPr/>
      <dgm:t>
        <a:bodyPr/>
        <a:lstStyle/>
        <a:p>
          <a:endParaRPr lang="en-US"/>
        </a:p>
      </dgm:t>
    </dgm:pt>
    <dgm:pt modelId="{28BAF361-6720-4BDC-A74C-CCF21C1D71DD}" type="pres">
      <dgm:prSet presAssocID="{4F348E22-7DCC-4B62-9704-2716337BF2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9450C7-D588-4EC5-8CF1-A0D1ED749BE7}" type="pres">
      <dgm:prSet presAssocID="{8BF158C7-9E08-4E7C-9290-165F406C6CA4}" presName="hierRoot1" presStyleCnt="0">
        <dgm:presLayoutVars>
          <dgm:hierBranch val="init"/>
        </dgm:presLayoutVars>
      </dgm:prSet>
      <dgm:spPr/>
    </dgm:pt>
    <dgm:pt modelId="{92A7F9E8-680F-4BBF-B0FA-855ACD7EABEE}" type="pres">
      <dgm:prSet presAssocID="{8BF158C7-9E08-4E7C-9290-165F406C6CA4}" presName="rootComposite1" presStyleCnt="0"/>
      <dgm:spPr/>
    </dgm:pt>
    <dgm:pt modelId="{2B7B7BB7-6E98-4450-89CA-DD5C2989D125}" type="pres">
      <dgm:prSet presAssocID="{8BF158C7-9E08-4E7C-9290-165F406C6CA4}" presName="rootText1" presStyleLbl="node0" presStyleIdx="0" presStyleCnt="1">
        <dgm:presLayoutVars>
          <dgm:chPref val="3"/>
        </dgm:presLayoutVars>
      </dgm:prSet>
      <dgm:spPr/>
    </dgm:pt>
    <dgm:pt modelId="{70F51CAC-0C1B-4D3D-A151-1DE162C80F25}" type="pres">
      <dgm:prSet presAssocID="{8BF158C7-9E08-4E7C-9290-165F406C6CA4}" presName="rootConnector1" presStyleLbl="node1" presStyleIdx="0" presStyleCnt="0"/>
      <dgm:spPr/>
    </dgm:pt>
    <dgm:pt modelId="{9DB463B5-7AA8-4041-B0C5-D68452DDBDCB}" type="pres">
      <dgm:prSet presAssocID="{8BF158C7-9E08-4E7C-9290-165F406C6CA4}" presName="hierChild2" presStyleCnt="0"/>
      <dgm:spPr/>
    </dgm:pt>
    <dgm:pt modelId="{C4FE85AC-B6EA-432C-87AF-CBE7248BE8DB}" type="pres">
      <dgm:prSet presAssocID="{768AEEA8-03B0-461C-9886-43EF7398D3D4}" presName="Name37" presStyleLbl="parChTrans1D2" presStyleIdx="0" presStyleCnt="2"/>
      <dgm:spPr/>
    </dgm:pt>
    <dgm:pt modelId="{CC6D03A3-E926-4928-892F-B1E3489AF528}" type="pres">
      <dgm:prSet presAssocID="{39C3D13F-BC5A-4C59-9F72-63FF6F7B7AB3}" presName="hierRoot2" presStyleCnt="0">
        <dgm:presLayoutVars>
          <dgm:hierBranch val="init"/>
        </dgm:presLayoutVars>
      </dgm:prSet>
      <dgm:spPr/>
    </dgm:pt>
    <dgm:pt modelId="{DCFCDA1B-3E9B-4E09-A9CA-3A4D8EBFE42A}" type="pres">
      <dgm:prSet presAssocID="{39C3D13F-BC5A-4C59-9F72-63FF6F7B7AB3}" presName="rootComposite" presStyleCnt="0"/>
      <dgm:spPr/>
    </dgm:pt>
    <dgm:pt modelId="{99F1BA34-0C04-472D-BFA2-A48B2C6ACE1F}" type="pres">
      <dgm:prSet presAssocID="{39C3D13F-BC5A-4C59-9F72-63FF6F7B7AB3}" presName="rootText" presStyleLbl="node2" presStyleIdx="0" presStyleCnt="2">
        <dgm:presLayoutVars>
          <dgm:chPref val="3"/>
        </dgm:presLayoutVars>
      </dgm:prSet>
      <dgm:spPr/>
    </dgm:pt>
    <dgm:pt modelId="{909438A9-BE89-494C-ADA8-B520BD633818}" type="pres">
      <dgm:prSet presAssocID="{39C3D13F-BC5A-4C59-9F72-63FF6F7B7AB3}" presName="rootConnector" presStyleLbl="node2" presStyleIdx="0" presStyleCnt="2"/>
      <dgm:spPr/>
    </dgm:pt>
    <dgm:pt modelId="{C4A1EB21-8193-4467-856C-7269E97E67BB}" type="pres">
      <dgm:prSet presAssocID="{39C3D13F-BC5A-4C59-9F72-63FF6F7B7AB3}" presName="hierChild4" presStyleCnt="0"/>
      <dgm:spPr/>
    </dgm:pt>
    <dgm:pt modelId="{4BE2EC6E-234F-4134-9C25-964185E79C7A}" type="pres">
      <dgm:prSet presAssocID="{58C2524A-3CD5-4740-890E-EF6C8319D8D6}" presName="Name37" presStyleLbl="parChTrans1D3" presStyleIdx="0" presStyleCnt="4"/>
      <dgm:spPr/>
    </dgm:pt>
    <dgm:pt modelId="{31A47134-9BB4-4024-9E85-3AB8867684EB}" type="pres">
      <dgm:prSet presAssocID="{CA4D0B11-92B1-47F1-9A1E-939F76593644}" presName="hierRoot2" presStyleCnt="0">
        <dgm:presLayoutVars>
          <dgm:hierBranch val="init"/>
        </dgm:presLayoutVars>
      </dgm:prSet>
      <dgm:spPr/>
    </dgm:pt>
    <dgm:pt modelId="{B6CF14DA-7AC6-4147-B0C7-5E00BB3F2779}" type="pres">
      <dgm:prSet presAssocID="{CA4D0B11-92B1-47F1-9A1E-939F76593644}" presName="rootComposite" presStyleCnt="0"/>
      <dgm:spPr/>
    </dgm:pt>
    <dgm:pt modelId="{7894AFA0-D988-4F66-B861-E859F6224BCB}" type="pres">
      <dgm:prSet presAssocID="{CA4D0B11-92B1-47F1-9A1E-939F76593644}" presName="rootText" presStyleLbl="node3" presStyleIdx="0" presStyleCnt="4">
        <dgm:presLayoutVars>
          <dgm:chPref val="3"/>
        </dgm:presLayoutVars>
      </dgm:prSet>
      <dgm:spPr/>
    </dgm:pt>
    <dgm:pt modelId="{F7361989-7D75-4B34-BCB5-1443D85ED730}" type="pres">
      <dgm:prSet presAssocID="{CA4D0B11-92B1-47F1-9A1E-939F76593644}" presName="rootConnector" presStyleLbl="node3" presStyleIdx="0" presStyleCnt="4"/>
      <dgm:spPr/>
    </dgm:pt>
    <dgm:pt modelId="{6DBB8736-8A98-4FFD-BC60-B18833EF1E60}" type="pres">
      <dgm:prSet presAssocID="{CA4D0B11-92B1-47F1-9A1E-939F76593644}" presName="hierChild4" presStyleCnt="0"/>
      <dgm:spPr/>
    </dgm:pt>
    <dgm:pt modelId="{07EBA074-EEF3-4DB6-9FAA-4BB5944BFE6A}" type="pres">
      <dgm:prSet presAssocID="{CA4D0B11-92B1-47F1-9A1E-939F76593644}" presName="hierChild5" presStyleCnt="0"/>
      <dgm:spPr/>
    </dgm:pt>
    <dgm:pt modelId="{94CF7A5E-27EB-4B32-8180-9224F825E1E9}" type="pres">
      <dgm:prSet presAssocID="{BCDB6BB5-7763-45C9-9867-32635AB37C86}" presName="Name37" presStyleLbl="parChTrans1D3" presStyleIdx="1" presStyleCnt="4"/>
      <dgm:spPr/>
    </dgm:pt>
    <dgm:pt modelId="{B94AD1BE-5A80-43D8-82D1-9DCAFA937E1C}" type="pres">
      <dgm:prSet presAssocID="{9C6C1255-797B-4AA7-825E-511D6DC8E0F1}" presName="hierRoot2" presStyleCnt="0">
        <dgm:presLayoutVars>
          <dgm:hierBranch val="init"/>
        </dgm:presLayoutVars>
      </dgm:prSet>
      <dgm:spPr/>
    </dgm:pt>
    <dgm:pt modelId="{1578EF85-0F13-4B5F-8EB5-AB234521D79D}" type="pres">
      <dgm:prSet presAssocID="{9C6C1255-797B-4AA7-825E-511D6DC8E0F1}" presName="rootComposite" presStyleCnt="0"/>
      <dgm:spPr/>
    </dgm:pt>
    <dgm:pt modelId="{09D8A89E-0A9F-4773-BF19-9D028CCB1E30}" type="pres">
      <dgm:prSet presAssocID="{9C6C1255-797B-4AA7-825E-511D6DC8E0F1}" presName="rootText" presStyleLbl="node3" presStyleIdx="1" presStyleCnt="4">
        <dgm:presLayoutVars>
          <dgm:chPref val="3"/>
        </dgm:presLayoutVars>
      </dgm:prSet>
      <dgm:spPr/>
    </dgm:pt>
    <dgm:pt modelId="{D055E0CD-E55D-4659-88FB-86A7F6F0985D}" type="pres">
      <dgm:prSet presAssocID="{9C6C1255-797B-4AA7-825E-511D6DC8E0F1}" presName="rootConnector" presStyleLbl="node3" presStyleIdx="1" presStyleCnt="4"/>
      <dgm:spPr/>
    </dgm:pt>
    <dgm:pt modelId="{A3A15424-F971-43E3-9D7E-F6F18EBF15A5}" type="pres">
      <dgm:prSet presAssocID="{9C6C1255-797B-4AA7-825E-511D6DC8E0F1}" presName="hierChild4" presStyleCnt="0"/>
      <dgm:spPr/>
    </dgm:pt>
    <dgm:pt modelId="{975DDBF7-E860-4055-B087-E26CF1CE7216}" type="pres">
      <dgm:prSet presAssocID="{8349B27C-DA13-4DE6-ACB0-4672E161B75E}" presName="Name37" presStyleLbl="parChTrans1D4" presStyleIdx="0" presStyleCnt="2"/>
      <dgm:spPr/>
    </dgm:pt>
    <dgm:pt modelId="{88EB16B6-38FC-48E5-9C84-B5A719AB5C4D}" type="pres">
      <dgm:prSet presAssocID="{1CAEF5DF-9497-485B-BBB7-ECEF3AAC9EF9}" presName="hierRoot2" presStyleCnt="0">
        <dgm:presLayoutVars>
          <dgm:hierBranch val="init"/>
        </dgm:presLayoutVars>
      </dgm:prSet>
      <dgm:spPr/>
    </dgm:pt>
    <dgm:pt modelId="{12530D96-0655-4804-8238-EC5A31A0FA00}" type="pres">
      <dgm:prSet presAssocID="{1CAEF5DF-9497-485B-BBB7-ECEF3AAC9EF9}" presName="rootComposite" presStyleCnt="0"/>
      <dgm:spPr/>
    </dgm:pt>
    <dgm:pt modelId="{E3563242-71E4-4D39-9663-34906CAA7A81}" type="pres">
      <dgm:prSet presAssocID="{1CAEF5DF-9497-485B-BBB7-ECEF3AAC9EF9}" presName="rootText" presStyleLbl="node4" presStyleIdx="0" presStyleCnt="2">
        <dgm:presLayoutVars>
          <dgm:chPref val="3"/>
        </dgm:presLayoutVars>
      </dgm:prSet>
      <dgm:spPr/>
    </dgm:pt>
    <dgm:pt modelId="{B26D2A10-9FE2-40A6-A1F7-F9ADE03B21A7}" type="pres">
      <dgm:prSet presAssocID="{1CAEF5DF-9497-485B-BBB7-ECEF3AAC9EF9}" presName="rootConnector" presStyleLbl="node4" presStyleIdx="0" presStyleCnt="2"/>
      <dgm:spPr/>
    </dgm:pt>
    <dgm:pt modelId="{C859E148-61E1-49D5-8728-148914C0BEE7}" type="pres">
      <dgm:prSet presAssocID="{1CAEF5DF-9497-485B-BBB7-ECEF3AAC9EF9}" presName="hierChild4" presStyleCnt="0"/>
      <dgm:spPr/>
    </dgm:pt>
    <dgm:pt modelId="{88DDF910-4EE8-4822-9199-6152D53B6190}" type="pres">
      <dgm:prSet presAssocID="{1CAEF5DF-9497-485B-BBB7-ECEF3AAC9EF9}" presName="hierChild5" presStyleCnt="0"/>
      <dgm:spPr/>
    </dgm:pt>
    <dgm:pt modelId="{C0136AC9-038C-45BB-A918-874108A006FF}" type="pres">
      <dgm:prSet presAssocID="{9C6C1255-797B-4AA7-825E-511D6DC8E0F1}" presName="hierChild5" presStyleCnt="0"/>
      <dgm:spPr/>
    </dgm:pt>
    <dgm:pt modelId="{9753F758-2CF4-4864-B97E-68CF58AD9A3F}" type="pres">
      <dgm:prSet presAssocID="{39C3D13F-BC5A-4C59-9F72-63FF6F7B7AB3}" presName="hierChild5" presStyleCnt="0"/>
      <dgm:spPr/>
    </dgm:pt>
    <dgm:pt modelId="{8A81B644-FF6B-4BB3-8871-B1AD6071C7C4}" type="pres">
      <dgm:prSet presAssocID="{29D93474-2AA2-4692-B957-0303DCD2E058}" presName="Name37" presStyleLbl="parChTrans1D2" presStyleIdx="1" presStyleCnt="2"/>
      <dgm:spPr/>
    </dgm:pt>
    <dgm:pt modelId="{DC591DB8-27EB-43BC-B166-5914E112ECEC}" type="pres">
      <dgm:prSet presAssocID="{BE2EDD5E-D879-48EA-94A2-5A1A8E95995E}" presName="hierRoot2" presStyleCnt="0">
        <dgm:presLayoutVars>
          <dgm:hierBranch val="init"/>
        </dgm:presLayoutVars>
      </dgm:prSet>
      <dgm:spPr/>
    </dgm:pt>
    <dgm:pt modelId="{007AB17C-BDA9-4538-BE92-452B416D97B6}" type="pres">
      <dgm:prSet presAssocID="{BE2EDD5E-D879-48EA-94A2-5A1A8E95995E}" presName="rootComposite" presStyleCnt="0"/>
      <dgm:spPr/>
    </dgm:pt>
    <dgm:pt modelId="{6D324A0A-5E34-4C0A-AB4A-21A323AB21C1}" type="pres">
      <dgm:prSet presAssocID="{BE2EDD5E-D879-48EA-94A2-5A1A8E95995E}" presName="rootText" presStyleLbl="node2" presStyleIdx="1" presStyleCnt="2">
        <dgm:presLayoutVars>
          <dgm:chPref val="3"/>
        </dgm:presLayoutVars>
      </dgm:prSet>
      <dgm:spPr/>
    </dgm:pt>
    <dgm:pt modelId="{610F8678-C5D0-4772-87E4-EF9BD9DD8AFB}" type="pres">
      <dgm:prSet presAssocID="{BE2EDD5E-D879-48EA-94A2-5A1A8E95995E}" presName="rootConnector" presStyleLbl="node2" presStyleIdx="1" presStyleCnt="2"/>
      <dgm:spPr/>
    </dgm:pt>
    <dgm:pt modelId="{E4892BD9-3F7F-409F-A43B-270BBA9BBEA0}" type="pres">
      <dgm:prSet presAssocID="{BE2EDD5E-D879-48EA-94A2-5A1A8E95995E}" presName="hierChild4" presStyleCnt="0"/>
      <dgm:spPr/>
    </dgm:pt>
    <dgm:pt modelId="{CAE22EF2-DCBE-4983-B330-03943001FBDD}" type="pres">
      <dgm:prSet presAssocID="{B98620E8-B08B-4AEF-A0D8-785B2E72753A}" presName="Name37" presStyleLbl="parChTrans1D3" presStyleIdx="2" presStyleCnt="4"/>
      <dgm:spPr/>
    </dgm:pt>
    <dgm:pt modelId="{C57A2923-9372-402E-AF9F-D863A438ACC3}" type="pres">
      <dgm:prSet presAssocID="{99C31AD4-EF9C-45AE-BF12-05CA33EC338C}" presName="hierRoot2" presStyleCnt="0">
        <dgm:presLayoutVars>
          <dgm:hierBranch val="init"/>
        </dgm:presLayoutVars>
      </dgm:prSet>
      <dgm:spPr/>
    </dgm:pt>
    <dgm:pt modelId="{4F516F66-A151-4F58-BED7-72FE4A57D89B}" type="pres">
      <dgm:prSet presAssocID="{99C31AD4-EF9C-45AE-BF12-05CA33EC338C}" presName="rootComposite" presStyleCnt="0"/>
      <dgm:spPr/>
    </dgm:pt>
    <dgm:pt modelId="{D48C162C-10F3-422B-A9C6-814868475676}" type="pres">
      <dgm:prSet presAssocID="{99C31AD4-EF9C-45AE-BF12-05CA33EC338C}" presName="rootText" presStyleLbl="node3" presStyleIdx="2" presStyleCnt="4" custLinFactNeighborX="-1202" custLinFactNeighborY="1202">
        <dgm:presLayoutVars>
          <dgm:chPref val="3"/>
        </dgm:presLayoutVars>
      </dgm:prSet>
      <dgm:spPr/>
    </dgm:pt>
    <dgm:pt modelId="{0F94D147-054C-4B5D-88BE-40E5FEE3416D}" type="pres">
      <dgm:prSet presAssocID="{99C31AD4-EF9C-45AE-BF12-05CA33EC338C}" presName="rootConnector" presStyleLbl="node3" presStyleIdx="2" presStyleCnt="4"/>
      <dgm:spPr/>
    </dgm:pt>
    <dgm:pt modelId="{1A2D7DFA-DD89-48B0-AFBF-A2C04D004E06}" type="pres">
      <dgm:prSet presAssocID="{99C31AD4-EF9C-45AE-BF12-05CA33EC338C}" presName="hierChild4" presStyleCnt="0"/>
      <dgm:spPr/>
    </dgm:pt>
    <dgm:pt modelId="{D49A2BD2-328A-4E1C-B03B-C2B861DED54E}" type="pres">
      <dgm:prSet presAssocID="{99C31AD4-EF9C-45AE-BF12-05CA33EC338C}" presName="hierChild5" presStyleCnt="0"/>
      <dgm:spPr/>
    </dgm:pt>
    <dgm:pt modelId="{0C0D2FC3-A8C0-440A-A5B9-77E5043E06AF}" type="pres">
      <dgm:prSet presAssocID="{0742EEBD-02C2-4277-8A6D-088E127423E8}" presName="Name37" presStyleLbl="parChTrans1D3" presStyleIdx="3" presStyleCnt="4"/>
      <dgm:spPr/>
    </dgm:pt>
    <dgm:pt modelId="{7C290CD3-6839-4240-8E92-62B815B403DB}" type="pres">
      <dgm:prSet presAssocID="{9F005895-AB3E-48D2-8713-60592CAE5F1F}" presName="hierRoot2" presStyleCnt="0">
        <dgm:presLayoutVars>
          <dgm:hierBranch val="init"/>
        </dgm:presLayoutVars>
      </dgm:prSet>
      <dgm:spPr/>
    </dgm:pt>
    <dgm:pt modelId="{946C3458-CB97-48D6-B91A-14A1039F7AE7}" type="pres">
      <dgm:prSet presAssocID="{9F005895-AB3E-48D2-8713-60592CAE5F1F}" presName="rootComposite" presStyleCnt="0"/>
      <dgm:spPr/>
    </dgm:pt>
    <dgm:pt modelId="{C1C6CC4A-074C-43AE-B2B7-A2F595A942A1}" type="pres">
      <dgm:prSet presAssocID="{9F005895-AB3E-48D2-8713-60592CAE5F1F}" presName="rootText" presStyleLbl="node3" presStyleIdx="3" presStyleCnt="4">
        <dgm:presLayoutVars>
          <dgm:chPref val="3"/>
        </dgm:presLayoutVars>
      </dgm:prSet>
      <dgm:spPr/>
    </dgm:pt>
    <dgm:pt modelId="{08004517-4F08-48BB-88BE-A777BA734CC8}" type="pres">
      <dgm:prSet presAssocID="{9F005895-AB3E-48D2-8713-60592CAE5F1F}" presName="rootConnector" presStyleLbl="node3" presStyleIdx="3" presStyleCnt="4"/>
      <dgm:spPr/>
    </dgm:pt>
    <dgm:pt modelId="{DBADEC2E-33A1-471A-B766-4C86B837878C}" type="pres">
      <dgm:prSet presAssocID="{9F005895-AB3E-48D2-8713-60592CAE5F1F}" presName="hierChild4" presStyleCnt="0"/>
      <dgm:spPr/>
    </dgm:pt>
    <dgm:pt modelId="{FA69D52C-16D6-480C-A93D-FDB1D318D72E}" type="pres">
      <dgm:prSet presAssocID="{1F00751D-C756-43A1-A71F-254F091D2BC9}" presName="Name37" presStyleLbl="parChTrans1D4" presStyleIdx="1" presStyleCnt="2"/>
      <dgm:spPr/>
    </dgm:pt>
    <dgm:pt modelId="{10C55A6A-F521-4C81-8C3D-36813FEBA686}" type="pres">
      <dgm:prSet presAssocID="{5EA01D7A-968C-4A70-81FC-1AD51F55E747}" presName="hierRoot2" presStyleCnt="0">
        <dgm:presLayoutVars>
          <dgm:hierBranch val="init"/>
        </dgm:presLayoutVars>
      </dgm:prSet>
      <dgm:spPr/>
    </dgm:pt>
    <dgm:pt modelId="{A5C509F9-1632-4C89-8E37-D60C21495188}" type="pres">
      <dgm:prSet presAssocID="{5EA01D7A-968C-4A70-81FC-1AD51F55E747}" presName="rootComposite" presStyleCnt="0"/>
      <dgm:spPr/>
    </dgm:pt>
    <dgm:pt modelId="{78A0BD3C-F4CB-4515-A4CE-EB464C73BE18}" type="pres">
      <dgm:prSet presAssocID="{5EA01D7A-968C-4A70-81FC-1AD51F55E747}" presName="rootText" presStyleLbl="node4" presStyleIdx="1" presStyleCnt="2">
        <dgm:presLayoutVars>
          <dgm:chPref val="3"/>
        </dgm:presLayoutVars>
      </dgm:prSet>
      <dgm:spPr/>
    </dgm:pt>
    <dgm:pt modelId="{0CA470C2-3D4E-41D8-99B3-E69137C85877}" type="pres">
      <dgm:prSet presAssocID="{5EA01D7A-968C-4A70-81FC-1AD51F55E747}" presName="rootConnector" presStyleLbl="node4" presStyleIdx="1" presStyleCnt="2"/>
      <dgm:spPr/>
    </dgm:pt>
    <dgm:pt modelId="{E4E6F297-663A-43CE-92A3-04318D8E5463}" type="pres">
      <dgm:prSet presAssocID="{5EA01D7A-968C-4A70-81FC-1AD51F55E747}" presName="hierChild4" presStyleCnt="0"/>
      <dgm:spPr/>
    </dgm:pt>
    <dgm:pt modelId="{C1B9CB4C-8D4D-40E5-A936-3DD9C90ECC2F}" type="pres">
      <dgm:prSet presAssocID="{5EA01D7A-968C-4A70-81FC-1AD51F55E747}" presName="hierChild5" presStyleCnt="0"/>
      <dgm:spPr/>
    </dgm:pt>
    <dgm:pt modelId="{20FDF87C-82E5-4D77-B21C-09379E03518C}" type="pres">
      <dgm:prSet presAssocID="{9F005895-AB3E-48D2-8713-60592CAE5F1F}" presName="hierChild5" presStyleCnt="0"/>
      <dgm:spPr/>
    </dgm:pt>
    <dgm:pt modelId="{9A130C7A-AA3A-4F11-B004-BDEB17E7ECE6}" type="pres">
      <dgm:prSet presAssocID="{BE2EDD5E-D879-48EA-94A2-5A1A8E95995E}" presName="hierChild5" presStyleCnt="0"/>
      <dgm:spPr/>
    </dgm:pt>
    <dgm:pt modelId="{95209234-DF18-4512-AD6B-28C15DE7EB2A}" type="pres">
      <dgm:prSet presAssocID="{8BF158C7-9E08-4E7C-9290-165F406C6CA4}" presName="hierChild3" presStyleCnt="0"/>
      <dgm:spPr/>
    </dgm:pt>
  </dgm:ptLst>
  <dgm:cxnLst>
    <dgm:cxn modelId="{6F39DD0E-F84E-46B3-8FBA-ED0704011A8C}" type="presOf" srcId="{B98620E8-B08B-4AEF-A0D8-785B2E72753A}" destId="{CAE22EF2-DCBE-4983-B330-03943001FBDD}" srcOrd="0" destOrd="0" presId="urn:microsoft.com/office/officeart/2005/8/layout/orgChart1"/>
    <dgm:cxn modelId="{8CF69F14-1023-41F9-9C29-8C33774B721E}" type="presOf" srcId="{99C31AD4-EF9C-45AE-BF12-05CA33EC338C}" destId="{D48C162C-10F3-422B-A9C6-814868475676}" srcOrd="0" destOrd="0" presId="urn:microsoft.com/office/officeart/2005/8/layout/orgChart1"/>
    <dgm:cxn modelId="{3580E419-50C0-403D-BA02-353F6C16742F}" type="presOf" srcId="{8349B27C-DA13-4DE6-ACB0-4672E161B75E}" destId="{975DDBF7-E860-4055-B087-E26CF1CE7216}" srcOrd="0" destOrd="0" presId="urn:microsoft.com/office/officeart/2005/8/layout/orgChart1"/>
    <dgm:cxn modelId="{2BB9601C-72D9-4B54-81FF-BA1C8DBA4E3D}" type="presOf" srcId="{BE2EDD5E-D879-48EA-94A2-5A1A8E95995E}" destId="{6D324A0A-5E34-4C0A-AB4A-21A323AB21C1}" srcOrd="0" destOrd="0" presId="urn:microsoft.com/office/officeart/2005/8/layout/orgChart1"/>
    <dgm:cxn modelId="{CD68D81C-DBDC-4311-B8BB-EEC42AC26C11}" srcId="{9C6C1255-797B-4AA7-825E-511D6DC8E0F1}" destId="{1CAEF5DF-9497-485B-BBB7-ECEF3AAC9EF9}" srcOrd="0" destOrd="0" parTransId="{8349B27C-DA13-4DE6-ACB0-4672E161B75E}" sibTransId="{10E5B792-FF43-436C-A19B-1F9D20B4D244}"/>
    <dgm:cxn modelId="{796CAD20-F620-426B-AE7C-37236A109DF7}" srcId="{8BF158C7-9E08-4E7C-9290-165F406C6CA4}" destId="{BE2EDD5E-D879-48EA-94A2-5A1A8E95995E}" srcOrd="1" destOrd="0" parTransId="{29D93474-2AA2-4692-B957-0303DCD2E058}" sibTransId="{9DE23D34-6741-4B12-B9D1-B61A3D4890EC}"/>
    <dgm:cxn modelId="{09C6EA27-ED14-4C94-AED2-D4318389E6F4}" type="presOf" srcId="{4F348E22-7DCC-4B62-9704-2716337BF2E4}" destId="{28BAF361-6720-4BDC-A74C-CCF21C1D71DD}" srcOrd="0" destOrd="0" presId="urn:microsoft.com/office/officeart/2005/8/layout/orgChart1"/>
    <dgm:cxn modelId="{20AC353B-62EB-4CF1-A7D2-4206DFA585DD}" type="presOf" srcId="{BCDB6BB5-7763-45C9-9867-32635AB37C86}" destId="{94CF7A5E-27EB-4B32-8180-9224F825E1E9}" srcOrd="0" destOrd="0" presId="urn:microsoft.com/office/officeart/2005/8/layout/orgChart1"/>
    <dgm:cxn modelId="{BBB7F33B-9232-4D88-90B9-6FAFC2C4B744}" type="presOf" srcId="{CA4D0B11-92B1-47F1-9A1E-939F76593644}" destId="{F7361989-7D75-4B34-BCB5-1443D85ED730}" srcOrd="1" destOrd="0" presId="urn:microsoft.com/office/officeart/2005/8/layout/orgChart1"/>
    <dgm:cxn modelId="{D51F0F3D-68CD-4033-A4A3-1BEF3669852E}" srcId="{9F005895-AB3E-48D2-8713-60592CAE5F1F}" destId="{5EA01D7A-968C-4A70-81FC-1AD51F55E747}" srcOrd="0" destOrd="0" parTransId="{1F00751D-C756-43A1-A71F-254F091D2BC9}" sibTransId="{2438AA75-D7AB-4695-8CAF-D6C2BE384BDC}"/>
    <dgm:cxn modelId="{ABEB435B-60FB-45F9-8307-C644687D12DE}" type="presOf" srcId="{9C6C1255-797B-4AA7-825E-511D6DC8E0F1}" destId="{09D8A89E-0A9F-4773-BF19-9D028CCB1E30}" srcOrd="0" destOrd="0" presId="urn:microsoft.com/office/officeart/2005/8/layout/orgChart1"/>
    <dgm:cxn modelId="{E53DEC42-67BB-4FFF-9870-C0575557C890}" srcId="{BE2EDD5E-D879-48EA-94A2-5A1A8E95995E}" destId="{99C31AD4-EF9C-45AE-BF12-05CA33EC338C}" srcOrd="0" destOrd="0" parTransId="{B98620E8-B08B-4AEF-A0D8-785B2E72753A}" sibTransId="{957B917E-E2BC-4E97-9B0A-D27C8300CEB5}"/>
    <dgm:cxn modelId="{CA283845-3188-4442-9832-46275A207B40}" type="presOf" srcId="{8BF158C7-9E08-4E7C-9290-165F406C6CA4}" destId="{70F51CAC-0C1B-4D3D-A151-1DE162C80F25}" srcOrd="1" destOrd="0" presId="urn:microsoft.com/office/officeart/2005/8/layout/orgChart1"/>
    <dgm:cxn modelId="{36BB364A-3954-4EC3-8DBC-C6EDE38A32E8}" type="presOf" srcId="{39C3D13F-BC5A-4C59-9F72-63FF6F7B7AB3}" destId="{99F1BA34-0C04-472D-BFA2-A48B2C6ACE1F}" srcOrd="0" destOrd="0" presId="urn:microsoft.com/office/officeart/2005/8/layout/orgChart1"/>
    <dgm:cxn modelId="{32347A4C-28E1-43EF-9E4B-AF8C2EC66AB4}" type="presOf" srcId="{BE2EDD5E-D879-48EA-94A2-5A1A8E95995E}" destId="{610F8678-C5D0-4772-87E4-EF9BD9DD8AFB}" srcOrd="1" destOrd="0" presId="urn:microsoft.com/office/officeart/2005/8/layout/orgChart1"/>
    <dgm:cxn modelId="{D3BE2E6E-F0E8-453B-9897-18BF37F55491}" type="presOf" srcId="{58C2524A-3CD5-4740-890E-EF6C8319D8D6}" destId="{4BE2EC6E-234F-4134-9C25-964185E79C7A}" srcOrd="0" destOrd="0" presId="urn:microsoft.com/office/officeart/2005/8/layout/orgChart1"/>
    <dgm:cxn modelId="{9CBE9771-4A8B-4494-8ECF-C4A1F6203B78}" type="presOf" srcId="{768AEEA8-03B0-461C-9886-43EF7398D3D4}" destId="{C4FE85AC-B6EA-432C-87AF-CBE7248BE8DB}" srcOrd="0" destOrd="0" presId="urn:microsoft.com/office/officeart/2005/8/layout/orgChart1"/>
    <dgm:cxn modelId="{6EC0F652-BE2A-48EF-97DD-7C09C1D94007}" type="presOf" srcId="{CA4D0B11-92B1-47F1-9A1E-939F76593644}" destId="{7894AFA0-D988-4F66-B861-E859F6224BCB}" srcOrd="0" destOrd="0" presId="urn:microsoft.com/office/officeart/2005/8/layout/orgChart1"/>
    <dgm:cxn modelId="{A32E9756-9EA4-4FF4-AC13-BBA6518E1176}" type="presOf" srcId="{1CAEF5DF-9497-485B-BBB7-ECEF3AAC9EF9}" destId="{B26D2A10-9FE2-40A6-A1F7-F9ADE03B21A7}" srcOrd="1" destOrd="0" presId="urn:microsoft.com/office/officeart/2005/8/layout/orgChart1"/>
    <dgm:cxn modelId="{B09CD076-6F24-43F0-96E1-2650BDC4B1DC}" srcId="{39C3D13F-BC5A-4C59-9F72-63FF6F7B7AB3}" destId="{9C6C1255-797B-4AA7-825E-511D6DC8E0F1}" srcOrd="1" destOrd="0" parTransId="{BCDB6BB5-7763-45C9-9867-32635AB37C86}" sibTransId="{8ED76B79-C551-421C-AE25-41022FA56390}"/>
    <dgm:cxn modelId="{7D8EB658-0B70-4B32-8A94-B200913325AE}" type="presOf" srcId="{0742EEBD-02C2-4277-8A6D-088E127423E8}" destId="{0C0D2FC3-A8C0-440A-A5B9-77E5043E06AF}" srcOrd="0" destOrd="0" presId="urn:microsoft.com/office/officeart/2005/8/layout/orgChart1"/>
    <dgm:cxn modelId="{29291487-6CF7-4D36-BDF3-1C39E37B2F7E}" type="presOf" srcId="{39C3D13F-BC5A-4C59-9F72-63FF6F7B7AB3}" destId="{909438A9-BE89-494C-ADA8-B520BD633818}" srcOrd="1" destOrd="0" presId="urn:microsoft.com/office/officeart/2005/8/layout/orgChart1"/>
    <dgm:cxn modelId="{24A2B291-EA75-4066-8DF0-49E066B05EA0}" srcId="{4F348E22-7DCC-4B62-9704-2716337BF2E4}" destId="{8BF158C7-9E08-4E7C-9290-165F406C6CA4}" srcOrd="0" destOrd="0" parTransId="{230AE6A0-B191-4113-B087-C49D1197441B}" sibTransId="{8650951C-3FB4-47E1-B083-E82FFBDE5980}"/>
    <dgm:cxn modelId="{453D6795-F15E-4611-9EE6-B63BA76EB763}" type="presOf" srcId="{9F005895-AB3E-48D2-8713-60592CAE5F1F}" destId="{C1C6CC4A-074C-43AE-B2B7-A2F595A942A1}" srcOrd="0" destOrd="0" presId="urn:microsoft.com/office/officeart/2005/8/layout/orgChart1"/>
    <dgm:cxn modelId="{14A01CA0-355B-4241-8F3B-087285AEF97B}" type="presOf" srcId="{29D93474-2AA2-4692-B957-0303DCD2E058}" destId="{8A81B644-FF6B-4BB3-8871-B1AD6071C7C4}" srcOrd="0" destOrd="0" presId="urn:microsoft.com/office/officeart/2005/8/layout/orgChart1"/>
    <dgm:cxn modelId="{1B3C0EA7-8F1C-4A66-ABA9-80C598FC0A0D}" type="presOf" srcId="{99C31AD4-EF9C-45AE-BF12-05CA33EC338C}" destId="{0F94D147-054C-4B5D-88BE-40E5FEE3416D}" srcOrd="1" destOrd="0" presId="urn:microsoft.com/office/officeart/2005/8/layout/orgChart1"/>
    <dgm:cxn modelId="{720F25BE-4FA3-492C-A7D7-BF58F578DAFA}" type="presOf" srcId="{9F005895-AB3E-48D2-8713-60592CAE5F1F}" destId="{08004517-4F08-48BB-88BE-A777BA734CC8}" srcOrd="1" destOrd="0" presId="urn:microsoft.com/office/officeart/2005/8/layout/orgChart1"/>
    <dgm:cxn modelId="{6B780EC9-582F-43B6-8470-F3F345121CF7}" srcId="{8BF158C7-9E08-4E7C-9290-165F406C6CA4}" destId="{39C3D13F-BC5A-4C59-9F72-63FF6F7B7AB3}" srcOrd="0" destOrd="0" parTransId="{768AEEA8-03B0-461C-9886-43EF7398D3D4}" sibTransId="{0294A230-58FD-4504-A2FB-9784A6F19825}"/>
    <dgm:cxn modelId="{0578A8E1-EDF3-449E-A1C1-4A977F0B1390}" srcId="{39C3D13F-BC5A-4C59-9F72-63FF6F7B7AB3}" destId="{CA4D0B11-92B1-47F1-9A1E-939F76593644}" srcOrd="0" destOrd="0" parTransId="{58C2524A-3CD5-4740-890E-EF6C8319D8D6}" sibTransId="{7C1E732C-BDC2-4C3B-9FFF-F87336EA1CF8}"/>
    <dgm:cxn modelId="{063CC2E4-CB44-449F-8CBA-6971AC08D854}" type="presOf" srcId="{5EA01D7A-968C-4A70-81FC-1AD51F55E747}" destId="{78A0BD3C-F4CB-4515-A4CE-EB464C73BE18}" srcOrd="0" destOrd="0" presId="urn:microsoft.com/office/officeart/2005/8/layout/orgChart1"/>
    <dgm:cxn modelId="{79156EE7-123F-478D-876C-799EB67AAFFA}" type="presOf" srcId="{1CAEF5DF-9497-485B-BBB7-ECEF3AAC9EF9}" destId="{E3563242-71E4-4D39-9663-34906CAA7A81}" srcOrd="0" destOrd="0" presId="urn:microsoft.com/office/officeart/2005/8/layout/orgChart1"/>
    <dgm:cxn modelId="{DB62DCE8-1825-4B93-985D-E97AB79602C9}" type="presOf" srcId="{9C6C1255-797B-4AA7-825E-511D6DC8E0F1}" destId="{D055E0CD-E55D-4659-88FB-86A7F6F0985D}" srcOrd="1" destOrd="0" presId="urn:microsoft.com/office/officeart/2005/8/layout/orgChart1"/>
    <dgm:cxn modelId="{D35C46EA-065A-4031-A218-D3097F546879}" type="presOf" srcId="{1F00751D-C756-43A1-A71F-254F091D2BC9}" destId="{FA69D52C-16D6-480C-A93D-FDB1D318D72E}" srcOrd="0" destOrd="0" presId="urn:microsoft.com/office/officeart/2005/8/layout/orgChart1"/>
    <dgm:cxn modelId="{F887C7EC-A9E2-4A45-8EA8-415742E9F70B}" type="presOf" srcId="{5EA01D7A-968C-4A70-81FC-1AD51F55E747}" destId="{0CA470C2-3D4E-41D8-99B3-E69137C85877}" srcOrd="1" destOrd="0" presId="urn:microsoft.com/office/officeart/2005/8/layout/orgChart1"/>
    <dgm:cxn modelId="{FF90EDEE-56C8-433F-A25B-B15F472AA58E}" type="presOf" srcId="{8BF158C7-9E08-4E7C-9290-165F406C6CA4}" destId="{2B7B7BB7-6E98-4450-89CA-DD5C2989D125}" srcOrd="0" destOrd="0" presId="urn:microsoft.com/office/officeart/2005/8/layout/orgChart1"/>
    <dgm:cxn modelId="{FC0989F8-68C4-43A5-BFA8-F4B14CE02D13}" srcId="{BE2EDD5E-D879-48EA-94A2-5A1A8E95995E}" destId="{9F005895-AB3E-48D2-8713-60592CAE5F1F}" srcOrd="1" destOrd="0" parTransId="{0742EEBD-02C2-4277-8A6D-088E127423E8}" sibTransId="{D2D3C0BA-48C2-46A7-95E5-FC4651589D40}"/>
    <dgm:cxn modelId="{067E838D-BD66-4A02-A332-9B3EB487C75C}" type="presParOf" srcId="{28BAF361-6720-4BDC-A74C-CCF21C1D71DD}" destId="{699450C7-D588-4EC5-8CF1-A0D1ED749BE7}" srcOrd="0" destOrd="0" presId="urn:microsoft.com/office/officeart/2005/8/layout/orgChart1"/>
    <dgm:cxn modelId="{E35FB441-34E6-4358-B033-2B174F841D89}" type="presParOf" srcId="{699450C7-D588-4EC5-8CF1-A0D1ED749BE7}" destId="{92A7F9E8-680F-4BBF-B0FA-855ACD7EABEE}" srcOrd="0" destOrd="0" presId="urn:microsoft.com/office/officeart/2005/8/layout/orgChart1"/>
    <dgm:cxn modelId="{77B4F9D8-EADA-4CAD-B293-7D3832C08AD2}" type="presParOf" srcId="{92A7F9E8-680F-4BBF-B0FA-855ACD7EABEE}" destId="{2B7B7BB7-6E98-4450-89CA-DD5C2989D125}" srcOrd="0" destOrd="0" presId="urn:microsoft.com/office/officeart/2005/8/layout/orgChart1"/>
    <dgm:cxn modelId="{A30F3D6E-F844-4DD8-B9EB-6141277F7927}" type="presParOf" srcId="{92A7F9E8-680F-4BBF-B0FA-855ACD7EABEE}" destId="{70F51CAC-0C1B-4D3D-A151-1DE162C80F25}" srcOrd="1" destOrd="0" presId="urn:microsoft.com/office/officeart/2005/8/layout/orgChart1"/>
    <dgm:cxn modelId="{1130CA6E-5FFB-4794-B7A8-3D0C5D25D7A4}" type="presParOf" srcId="{699450C7-D588-4EC5-8CF1-A0D1ED749BE7}" destId="{9DB463B5-7AA8-4041-B0C5-D68452DDBDCB}" srcOrd="1" destOrd="0" presId="urn:microsoft.com/office/officeart/2005/8/layout/orgChart1"/>
    <dgm:cxn modelId="{25B37C16-9147-4864-BEEC-BC0955A046AB}" type="presParOf" srcId="{9DB463B5-7AA8-4041-B0C5-D68452DDBDCB}" destId="{C4FE85AC-B6EA-432C-87AF-CBE7248BE8DB}" srcOrd="0" destOrd="0" presId="urn:microsoft.com/office/officeart/2005/8/layout/orgChart1"/>
    <dgm:cxn modelId="{A97634AB-91BA-45F0-825E-A66360A31A19}" type="presParOf" srcId="{9DB463B5-7AA8-4041-B0C5-D68452DDBDCB}" destId="{CC6D03A3-E926-4928-892F-B1E3489AF528}" srcOrd="1" destOrd="0" presId="urn:microsoft.com/office/officeart/2005/8/layout/orgChart1"/>
    <dgm:cxn modelId="{583DE28D-459F-475D-8B5D-FBB660534837}" type="presParOf" srcId="{CC6D03A3-E926-4928-892F-B1E3489AF528}" destId="{DCFCDA1B-3E9B-4E09-A9CA-3A4D8EBFE42A}" srcOrd="0" destOrd="0" presId="urn:microsoft.com/office/officeart/2005/8/layout/orgChart1"/>
    <dgm:cxn modelId="{2E2DE3BF-8214-4759-A2BC-B7B5102BA56C}" type="presParOf" srcId="{DCFCDA1B-3E9B-4E09-A9CA-3A4D8EBFE42A}" destId="{99F1BA34-0C04-472D-BFA2-A48B2C6ACE1F}" srcOrd="0" destOrd="0" presId="urn:microsoft.com/office/officeart/2005/8/layout/orgChart1"/>
    <dgm:cxn modelId="{F40E2DF0-DEAA-4F46-AD3A-3B40626D076B}" type="presParOf" srcId="{DCFCDA1B-3E9B-4E09-A9CA-3A4D8EBFE42A}" destId="{909438A9-BE89-494C-ADA8-B520BD633818}" srcOrd="1" destOrd="0" presId="urn:microsoft.com/office/officeart/2005/8/layout/orgChart1"/>
    <dgm:cxn modelId="{E3977F4B-7A1C-4DE4-82E8-D52B19560C8E}" type="presParOf" srcId="{CC6D03A3-E926-4928-892F-B1E3489AF528}" destId="{C4A1EB21-8193-4467-856C-7269E97E67BB}" srcOrd="1" destOrd="0" presId="urn:microsoft.com/office/officeart/2005/8/layout/orgChart1"/>
    <dgm:cxn modelId="{F7098DD4-6338-4AE3-83A9-791FEE7DD487}" type="presParOf" srcId="{C4A1EB21-8193-4467-856C-7269E97E67BB}" destId="{4BE2EC6E-234F-4134-9C25-964185E79C7A}" srcOrd="0" destOrd="0" presId="urn:microsoft.com/office/officeart/2005/8/layout/orgChart1"/>
    <dgm:cxn modelId="{5FAD7C69-4376-4DF1-84C4-47DCAA608719}" type="presParOf" srcId="{C4A1EB21-8193-4467-856C-7269E97E67BB}" destId="{31A47134-9BB4-4024-9E85-3AB8867684EB}" srcOrd="1" destOrd="0" presId="urn:microsoft.com/office/officeart/2005/8/layout/orgChart1"/>
    <dgm:cxn modelId="{2B8B7338-D139-48B9-A0F1-11D8B7575FE6}" type="presParOf" srcId="{31A47134-9BB4-4024-9E85-3AB8867684EB}" destId="{B6CF14DA-7AC6-4147-B0C7-5E00BB3F2779}" srcOrd="0" destOrd="0" presId="urn:microsoft.com/office/officeart/2005/8/layout/orgChart1"/>
    <dgm:cxn modelId="{699419A5-7261-44F1-8BC7-947120279FCD}" type="presParOf" srcId="{B6CF14DA-7AC6-4147-B0C7-5E00BB3F2779}" destId="{7894AFA0-D988-4F66-B861-E859F6224BCB}" srcOrd="0" destOrd="0" presId="urn:microsoft.com/office/officeart/2005/8/layout/orgChart1"/>
    <dgm:cxn modelId="{E5A20EB9-40BF-406E-A673-BD346F19AB70}" type="presParOf" srcId="{B6CF14DA-7AC6-4147-B0C7-5E00BB3F2779}" destId="{F7361989-7D75-4B34-BCB5-1443D85ED730}" srcOrd="1" destOrd="0" presId="urn:microsoft.com/office/officeart/2005/8/layout/orgChart1"/>
    <dgm:cxn modelId="{D129B018-4E3B-477D-9488-EF541C1AD42D}" type="presParOf" srcId="{31A47134-9BB4-4024-9E85-3AB8867684EB}" destId="{6DBB8736-8A98-4FFD-BC60-B18833EF1E60}" srcOrd="1" destOrd="0" presId="urn:microsoft.com/office/officeart/2005/8/layout/orgChart1"/>
    <dgm:cxn modelId="{08409818-FCC7-469D-9574-BC0D39383490}" type="presParOf" srcId="{31A47134-9BB4-4024-9E85-3AB8867684EB}" destId="{07EBA074-EEF3-4DB6-9FAA-4BB5944BFE6A}" srcOrd="2" destOrd="0" presId="urn:microsoft.com/office/officeart/2005/8/layout/orgChart1"/>
    <dgm:cxn modelId="{E5B7261A-D983-4234-A48F-98041A382EA1}" type="presParOf" srcId="{C4A1EB21-8193-4467-856C-7269E97E67BB}" destId="{94CF7A5E-27EB-4B32-8180-9224F825E1E9}" srcOrd="2" destOrd="0" presId="urn:microsoft.com/office/officeart/2005/8/layout/orgChart1"/>
    <dgm:cxn modelId="{393892B0-A33E-4D46-B77B-523F51BF2CBE}" type="presParOf" srcId="{C4A1EB21-8193-4467-856C-7269E97E67BB}" destId="{B94AD1BE-5A80-43D8-82D1-9DCAFA937E1C}" srcOrd="3" destOrd="0" presId="urn:microsoft.com/office/officeart/2005/8/layout/orgChart1"/>
    <dgm:cxn modelId="{AD4339C8-B914-4ACF-989F-49E8502A139C}" type="presParOf" srcId="{B94AD1BE-5A80-43D8-82D1-9DCAFA937E1C}" destId="{1578EF85-0F13-4B5F-8EB5-AB234521D79D}" srcOrd="0" destOrd="0" presId="urn:microsoft.com/office/officeart/2005/8/layout/orgChart1"/>
    <dgm:cxn modelId="{AA296060-BCBF-4981-B510-B7650D4897AB}" type="presParOf" srcId="{1578EF85-0F13-4B5F-8EB5-AB234521D79D}" destId="{09D8A89E-0A9F-4773-BF19-9D028CCB1E30}" srcOrd="0" destOrd="0" presId="urn:microsoft.com/office/officeart/2005/8/layout/orgChart1"/>
    <dgm:cxn modelId="{FA1FD5B5-0518-40D1-BFD8-EEEB73EA825A}" type="presParOf" srcId="{1578EF85-0F13-4B5F-8EB5-AB234521D79D}" destId="{D055E0CD-E55D-4659-88FB-86A7F6F0985D}" srcOrd="1" destOrd="0" presId="urn:microsoft.com/office/officeart/2005/8/layout/orgChart1"/>
    <dgm:cxn modelId="{503227A5-EBD9-45C0-84A5-33807111A5A2}" type="presParOf" srcId="{B94AD1BE-5A80-43D8-82D1-9DCAFA937E1C}" destId="{A3A15424-F971-43E3-9D7E-F6F18EBF15A5}" srcOrd="1" destOrd="0" presId="urn:microsoft.com/office/officeart/2005/8/layout/orgChart1"/>
    <dgm:cxn modelId="{40C7BB27-43EB-449E-9762-38ADCF633C3D}" type="presParOf" srcId="{A3A15424-F971-43E3-9D7E-F6F18EBF15A5}" destId="{975DDBF7-E860-4055-B087-E26CF1CE7216}" srcOrd="0" destOrd="0" presId="urn:microsoft.com/office/officeart/2005/8/layout/orgChart1"/>
    <dgm:cxn modelId="{B5AD963A-0316-48B2-8AE9-14669CFD34DC}" type="presParOf" srcId="{A3A15424-F971-43E3-9D7E-F6F18EBF15A5}" destId="{88EB16B6-38FC-48E5-9C84-B5A719AB5C4D}" srcOrd="1" destOrd="0" presId="urn:microsoft.com/office/officeart/2005/8/layout/orgChart1"/>
    <dgm:cxn modelId="{B1244E22-27EA-4439-99C8-5D2ABD3F160D}" type="presParOf" srcId="{88EB16B6-38FC-48E5-9C84-B5A719AB5C4D}" destId="{12530D96-0655-4804-8238-EC5A31A0FA00}" srcOrd="0" destOrd="0" presId="urn:microsoft.com/office/officeart/2005/8/layout/orgChart1"/>
    <dgm:cxn modelId="{2C669327-EB0C-4757-A698-63020A1984CB}" type="presParOf" srcId="{12530D96-0655-4804-8238-EC5A31A0FA00}" destId="{E3563242-71E4-4D39-9663-34906CAA7A81}" srcOrd="0" destOrd="0" presId="urn:microsoft.com/office/officeart/2005/8/layout/orgChart1"/>
    <dgm:cxn modelId="{45E01D3C-72DB-4084-8F52-3F8E47681878}" type="presParOf" srcId="{12530D96-0655-4804-8238-EC5A31A0FA00}" destId="{B26D2A10-9FE2-40A6-A1F7-F9ADE03B21A7}" srcOrd="1" destOrd="0" presId="urn:microsoft.com/office/officeart/2005/8/layout/orgChart1"/>
    <dgm:cxn modelId="{7D4F7BFE-7538-4A4D-B4E8-4918BAE0711A}" type="presParOf" srcId="{88EB16B6-38FC-48E5-9C84-B5A719AB5C4D}" destId="{C859E148-61E1-49D5-8728-148914C0BEE7}" srcOrd="1" destOrd="0" presId="urn:microsoft.com/office/officeart/2005/8/layout/orgChart1"/>
    <dgm:cxn modelId="{E2CD2894-5EA0-4EFA-88CD-12FD040AE5FD}" type="presParOf" srcId="{88EB16B6-38FC-48E5-9C84-B5A719AB5C4D}" destId="{88DDF910-4EE8-4822-9199-6152D53B6190}" srcOrd="2" destOrd="0" presId="urn:microsoft.com/office/officeart/2005/8/layout/orgChart1"/>
    <dgm:cxn modelId="{EF4000FC-03E3-449F-A0F8-8B6E5807ED92}" type="presParOf" srcId="{B94AD1BE-5A80-43D8-82D1-9DCAFA937E1C}" destId="{C0136AC9-038C-45BB-A918-874108A006FF}" srcOrd="2" destOrd="0" presId="urn:microsoft.com/office/officeart/2005/8/layout/orgChart1"/>
    <dgm:cxn modelId="{D3439740-9E6A-456B-B3C7-D3E13C6366D8}" type="presParOf" srcId="{CC6D03A3-E926-4928-892F-B1E3489AF528}" destId="{9753F758-2CF4-4864-B97E-68CF58AD9A3F}" srcOrd="2" destOrd="0" presId="urn:microsoft.com/office/officeart/2005/8/layout/orgChart1"/>
    <dgm:cxn modelId="{3FD602BB-4822-4365-BC5E-5A33CA9217B8}" type="presParOf" srcId="{9DB463B5-7AA8-4041-B0C5-D68452DDBDCB}" destId="{8A81B644-FF6B-4BB3-8871-B1AD6071C7C4}" srcOrd="2" destOrd="0" presId="urn:microsoft.com/office/officeart/2005/8/layout/orgChart1"/>
    <dgm:cxn modelId="{78219534-DCAE-48D5-AD3B-21871333DCF3}" type="presParOf" srcId="{9DB463B5-7AA8-4041-B0C5-D68452DDBDCB}" destId="{DC591DB8-27EB-43BC-B166-5914E112ECEC}" srcOrd="3" destOrd="0" presId="urn:microsoft.com/office/officeart/2005/8/layout/orgChart1"/>
    <dgm:cxn modelId="{DC92B89E-1F54-4B06-9B73-9C7EA8C0DA18}" type="presParOf" srcId="{DC591DB8-27EB-43BC-B166-5914E112ECEC}" destId="{007AB17C-BDA9-4538-BE92-452B416D97B6}" srcOrd="0" destOrd="0" presId="urn:microsoft.com/office/officeart/2005/8/layout/orgChart1"/>
    <dgm:cxn modelId="{82E6AFA1-2DB4-4F72-A5A8-E57B8EA31F04}" type="presParOf" srcId="{007AB17C-BDA9-4538-BE92-452B416D97B6}" destId="{6D324A0A-5E34-4C0A-AB4A-21A323AB21C1}" srcOrd="0" destOrd="0" presId="urn:microsoft.com/office/officeart/2005/8/layout/orgChart1"/>
    <dgm:cxn modelId="{C0E22D65-5C6F-4E74-AD4A-274844E8EDD5}" type="presParOf" srcId="{007AB17C-BDA9-4538-BE92-452B416D97B6}" destId="{610F8678-C5D0-4772-87E4-EF9BD9DD8AFB}" srcOrd="1" destOrd="0" presId="urn:microsoft.com/office/officeart/2005/8/layout/orgChart1"/>
    <dgm:cxn modelId="{A2DAB3CC-2371-4875-A2E8-0DD1A32B55F5}" type="presParOf" srcId="{DC591DB8-27EB-43BC-B166-5914E112ECEC}" destId="{E4892BD9-3F7F-409F-A43B-270BBA9BBEA0}" srcOrd="1" destOrd="0" presId="urn:microsoft.com/office/officeart/2005/8/layout/orgChart1"/>
    <dgm:cxn modelId="{F673DD1E-9DA8-441F-A618-2FABA378A4D4}" type="presParOf" srcId="{E4892BD9-3F7F-409F-A43B-270BBA9BBEA0}" destId="{CAE22EF2-DCBE-4983-B330-03943001FBDD}" srcOrd="0" destOrd="0" presId="urn:microsoft.com/office/officeart/2005/8/layout/orgChart1"/>
    <dgm:cxn modelId="{75B9C889-1ED0-419C-84C9-E583280C1C37}" type="presParOf" srcId="{E4892BD9-3F7F-409F-A43B-270BBA9BBEA0}" destId="{C57A2923-9372-402E-AF9F-D863A438ACC3}" srcOrd="1" destOrd="0" presId="urn:microsoft.com/office/officeart/2005/8/layout/orgChart1"/>
    <dgm:cxn modelId="{35EFEEF7-0817-4771-964C-1DD1F7AAFACE}" type="presParOf" srcId="{C57A2923-9372-402E-AF9F-D863A438ACC3}" destId="{4F516F66-A151-4F58-BED7-72FE4A57D89B}" srcOrd="0" destOrd="0" presId="urn:microsoft.com/office/officeart/2005/8/layout/orgChart1"/>
    <dgm:cxn modelId="{F0545537-FDE7-4287-8AE7-296EF3DABE28}" type="presParOf" srcId="{4F516F66-A151-4F58-BED7-72FE4A57D89B}" destId="{D48C162C-10F3-422B-A9C6-814868475676}" srcOrd="0" destOrd="0" presId="urn:microsoft.com/office/officeart/2005/8/layout/orgChart1"/>
    <dgm:cxn modelId="{E097CF27-6C8C-46A3-AA7B-10763FF15031}" type="presParOf" srcId="{4F516F66-A151-4F58-BED7-72FE4A57D89B}" destId="{0F94D147-054C-4B5D-88BE-40E5FEE3416D}" srcOrd="1" destOrd="0" presId="urn:microsoft.com/office/officeart/2005/8/layout/orgChart1"/>
    <dgm:cxn modelId="{6981A468-3C53-4BCA-8BFA-D57022CD9B28}" type="presParOf" srcId="{C57A2923-9372-402E-AF9F-D863A438ACC3}" destId="{1A2D7DFA-DD89-48B0-AFBF-A2C04D004E06}" srcOrd="1" destOrd="0" presId="urn:microsoft.com/office/officeart/2005/8/layout/orgChart1"/>
    <dgm:cxn modelId="{31F3CE0B-9A41-4422-A9A9-B23A96DC352E}" type="presParOf" srcId="{C57A2923-9372-402E-AF9F-D863A438ACC3}" destId="{D49A2BD2-328A-4E1C-B03B-C2B861DED54E}" srcOrd="2" destOrd="0" presId="urn:microsoft.com/office/officeart/2005/8/layout/orgChart1"/>
    <dgm:cxn modelId="{E69D9A55-1513-4E34-A804-EB5C448ACB5F}" type="presParOf" srcId="{E4892BD9-3F7F-409F-A43B-270BBA9BBEA0}" destId="{0C0D2FC3-A8C0-440A-A5B9-77E5043E06AF}" srcOrd="2" destOrd="0" presId="urn:microsoft.com/office/officeart/2005/8/layout/orgChart1"/>
    <dgm:cxn modelId="{077212FC-406A-4BFD-A338-2758E3D0CCF3}" type="presParOf" srcId="{E4892BD9-3F7F-409F-A43B-270BBA9BBEA0}" destId="{7C290CD3-6839-4240-8E92-62B815B403DB}" srcOrd="3" destOrd="0" presId="urn:microsoft.com/office/officeart/2005/8/layout/orgChart1"/>
    <dgm:cxn modelId="{ED753A4D-FF54-40EB-A45F-5CA210369F0A}" type="presParOf" srcId="{7C290CD3-6839-4240-8E92-62B815B403DB}" destId="{946C3458-CB97-48D6-B91A-14A1039F7AE7}" srcOrd="0" destOrd="0" presId="urn:microsoft.com/office/officeart/2005/8/layout/orgChart1"/>
    <dgm:cxn modelId="{372C9C98-2C73-404D-9C55-29A70CCCCA6E}" type="presParOf" srcId="{946C3458-CB97-48D6-B91A-14A1039F7AE7}" destId="{C1C6CC4A-074C-43AE-B2B7-A2F595A942A1}" srcOrd="0" destOrd="0" presId="urn:microsoft.com/office/officeart/2005/8/layout/orgChart1"/>
    <dgm:cxn modelId="{87022162-5A43-4425-BBBC-4BB7C9F3F4CF}" type="presParOf" srcId="{946C3458-CB97-48D6-B91A-14A1039F7AE7}" destId="{08004517-4F08-48BB-88BE-A777BA734CC8}" srcOrd="1" destOrd="0" presId="urn:microsoft.com/office/officeart/2005/8/layout/orgChart1"/>
    <dgm:cxn modelId="{C7B89868-7991-49DB-B97F-75DB568CF177}" type="presParOf" srcId="{7C290CD3-6839-4240-8E92-62B815B403DB}" destId="{DBADEC2E-33A1-471A-B766-4C86B837878C}" srcOrd="1" destOrd="0" presId="urn:microsoft.com/office/officeart/2005/8/layout/orgChart1"/>
    <dgm:cxn modelId="{12BF08E0-15F3-4A29-9EC7-E8509C4D882B}" type="presParOf" srcId="{DBADEC2E-33A1-471A-B766-4C86B837878C}" destId="{FA69D52C-16D6-480C-A93D-FDB1D318D72E}" srcOrd="0" destOrd="0" presId="urn:microsoft.com/office/officeart/2005/8/layout/orgChart1"/>
    <dgm:cxn modelId="{24BFE45A-E549-4629-B0FA-72253D0F2980}" type="presParOf" srcId="{DBADEC2E-33A1-471A-B766-4C86B837878C}" destId="{10C55A6A-F521-4C81-8C3D-36813FEBA686}" srcOrd="1" destOrd="0" presId="urn:microsoft.com/office/officeart/2005/8/layout/orgChart1"/>
    <dgm:cxn modelId="{634CA348-73ED-46F3-A152-F1D3855DD6C4}" type="presParOf" srcId="{10C55A6A-F521-4C81-8C3D-36813FEBA686}" destId="{A5C509F9-1632-4C89-8E37-D60C21495188}" srcOrd="0" destOrd="0" presId="urn:microsoft.com/office/officeart/2005/8/layout/orgChart1"/>
    <dgm:cxn modelId="{586DA1B3-5C9A-49E1-9297-91ABFC429490}" type="presParOf" srcId="{A5C509F9-1632-4C89-8E37-D60C21495188}" destId="{78A0BD3C-F4CB-4515-A4CE-EB464C73BE18}" srcOrd="0" destOrd="0" presId="urn:microsoft.com/office/officeart/2005/8/layout/orgChart1"/>
    <dgm:cxn modelId="{C91F4196-B8C0-4F4D-B368-8B28236C2F71}" type="presParOf" srcId="{A5C509F9-1632-4C89-8E37-D60C21495188}" destId="{0CA470C2-3D4E-41D8-99B3-E69137C85877}" srcOrd="1" destOrd="0" presId="urn:microsoft.com/office/officeart/2005/8/layout/orgChart1"/>
    <dgm:cxn modelId="{EC6D7F24-64A3-4637-BE51-42F5A2763ED0}" type="presParOf" srcId="{10C55A6A-F521-4C81-8C3D-36813FEBA686}" destId="{E4E6F297-663A-43CE-92A3-04318D8E5463}" srcOrd="1" destOrd="0" presId="urn:microsoft.com/office/officeart/2005/8/layout/orgChart1"/>
    <dgm:cxn modelId="{D04938A0-5CAB-4525-B377-342EA0FF7FCA}" type="presParOf" srcId="{10C55A6A-F521-4C81-8C3D-36813FEBA686}" destId="{C1B9CB4C-8D4D-40E5-A936-3DD9C90ECC2F}" srcOrd="2" destOrd="0" presId="urn:microsoft.com/office/officeart/2005/8/layout/orgChart1"/>
    <dgm:cxn modelId="{4834BE08-92DE-42C7-9F60-D5FB389BA40E}" type="presParOf" srcId="{7C290CD3-6839-4240-8E92-62B815B403DB}" destId="{20FDF87C-82E5-4D77-B21C-09379E03518C}" srcOrd="2" destOrd="0" presId="urn:microsoft.com/office/officeart/2005/8/layout/orgChart1"/>
    <dgm:cxn modelId="{B564CD37-B03E-4B0C-B122-55F22A62C685}" type="presParOf" srcId="{DC591DB8-27EB-43BC-B166-5914E112ECEC}" destId="{9A130C7A-AA3A-4F11-B004-BDEB17E7ECE6}" srcOrd="2" destOrd="0" presId="urn:microsoft.com/office/officeart/2005/8/layout/orgChart1"/>
    <dgm:cxn modelId="{2DAC4145-1187-43AA-8EDC-9168F33BD8F8}" type="presParOf" srcId="{699450C7-D588-4EC5-8CF1-A0D1ED749BE7}" destId="{95209234-DF18-4512-AD6B-28C15DE7EB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FCEC7-90F6-4A77-B4F9-C87818195948}">
      <dsp:nvSpPr>
        <dsp:cNvPr id="0" name=""/>
        <dsp:cNvSpPr/>
      </dsp:nvSpPr>
      <dsp:spPr>
        <a:xfrm>
          <a:off x="1578421" y="1494035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Stage(st)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</a:t>
          </a:r>
        </a:p>
      </dsp:txBody>
      <dsp:txXfrm>
        <a:off x="1595322" y="1510936"/>
        <a:ext cx="1120275" cy="543236"/>
      </dsp:txXfrm>
    </dsp:sp>
    <dsp:sp modelId="{85500E46-E659-4A76-8B06-8EBC612E9537}">
      <dsp:nvSpPr>
        <dsp:cNvPr id="0" name=""/>
        <dsp:cNvSpPr/>
      </dsp:nvSpPr>
      <dsp:spPr>
        <a:xfrm rot="17945813">
          <a:off x="2488666" y="1351745"/>
          <a:ext cx="9492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295" y="160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39582" y="1344075"/>
        <a:ext cx="47464" cy="47464"/>
      </dsp:txXfrm>
    </dsp:sp>
    <dsp:sp modelId="{E590EAA8-C826-44B5-A25F-E3271780CDB0}">
      <dsp:nvSpPr>
        <dsp:cNvPr id="0" name=""/>
        <dsp:cNvSpPr/>
      </dsp:nvSpPr>
      <dsp:spPr>
        <a:xfrm>
          <a:off x="3194130" y="664541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SS1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a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</a:t>
          </a:r>
        </a:p>
      </dsp:txBody>
      <dsp:txXfrm>
        <a:off x="3211031" y="681442"/>
        <a:ext cx="1120275" cy="543236"/>
      </dsp:txXfrm>
    </dsp:sp>
    <dsp:sp modelId="{FAEF56FB-BD43-4696-994E-ADFB5D00FCB4}">
      <dsp:nvSpPr>
        <dsp:cNvPr id="0" name=""/>
        <dsp:cNvSpPr/>
      </dsp:nvSpPr>
      <dsp:spPr>
        <a:xfrm rot="19457599">
          <a:off x="4294773" y="771100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4811" y="772950"/>
        <a:ext cx="28425" cy="28425"/>
      </dsp:txXfrm>
    </dsp:sp>
    <dsp:sp modelId="{2EA8DDA2-2CF4-48F0-9397-B8B361F54539}">
      <dsp:nvSpPr>
        <dsp:cNvPr id="0" name=""/>
        <dsp:cNvSpPr/>
      </dsp:nvSpPr>
      <dsp:spPr>
        <a:xfrm>
          <a:off x="4809839" y="332744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SS2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</a:t>
          </a:r>
        </a:p>
      </dsp:txBody>
      <dsp:txXfrm>
        <a:off x="4826740" y="349645"/>
        <a:ext cx="1120275" cy="543236"/>
      </dsp:txXfrm>
    </dsp:sp>
    <dsp:sp modelId="{010DF50D-1741-4845-A888-2C8A52195502}">
      <dsp:nvSpPr>
        <dsp:cNvPr id="0" name=""/>
        <dsp:cNvSpPr/>
      </dsp:nvSpPr>
      <dsp:spPr>
        <a:xfrm rot="19457599">
          <a:off x="5910482" y="439303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80519" y="441152"/>
        <a:ext cx="28425" cy="28425"/>
      </dsp:txXfrm>
    </dsp:sp>
    <dsp:sp modelId="{E3C64CEF-AEDA-413B-99C8-CB824E8D1588}">
      <dsp:nvSpPr>
        <dsp:cNvPr id="0" name=""/>
        <dsp:cNvSpPr/>
      </dsp:nvSpPr>
      <dsp:spPr>
        <a:xfrm>
          <a:off x="6425547" y="947"/>
          <a:ext cx="1546429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P1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\st\a@SS1\SS2\P1</a:t>
          </a:r>
        </a:p>
      </dsp:txBody>
      <dsp:txXfrm>
        <a:off x="6442448" y="17848"/>
        <a:ext cx="1512627" cy="543236"/>
      </dsp:txXfrm>
    </dsp:sp>
    <dsp:sp modelId="{BEF1378B-84D9-4DE0-A0A0-29683CE4943B}">
      <dsp:nvSpPr>
        <dsp:cNvPr id="0" name=""/>
        <dsp:cNvSpPr/>
      </dsp:nvSpPr>
      <dsp:spPr>
        <a:xfrm rot="2142401">
          <a:off x="5910482" y="771100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80519" y="772950"/>
        <a:ext cx="28425" cy="28425"/>
      </dsp:txXfrm>
    </dsp:sp>
    <dsp:sp modelId="{449A516E-931B-4DB0-A020-C940ACDACB2F}">
      <dsp:nvSpPr>
        <dsp:cNvPr id="0" name=""/>
        <dsp:cNvSpPr/>
      </dsp:nvSpPr>
      <dsp:spPr>
        <a:xfrm>
          <a:off x="6425547" y="664541"/>
          <a:ext cx="1546429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P2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\st\a@SS1\SS2\P2</a:t>
          </a:r>
        </a:p>
      </dsp:txBody>
      <dsp:txXfrm>
        <a:off x="6442448" y="681442"/>
        <a:ext cx="1512627" cy="543236"/>
      </dsp:txXfrm>
    </dsp:sp>
    <dsp:sp modelId="{8CDFF1A0-E843-4DA1-9968-3679F3318306}">
      <dsp:nvSpPr>
        <dsp:cNvPr id="0" name=""/>
        <dsp:cNvSpPr/>
      </dsp:nvSpPr>
      <dsp:spPr>
        <a:xfrm rot="2142401">
          <a:off x="4294773" y="1102897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4811" y="1104747"/>
        <a:ext cx="28425" cy="28425"/>
      </dsp:txXfrm>
    </dsp:sp>
    <dsp:sp modelId="{6C79ECFF-0941-4FAB-ACD5-015B4306F9C9}">
      <dsp:nvSpPr>
        <dsp:cNvPr id="0" name=""/>
        <dsp:cNvSpPr/>
      </dsp:nvSpPr>
      <dsp:spPr>
        <a:xfrm>
          <a:off x="4809839" y="996339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Process(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P3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\st\a@SS1\P3</a:t>
          </a:r>
        </a:p>
      </dsp:txBody>
      <dsp:txXfrm>
        <a:off x="4826740" y="1013240"/>
        <a:ext cx="1120275" cy="543236"/>
      </dsp:txXfrm>
    </dsp:sp>
    <dsp:sp modelId="{5FDEEBBA-9B2E-41F8-B9ED-AE3DEC078E21}">
      <dsp:nvSpPr>
        <dsp:cNvPr id="0" name=""/>
        <dsp:cNvSpPr/>
      </dsp:nvSpPr>
      <dsp:spPr>
        <a:xfrm rot="3654187">
          <a:off x="2488666" y="2181239"/>
          <a:ext cx="9492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295" y="160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39582" y="2173568"/>
        <a:ext cx="47464" cy="47464"/>
      </dsp:txXfrm>
    </dsp:sp>
    <dsp:sp modelId="{DD390163-8CA6-4F2B-BB6B-A75F8A8A18A1}">
      <dsp:nvSpPr>
        <dsp:cNvPr id="0" name=""/>
        <dsp:cNvSpPr/>
      </dsp:nvSpPr>
      <dsp:spPr>
        <a:xfrm>
          <a:off x="3194130" y="2323528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Subset(</a:t>
          </a:r>
          <a:r>
            <a:rPr lang="en-US" sz="1100" u="sng" kern="1200">
              <a:latin typeface="Calibri" panose="020F0502020204030204" pitchFamily="34" charset="0"/>
              <a:cs typeface="Calibri" panose="020F0502020204030204" pitchFamily="34" charset="0"/>
            </a:rPr>
            <a:t>SS1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b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</a:t>
          </a:r>
        </a:p>
      </dsp:txBody>
      <dsp:txXfrm>
        <a:off x="3211031" y="2340429"/>
        <a:ext cx="1120275" cy="543236"/>
      </dsp:txXfrm>
    </dsp:sp>
    <dsp:sp modelId="{403B5F99-0193-4F1D-A0C0-2C979B321C1C}">
      <dsp:nvSpPr>
        <dsp:cNvPr id="0" name=""/>
        <dsp:cNvSpPr/>
      </dsp:nvSpPr>
      <dsp:spPr>
        <a:xfrm rot="19457599">
          <a:off x="4294773" y="2430087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4811" y="2431936"/>
        <a:ext cx="28425" cy="28425"/>
      </dsp:txXfrm>
    </dsp:sp>
    <dsp:sp modelId="{11898E51-9A68-4924-96F4-476421F9A26C}">
      <dsp:nvSpPr>
        <dsp:cNvPr id="0" name=""/>
        <dsp:cNvSpPr/>
      </dsp:nvSpPr>
      <dsp:spPr>
        <a:xfrm>
          <a:off x="4809839" y="1991731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Subset(SS2)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</a:t>
          </a:r>
        </a:p>
      </dsp:txBody>
      <dsp:txXfrm>
        <a:off x="4826740" y="2008632"/>
        <a:ext cx="1120275" cy="543236"/>
      </dsp:txXfrm>
    </dsp:sp>
    <dsp:sp modelId="{F35AEADA-0F50-4A53-8AB5-CDF88E7DF67E}">
      <dsp:nvSpPr>
        <dsp:cNvPr id="0" name=""/>
        <dsp:cNvSpPr/>
      </dsp:nvSpPr>
      <dsp:spPr>
        <a:xfrm rot="19457599">
          <a:off x="5910482" y="2098289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80519" y="2100139"/>
        <a:ext cx="28425" cy="28425"/>
      </dsp:txXfrm>
    </dsp:sp>
    <dsp:sp modelId="{CCAAA0B3-5582-41FB-B55C-3E916FC7E7A2}">
      <dsp:nvSpPr>
        <dsp:cNvPr id="0" name=""/>
        <dsp:cNvSpPr/>
      </dsp:nvSpPr>
      <dsp:spPr>
        <a:xfrm>
          <a:off x="6425547" y="1659933"/>
          <a:ext cx="1546429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Process(P1)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\st\b@SS1\SS2\P1</a:t>
          </a:r>
        </a:p>
      </dsp:txBody>
      <dsp:txXfrm>
        <a:off x="6442448" y="1676834"/>
        <a:ext cx="1512627" cy="543236"/>
      </dsp:txXfrm>
    </dsp:sp>
    <dsp:sp modelId="{8970101F-F044-47E4-823A-D93E3883DE38}">
      <dsp:nvSpPr>
        <dsp:cNvPr id="0" name=""/>
        <dsp:cNvSpPr/>
      </dsp:nvSpPr>
      <dsp:spPr>
        <a:xfrm rot="2142401">
          <a:off x="5910482" y="2430087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80519" y="2431936"/>
        <a:ext cx="28425" cy="28425"/>
      </dsp:txXfrm>
    </dsp:sp>
    <dsp:sp modelId="{520DD39D-6B99-4861-9EF1-F53B3EBBBD96}">
      <dsp:nvSpPr>
        <dsp:cNvPr id="0" name=""/>
        <dsp:cNvSpPr/>
      </dsp:nvSpPr>
      <dsp:spPr>
        <a:xfrm>
          <a:off x="6425547" y="2323528"/>
          <a:ext cx="1546429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Calibri" panose="020F0502020204030204" pitchFamily="34" charset="0"/>
              <a:cs typeface="Calibri" panose="020F0502020204030204" pitchFamily="34" charset="0"/>
            </a:rPr>
            <a:t>Process(P2)</a:t>
          </a:r>
          <a:br>
            <a:rPr lang="en-US" sz="8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9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\st\b@SS1\SS2\P2</a:t>
          </a:r>
        </a:p>
      </dsp:txBody>
      <dsp:txXfrm>
        <a:off x="6442448" y="2340429"/>
        <a:ext cx="1512627" cy="543236"/>
      </dsp:txXfrm>
    </dsp:sp>
    <dsp:sp modelId="{C2B20E9D-29C9-4C78-9FF6-57F125E98C9E}">
      <dsp:nvSpPr>
        <dsp:cNvPr id="0" name=""/>
        <dsp:cNvSpPr/>
      </dsp:nvSpPr>
      <dsp:spPr>
        <a:xfrm rot="2142401">
          <a:off x="4294773" y="2761884"/>
          <a:ext cx="5685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8500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64811" y="2763734"/>
        <a:ext cx="28425" cy="28425"/>
      </dsp:txXfrm>
    </dsp:sp>
    <dsp:sp modelId="{9A8562CD-5D16-44C5-BEDA-5A751520D4F7}">
      <dsp:nvSpPr>
        <dsp:cNvPr id="0" name=""/>
        <dsp:cNvSpPr/>
      </dsp:nvSpPr>
      <dsp:spPr>
        <a:xfrm>
          <a:off x="4809839" y="2655325"/>
          <a:ext cx="1154077" cy="57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  <a:t>Process(P3)</a:t>
          </a:r>
          <a:br>
            <a:rPr lang="en-US" sz="1100" kern="120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100" kern="120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rPr>
            <a:t>\st\b@SS1\P3</a:t>
          </a:r>
        </a:p>
      </dsp:txBody>
      <dsp:txXfrm>
        <a:off x="4826740" y="2672226"/>
        <a:ext cx="1120275" cy="543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9D52C-16D6-480C-A93D-FDB1D318D72E}">
      <dsp:nvSpPr>
        <dsp:cNvPr id="0" name=""/>
        <dsp:cNvSpPr/>
      </dsp:nvSpPr>
      <dsp:spPr>
        <a:xfrm>
          <a:off x="2618137" y="1341019"/>
          <a:ext cx="104723" cy="32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153"/>
              </a:lnTo>
              <a:lnTo>
                <a:pt x="104723" y="3211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D2FC3-A8C0-440A-A5B9-77E5043E06AF}">
      <dsp:nvSpPr>
        <dsp:cNvPr id="0" name=""/>
        <dsp:cNvSpPr/>
      </dsp:nvSpPr>
      <dsp:spPr>
        <a:xfrm>
          <a:off x="2475014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422386" y="73306"/>
              </a:lnTo>
              <a:lnTo>
                <a:pt x="422386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22EF2-DCBE-4983-B330-03943001FBDD}">
      <dsp:nvSpPr>
        <dsp:cNvPr id="0" name=""/>
        <dsp:cNvSpPr/>
      </dsp:nvSpPr>
      <dsp:spPr>
        <a:xfrm>
          <a:off x="2044236" y="845326"/>
          <a:ext cx="430777" cy="150809"/>
        </a:xfrm>
        <a:custGeom>
          <a:avLst/>
          <a:gdLst/>
          <a:ahLst/>
          <a:cxnLst/>
          <a:rect l="0" t="0" r="0" b="0"/>
          <a:pathLst>
            <a:path>
              <a:moveTo>
                <a:pt x="430777" y="0"/>
              </a:moveTo>
              <a:lnTo>
                <a:pt x="430777" y="77502"/>
              </a:lnTo>
              <a:lnTo>
                <a:pt x="0" y="77502"/>
              </a:lnTo>
              <a:lnTo>
                <a:pt x="0" y="1508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B644-FF6B-4BB3-8871-B1AD6071C7C4}">
      <dsp:nvSpPr>
        <dsp:cNvPr id="0" name=""/>
        <dsp:cNvSpPr/>
      </dsp:nvSpPr>
      <dsp:spPr>
        <a:xfrm>
          <a:off x="1630242" y="349633"/>
          <a:ext cx="844772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844772" y="73306"/>
              </a:lnTo>
              <a:lnTo>
                <a:pt x="844772" y="14661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DDBF7-E860-4055-B087-E26CF1CE7216}">
      <dsp:nvSpPr>
        <dsp:cNvPr id="0" name=""/>
        <dsp:cNvSpPr/>
      </dsp:nvSpPr>
      <dsp:spPr>
        <a:xfrm>
          <a:off x="928593" y="1341019"/>
          <a:ext cx="104723" cy="32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153"/>
              </a:lnTo>
              <a:lnTo>
                <a:pt x="104723" y="3211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7A5E-27EB-4B32-8180-9224F825E1E9}">
      <dsp:nvSpPr>
        <dsp:cNvPr id="0" name=""/>
        <dsp:cNvSpPr/>
      </dsp:nvSpPr>
      <dsp:spPr>
        <a:xfrm>
          <a:off x="785470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422386" y="73306"/>
              </a:lnTo>
              <a:lnTo>
                <a:pt x="422386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EC6E-234F-4134-9C25-964185E79C7A}">
      <dsp:nvSpPr>
        <dsp:cNvPr id="0" name=""/>
        <dsp:cNvSpPr/>
      </dsp:nvSpPr>
      <dsp:spPr>
        <a:xfrm>
          <a:off x="363084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422386" y="0"/>
              </a:moveTo>
              <a:lnTo>
                <a:pt x="422386" y="73306"/>
              </a:lnTo>
              <a:lnTo>
                <a:pt x="0" y="73306"/>
              </a:lnTo>
              <a:lnTo>
                <a:pt x="0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E85AC-B6EA-432C-87AF-CBE7248BE8DB}">
      <dsp:nvSpPr>
        <dsp:cNvPr id="0" name=""/>
        <dsp:cNvSpPr/>
      </dsp:nvSpPr>
      <dsp:spPr>
        <a:xfrm>
          <a:off x="785470" y="349633"/>
          <a:ext cx="844772" cy="146613"/>
        </a:xfrm>
        <a:custGeom>
          <a:avLst/>
          <a:gdLst/>
          <a:ahLst/>
          <a:cxnLst/>
          <a:rect l="0" t="0" r="0" b="0"/>
          <a:pathLst>
            <a:path>
              <a:moveTo>
                <a:pt x="844772" y="0"/>
              </a:moveTo>
              <a:lnTo>
                <a:pt x="844772" y="73306"/>
              </a:lnTo>
              <a:lnTo>
                <a:pt x="0" y="73306"/>
              </a:lnTo>
              <a:lnTo>
                <a:pt x="0" y="14661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B7BB7-6E98-4450-89CA-DD5C2989D125}">
      <dsp:nvSpPr>
        <dsp:cNvPr id="0" name=""/>
        <dsp:cNvSpPr/>
      </dsp:nvSpPr>
      <dsp:spPr>
        <a:xfrm>
          <a:off x="1281163" y="554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e:1</a:t>
          </a:r>
        </a:p>
      </dsp:txBody>
      <dsp:txXfrm>
        <a:off x="1281163" y="554"/>
        <a:ext cx="698158" cy="349079"/>
      </dsp:txXfrm>
    </dsp:sp>
    <dsp:sp modelId="{99F1BA34-0C04-472D-BFA2-A48B2C6ACE1F}">
      <dsp:nvSpPr>
        <dsp:cNvPr id="0" name=""/>
        <dsp:cNvSpPr/>
      </dsp:nvSpPr>
      <dsp:spPr>
        <a:xfrm>
          <a:off x="436391" y="496246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f:2</a:t>
          </a:r>
        </a:p>
      </dsp:txBody>
      <dsp:txXfrm>
        <a:off x="436391" y="496246"/>
        <a:ext cx="698158" cy="349079"/>
      </dsp:txXfrm>
    </dsp:sp>
    <dsp:sp modelId="{7894AFA0-D988-4F66-B861-E859F6224BCB}">
      <dsp:nvSpPr>
        <dsp:cNvPr id="0" name=""/>
        <dsp:cNvSpPr/>
      </dsp:nvSpPr>
      <dsp:spPr>
        <a:xfrm>
          <a:off x="14005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g:3</a:t>
          </a:r>
        </a:p>
      </dsp:txBody>
      <dsp:txXfrm>
        <a:off x="14005" y="991939"/>
        <a:ext cx="698158" cy="349079"/>
      </dsp:txXfrm>
    </dsp:sp>
    <dsp:sp modelId="{09D8A89E-0A9F-4773-BF19-9D028CCB1E30}">
      <dsp:nvSpPr>
        <dsp:cNvPr id="0" name=""/>
        <dsp:cNvSpPr/>
      </dsp:nvSpPr>
      <dsp:spPr>
        <a:xfrm>
          <a:off x="858777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h:4</a:t>
          </a:r>
        </a:p>
      </dsp:txBody>
      <dsp:txXfrm>
        <a:off x="858777" y="991939"/>
        <a:ext cx="698158" cy="349079"/>
      </dsp:txXfrm>
    </dsp:sp>
    <dsp:sp modelId="{E3563242-71E4-4D39-9663-34906CAA7A81}">
      <dsp:nvSpPr>
        <dsp:cNvPr id="0" name=""/>
        <dsp:cNvSpPr/>
      </dsp:nvSpPr>
      <dsp:spPr>
        <a:xfrm>
          <a:off x="1033316" y="1487632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g:5</a:t>
          </a:r>
        </a:p>
      </dsp:txBody>
      <dsp:txXfrm>
        <a:off x="1033316" y="1487632"/>
        <a:ext cx="698158" cy="349079"/>
      </dsp:txXfrm>
    </dsp:sp>
    <dsp:sp modelId="{6D324A0A-5E34-4C0A-AB4A-21A323AB21C1}">
      <dsp:nvSpPr>
        <dsp:cNvPr id="0" name=""/>
        <dsp:cNvSpPr/>
      </dsp:nvSpPr>
      <dsp:spPr>
        <a:xfrm>
          <a:off x="2125935" y="496246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f:6</a:t>
          </a:r>
        </a:p>
      </dsp:txBody>
      <dsp:txXfrm>
        <a:off x="2125935" y="496246"/>
        <a:ext cx="698158" cy="349079"/>
      </dsp:txXfrm>
    </dsp:sp>
    <dsp:sp modelId="{D48C162C-10F3-422B-A9C6-814868475676}">
      <dsp:nvSpPr>
        <dsp:cNvPr id="0" name=""/>
        <dsp:cNvSpPr/>
      </dsp:nvSpPr>
      <dsp:spPr>
        <a:xfrm>
          <a:off x="1695157" y="996135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g:7</a:t>
          </a:r>
        </a:p>
      </dsp:txBody>
      <dsp:txXfrm>
        <a:off x="1695157" y="996135"/>
        <a:ext cx="698158" cy="349079"/>
      </dsp:txXfrm>
    </dsp:sp>
    <dsp:sp modelId="{C1C6CC4A-074C-43AE-B2B7-A2F595A942A1}">
      <dsp:nvSpPr>
        <dsp:cNvPr id="0" name=""/>
        <dsp:cNvSpPr/>
      </dsp:nvSpPr>
      <dsp:spPr>
        <a:xfrm>
          <a:off x="2548321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h:8</a:t>
          </a:r>
        </a:p>
      </dsp:txBody>
      <dsp:txXfrm>
        <a:off x="2548321" y="991939"/>
        <a:ext cx="698158" cy="349079"/>
      </dsp:txXfrm>
    </dsp:sp>
    <dsp:sp modelId="{78A0BD3C-F4CB-4515-A4CE-EB464C73BE18}">
      <dsp:nvSpPr>
        <dsp:cNvPr id="0" name=""/>
        <dsp:cNvSpPr/>
      </dsp:nvSpPr>
      <dsp:spPr>
        <a:xfrm>
          <a:off x="2722861" y="1487632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g:9</a:t>
          </a:r>
        </a:p>
      </dsp:txBody>
      <dsp:txXfrm>
        <a:off x="2722861" y="1487632"/>
        <a:ext cx="698158" cy="349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1E98C-809E-4EA3-8D12-46B6C11B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48AEC-5A73-4182-AD4E-4F441C6E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4B44-F0F5-460B-92C0-AE1FDBA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65907-2B7E-43D4-9D94-7467CAA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8599B-59FD-4875-A4C7-B0EE203A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6E52-A578-414B-8FD9-E34885A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6583E-844A-49F8-8978-4FA588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DE4A1-780E-48E0-8FDC-534A918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50DBC-E644-4543-BE6D-2E20FF7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4F424-B06B-4DB6-8BC0-CBD5942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CCD69-930A-4711-B027-2AE33522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DFE7A0-0FE0-41EF-ABC6-BB6FCAAF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07C0-72A9-4223-9272-E9309152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699D-87C7-448D-881B-78D0892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F527F-ABEF-4B25-9F5E-C060DE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73D2D-E193-4986-86DC-61EEE009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F15E-F566-4290-8C26-7E73A80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3F8D0-64BB-4309-85AC-590B5A8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841C-2DCF-4B31-9FBB-CD80A92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F2B2-BA32-460F-A21C-0485895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9ADBE-F39A-421E-94DF-9161BA5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BBB39-1C73-4FB1-B4BB-2F523A84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4C777-5FCE-42AB-8627-9C053A1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49643-5CD6-43A8-BC5B-073DFFA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BDC1-B36B-4829-9BD8-CDA75D9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63850-7927-429F-8A55-BB8AE75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DC8E9-A7F3-4261-988D-B23110CA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87F2A-D45A-48E9-AA77-E0F4B44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7A8B6-06B6-439D-B353-16A0F1A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FC526-D90B-41D1-851A-1CACB49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43D060-E092-4ABD-B8B5-F02B341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F20B2-7C8D-4911-9D22-3D56D13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15CEC-CACC-4C26-8FE3-8513AF2F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650DE-8AB9-4877-A3BA-429AC017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CC92F-73B8-43E0-B558-F3FCAE7C7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02A91-F608-4970-A1E0-13D55803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5B89-57D9-45A3-A2C9-E73FC6C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9FBF2-FA19-495B-A1A6-786B14D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4B924-3C32-4A15-8834-C0A2784D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BA247-D710-42F1-B079-2000424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66130-FCA8-4866-83D3-24856E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CA604-2C39-4987-8BA8-1F23D8A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F0F53-FA97-4866-BC6C-4B47EEE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3E2B0B-EEB0-4422-AC4D-6271D11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FB275-524C-4865-A8EF-720CE7E7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1D702E-8AAF-4E44-8142-3E54007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0E7D-EECF-423C-BD33-662005B6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C0E7D-C73B-47CA-AC84-8CED165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596C1-CBB4-4444-A06A-714C38E8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18BCA-7E1C-4FC9-80E8-E5E7758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F48E9-2C58-443C-9122-3DB8951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3052-3771-458C-88E7-5A276BC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033C2-FD89-4794-8369-7BB334B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C72A-1F38-42F5-8A36-1889CEB0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BF1AC0-69D8-42D9-90A6-F574E2E2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60579-1215-491C-8B07-50BD71F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1B20-2861-4C3F-A1E2-35E558E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18296-200F-474F-BAC1-CEFC2802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AFE8D-9ADE-4B84-B133-BEF5356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90A5F-4BBD-456E-A2A8-04CF70A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912BF-301B-4CF9-974F-32E8E24E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511F-EB6F-49BF-8568-06D4416883FE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E8018-D077-48EF-9487-906B80FE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1970-538B-422E-9528-345857B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MULTI STAGE DESIGN</a:t>
            </a:r>
            <a:endParaRPr kumimoji="1" lang="ja-JP" altLang="en-US" b="1" u="sng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D7BF499-4F0D-4E9F-A49A-6917FBF2B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00753"/>
              </p:ext>
            </p:extLst>
          </p:nvPr>
        </p:nvGraphicFramePr>
        <p:xfrm>
          <a:off x="224366" y="990600"/>
          <a:ext cx="8712200" cy="33121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7138">
                  <a:extLst>
                    <a:ext uri="{9D8B030D-6E8A-4147-A177-3AD203B41FA5}">
                      <a16:colId xmlns:a16="http://schemas.microsoft.com/office/drawing/2014/main" val="1238566346"/>
                    </a:ext>
                  </a:extLst>
                </a:gridCol>
                <a:gridCol w="1894718">
                  <a:extLst>
                    <a:ext uri="{9D8B030D-6E8A-4147-A177-3AD203B41FA5}">
                      <a16:colId xmlns:a16="http://schemas.microsoft.com/office/drawing/2014/main" val="1023977800"/>
                    </a:ext>
                  </a:extLst>
                </a:gridCol>
                <a:gridCol w="1894718">
                  <a:extLst>
                    <a:ext uri="{9D8B030D-6E8A-4147-A177-3AD203B41FA5}">
                      <a16:colId xmlns:a16="http://schemas.microsoft.com/office/drawing/2014/main" val="2015128726"/>
                    </a:ext>
                  </a:extLst>
                </a:gridCol>
                <a:gridCol w="1382750">
                  <a:extLst>
                    <a:ext uri="{9D8B030D-6E8A-4147-A177-3AD203B41FA5}">
                      <a16:colId xmlns:a16="http://schemas.microsoft.com/office/drawing/2014/main" val="1270436939"/>
                    </a:ext>
                  </a:extLst>
                </a:gridCol>
                <a:gridCol w="2082876">
                  <a:extLst>
                    <a:ext uri="{9D8B030D-6E8A-4147-A177-3AD203B41FA5}">
                      <a16:colId xmlns:a16="http://schemas.microsoft.com/office/drawing/2014/main" val="1503952596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Instance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Instance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Class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32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u="sng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xxx@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9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u="sng"/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xxx@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74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4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Kanban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2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1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96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Template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4355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811CACA-F7ED-4420-885C-A976EDDD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66" y="677621"/>
            <a:ext cx="8712200" cy="2026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for identifying objects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9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75C53A5-5175-477A-ABAA-68BA6549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66" y="722601"/>
            <a:ext cx="11804502" cy="2026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Loation FullPath Rule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EBF83E00-2046-4BB3-A88C-329571BA8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352846"/>
              </p:ext>
            </p:extLst>
          </p:nvPr>
        </p:nvGraphicFramePr>
        <p:xfrm>
          <a:off x="-977899" y="1457221"/>
          <a:ext cx="9550399" cy="323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BC2F8A-878A-4F1D-A03B-C35B7BA48CC1}"/>
              </a:ext>
            </a:extLst>
          </p:cNvPr>
          <p:cNvSpPr txBox="1"/>
          <p:nvPr/>
        </p:nvSpPr>
        <p:spPr>
          <a:xfrm>
            <a:off x="224366" y="1087042"/>
            <a:ext cx="320151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JitObject (Name) </a:t>
            </a:r>
            <a:r>
              <a:rPr lang="en-US" sz="1200">
                <a:latin typeface="Yu Gothic UI" panose="020B0500000000000000" pitchFamily="50" charset="-128"/>
                <a:ea typeface="Yu Gothic UI" panose="020B0500000000000000" pitchFamily="50" charset="-128"/>
                <a:sym typeface="Wingdings" panose="05000000000000000000" pitchFamily="2" charset="2"/>
              </a:rPr>
              <a:t> instance reference name</a:t>
            </a:r>
            <a:endParaRPr lang="en-US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en-US" sz="1200">
                <a:solidFill>
                  <a:srgbClr val="00B0F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FullPath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6FCAF-0BA0-44B2-ACBB-BDFF5A7494DA}"/>
              </a:ext>
            </a:extLst>
          </p:cNvPr>
          <p:cNvSpPr txBox="1"/>
          <p:nvPr/>
        </p:nvSpPr>
        <p:spPr>
          <a:xfrm>
            <a:off x="7416309" y="1097946"/>
            <a:ext cx="41410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&lt;instance&gt;\&lt;instance name&gt;@&lt;class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&lt;parent instance&gt;\&lt;child class&gt;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name can be omitted if not conflict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170F18-7BFF-43F4-A245-81CDE4B3CFEB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MULTI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3788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1674154" y="1830923"/>
            <a:ext cx="2605321" cy="18266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rgbClr val="00B0F0"/>
                </a:solidFill>
              </a:rPr>
              <a:t>Subset</a:t>
            </a:r>
            <a:r>
              <a:rPr kumimoji="1" lang="ja-JP" altLang="en-US" b="1" u="sng">
                <a:solidFill>
                  <a:srgbClr val="00B0F0"/>
                </a:solidFill>
              </a:rPr>
              <a:t>：</a:t>
            </a:r>
            <a:r>
              <a:rPr kumimoji="1" lang="en-US" altLang="ja-JP" b="1" u="sng">
                <a:solidFill>
                  <a:srgbClr val="00B0F0"/>
                </a:solidFill>
              </a:rPr>
              <a:t>X</a:t>
            </a:r>
            <a:r>
              <a:rPr kumimoji="1" lang="en-US" altLang="ja-JP" b="1" u="sng">
                <a:solidFill>
                  <a:srgbClr val="00B0F0"/>
                </a:solidFill>
                <a:sym typeface="Wingdings" panose="05000000000000000000" pitchFamily="2" charset="2"/>
              </a:rPr>
              <a:t>x1	</a:t>
            </a:r>
            <a:endParaRPr kumimoji="1" lang="en-US" altLang="ja-JP" b="1" u="sng">
              <a:solidFill>
                <a:srgbClr val="00B0F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1789063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A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3126136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2827745" y="2962043"/>
            <a:ext cx="29839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4511C3-A26E-465C-94D3-22C48B57198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MULTI STAGE DESIGN</a:t>
            </a:r>
            <a:endParaRPr kumimoji="1" lang="ja-JP" altLang="en-US" b="1" u="sng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EE64B1AC-66D6-4774-A409-8B1BA49F032E}"/>
              </a:ext>
            </a:extLst>
          </p:cNvPr>
          <p:cNvSpPr/>
          <p:nvPr/>
        </p:nvSpPr>
        <p:spPr>
          <a:xfrm>
            <a:off x="7949311" y="1830923"/>
            <a:ext cx="2620922" cy="182667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rgbClr val="00B0F0"/>
                </a:solidFill>
              </a:rPr>
              <a:t>Subset</a:t>
            </a:r>
            <a:r>
              <a:rPr kumimoji="1" lang="ja-JP" altLang="en-US" b="1" u="sng">
                <a:solidFill>
                  <a:srgbClr val="00B0F0"/>
                </a:solidFill>
              </a:rPr>
              <a:t>：</a:t>
            </a:r>
            <a:r>
              <a:rPr kumimoji="1" lang="en-US" altLang="ja-JP" b="1" u="sng">
                <a:solidFill>
                  <a:srgbClr val="00B0F0"/>
                </a:solidFill>
              </a:rPr>
              <a:t>X</a:t>
            </a:r>
            <a:r>
              <a:rPr kumimoji="1" lang="en-US" altLang="ja-JP" b="1" u="sng">
                <a:solidFill>
                  <a:srgbClr val="00B0F0"/>
                </a:solidFill>
                <a:sym typeface="Wingdings" panose="05000000000000000000" pitchFamily="2" charset="2"/>
              </a:rPr>
              <a:t>x2</a:t>
            </a:r>
            <a:endParaRPr kumimoji="1" lang="en-US" altLang="ja-JP" b="1" u="sng">
              <a:solidFill>
                <a:srgbClr val="00B0F0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CE2FF1D-FC39-4AD2-A983-C87AE58FEA8D}"/>
              </a:ext>
            </a:extLst>
          </p:cNvPr>
          <p:cNvSpPr/>
          <p:nvPr/>
        </p:nvSpPr>
        <p:spPr>
          <a:xfrm>
            <a:off x="8111031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A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0A83B5C-FEA4-424A-9C67-566905D68275}"/>
              </a:ext>
            </a:extLst>
          </p:cNvPr>
          <p:cNvSpPr/>
          <p:nvPr/>
        </p:nvSpPr>
        <p:spPr>
          <a:xfrm>
            <a:off x="9404490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003C7B8-3F52-4DE0-A70C-A784D9E3B5BE}"/>
              </a:ext>
            </a:extLst>
          </p:cNvPr>
          <p:cNvCxnSpPr>
            <a:stCxn id="105" idx="3"/>
            <a:endCxn id="111" idx="1"/>
          </p:cNvCxnSpPr>
          <p:nvPr/>
        </p:nvCxnSpPr>
        <p:spPr>
          <a:xfrm>
            <a:off x="9149713" y="2962043"/>
            <a:ext cx="254777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7DE003F-F67B-4FC1-8BB6-41E957CD50BF}"/>
              </a:ext>
            </a:extLst>
          </p:cNvPr>
          <p:cNvSpPr/>
          <p:nvPr/>
        </p:nvSpPr>
        <p:spPr>
          <a:xfrm>
            <a:off x="363910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C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D8BC9E08-C16D-4DAA-8538-1DAF49317821}"/>
              </a:ext>
            </a:extLst>
          </p:cNvPr>
          <p:cNvSpPr/>
          <p:nvPr/>
        </p:nvSpPr>
        <p:spPr>
          <a:xfrm>
            <a:off x="10752510" y="2442702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9CCF44C3-19C5-4771-85FF-AC2B33FC735E}"/>
              </a:ext>
            </a:extLst>
          </p:cNvPr>
          <p:cNvSpPr/>
          <p:nvPr/>
        </p:nvSpPr>
        <p:spPr>
          <a:xfrm>
            <a:off x="101599" y="858989"/>
            <a:ext cx="11933767" cy="290021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rgbClr val="00B050"/>
                </a:solidFill>
              </a:rPr>
              <a:t>Stage</a:t>
            </a:r>
            <a:r>
              <a:rPr kumimoji="1" lang="ja-JP" altLang="en-US" b="1" u="sng">
                <a:solidFill>
                  <a:srgbClr val="00B050"/>
                </a:solidFill>
              </a:rPr>
              <a:t>：</a:t>
            </a:r>
            <a:r>
              <a:rPr kumimoji="1" lang="en-US" altLang="ja-JP" b="1" u="sng">
                <a:solidFill>
                  <a:srgbClr val="00B050"/>
                </a:solidFill>
              </a:rPr>
              <a:t>st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9E126F8-50A8-429A-B217-67B1CDEA6D42}"/>
              </a:ext>
            </a:extLst>
          </p:cNvPr>
          <p:cNvCxnSpPr>
            <a:cxnSpLocks/>
            <a:stCxn id="113" idx="3"/>
            <a:endCxn id="79" idx="1"/>
          </p:cNvCxnSpPr>
          <p:nvPr/>
        </p:nvCxnSpPr>
        <p:spPr>
          <a:xfrm>
            <a:off x="1402592" y="2962043"/>
            <a:ext cx="386471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452D79A-FC03-40D0-98A6-BDEFCAB795D5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>
            <a:off x="10443172" y="2962043"/>
            <a:ext cx="30933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3D3F3B-1B32-426F-B338-3425125F4272}"/>
              </a:ext>
            </a:extLst>
          </p:cNvPr>
          <p:cNvSpPr txBox="1"/>
          <p:nvPr/>
        </p:nvSpPr>
        <p:spPr>
          <a:xfrm>
            <a:off x="2023710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7B027E8-2DF7-4498-86FA-18B91AE9C8C8}"/>
              </a:ext>
            </a:extLst>
          </p:cNvPr>
          <p:cNvSpPr txBox="1"/>
          <p:nvPr/>
        </p:nvSpPr>
        <p:spPr>
          <a:xfrm>
            <a:off x="3360783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CA0E288-5315-48C9-B5EF-9226F003CA67}"/>
              </a:ext>
            </a:extLst>
          </p:cNvPr>
          <p:cNvSpPr txBox="1"/>
          <p:nvPr/>
        </p:nvSpPr>
        <p:spPr>
          <a:xfrm>
            <a:off x="628474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47AC546-E346-4C4A-BC7F-F88CFB65CF1F}"/>
              </a:ext>
            </a:extLst>
          </p:cNvPr>
          <p:cNvSpPr txBox="1"/>
          <p:nvPr/>
        </p:nvSpPr>
        <p:spPr>
          <a:xfrm>
            <a:off x="8315762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87B12C0-A654-488D-8A09-1038D46D55F1}"/>
              </a:ext>
            </a:extLst>
          </p:cNvPr>
          <p:cNvSpPr txBox="1"/>
          <p:nvPr/>
        </p:nvSpPr>
        <p:spPr>
          <a:xfrm>
            <a:off x="9639137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F3E8B81-CE5F-410F-9D31-4137483350E3}"/>
              </a:ext>
            </a:extLst>
          </p:cNvPr>
          <p:cNvSpPr txBox="1"/>
          <p:nvPr/>
        </p:nvSpPr>
        <p:spPr>
          <a:xfrm>
            <a:off x="11039528" y="3075228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s=1m</a:t>
            </a:r>
          </a:p>
          <a:p>
            <a:r>
              <a:rPr lang="en-US" sz="1100"/>
              <a:t>d=1m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2D3A961-B82A-4979-8B54-C1C7AC20677E}"/>
              </a:ext>
            </a:extLst>
          </p:cNvPr>
          <p:cNvSpPr txBox="1"/>
          <p:nvPr/>
        </p:nvSpPr>
        <p:spPr>
          <a:xfrm>
            <a:off x="200022" y="597379"/>
            <a:ext cx="1821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MultiStageTest . Test006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074EE61-1F0C-4C49-A486-417A586CF79C}"/>
              </a:ext>
            </a:extLst>
          </p:cNvPr>
          <p:cNvGrpSpPr/>
          <p:nvPr/>
        </p:nvGrpSpPr>
        <p:grpSpPr>
          <a:xfrm>
            <a:off x="4853877" y="2452823"/>
            <a:ext cx="1038682" cy="1063413"/>
            <a:chOff x="5765077" y="2871923"/>
            <a:chExt cx="1038682" cy="1063413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FFDBC17-66A2-4589-90ED-A7E6B2F47DDC}"/>
                </a:ext>
              </a:extLst>
            </p:cNvPr>
            <p:cNvSpPr/>
            <p:nvPr/>
          </p:nvSpPr>
          <p:spPr>
            <a:xfrm>
              <a:off x="5765077" y="2871923"/>
              <a:ext cx="1038682" cy="10386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>
                  <a:solidFill>
                    <a:srgbClr val="FF0000"/>
                  </a:solidFill>
                </a:rPr>
                <a:t>Process</a:t>
              </a:r>
            </a:p>
            <a:p>
              <a:pPr algn="ctr"/>
              <a:r>
                <a:rPr kumimoji="1" lang="en-US" altLang="ja-JP" b="1">
                  <a:solidFill>
                    <a:srgbClr val="FF0000"/>
                  </a:solidFill>
                </a:rPr>
                <a:t>D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29742650-0377-4D38-9ABE-F9A8E47773AE}"/>
                </a:ext>
              </a:extLst>
            </p:cNvPr>
            <p:cNvSpPr txBox="1"/>
            <p:nvPr/>
          </p:nvSpPr>
          <p:spPr>
            <a:xfrm>
              <a:off x="6052095" y="3504449"/>
              <a:ext cx="5693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s=1m</a:t>
              </a:r>
            </a:p>
            <a:p>
              <a:r>
                <a:rPr lang="en-US" sz="1100"/>
                <a:t>d=1m</a:t>
              </a:r>
            </a:p>
          </p:txBody>
        </p:sp>
      </p:grp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83365AEA-0B37-4BC9-96F3-3EE10877EFF5}"/>
              </a:ext>
            </a:extLst>
          </p:cNvPr>
          <p:cNvSpPr/>
          <p:nvPr/>
        </p:nvSpPr>
        <p:spPr>
          <a:xfrm>
            <a:off x="4495800" y="1411823"/>
            <a:ext cx="3289300" cy="227541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F718E9FB-22CC-41A6-AD26-76E126BDEC53}"/>
              </a:ext>
            </a:extLst>
          </p:cNvPr>
          <p:cNvSpPr/>
          <p:nvPr/>
        </p:nvSpPr>
        <p:spPr>
          <a:xfrm>
            <a:off x="4741842" y="1947331"/>
            <a:ext cx="1441421" cy="167640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kumimoji="1" lang="ja-JP" altLang="en-US" sz="1200" b="1" u="sng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</a:rPr>
              <a:t>Z</a:t>
            </a:r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z1</a:t>
            </a:r>
            <a:endParaRPr kumimoji="1" lang="en-US" altLang="ja-JP" sz="1200" b="1" u="sng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8E8F198-F6E2-4870-92AA-4F0DFB4E4A95}"/>
              </a:ext>
            </a:extLst>
          </p:cNvPr>
          <p:cNvCxnSpPr>
            <a:cxnSpLocks/>
            <a:stCxn id="80" idx="3"/>
            <a:endCxn id="127" idx="1"/>
          </p:cNvCxnSpPr>
          <p:nvPr/>
        </p:nvCxnSpPr>
        <p:spPr>
          <a:xfrm>
            <a:off x="4164818" y="2962043"/>
            <a:ext cx="689059" cy="1012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02E29665-8493-4766-8E0E-3B115C9E4624}"/>
              </a:ext>
            </a:extLst>
          </p:cNvPr>
          <p:cNvGrpSpPr/>
          <p:nvPr/>
        </p:nvGrpSpPr>
        <p:grpSpPr>
          <a:xfrm>
            <a:off x="6467957" y="2452823"/>
            <a:ext cx="1038682" cy="1063413"/>
            <a:chOff x="5765077" y="2871923"/>
            <a:chExt cx="1038682" cy="1063413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812F1E15-7663-4BFB-8CAC-E8AB401EA1E7}"/>
                </a:ext>
              </a:extLst>
            </p:cNvPr>
            <p:cNvSpPr/>
            <p:nvPr/>
          </p:nvSpPr>
          <p:spPr>
            <a:xfrm>
              <a:off x="5765077" y="2871923"/>
              <a:ext cx="1038682" cy="10386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>
                  <a:solidFill>
                    <a:srgbClr val="FF0000"/>
                  </a:solidFill>
                </a:rPr>
                <a:t>Process</a:t>
              </a:r>
            </a:p>
            <a:p>
              <a:pPr algn="ctr"/>
              <a:r>
                <a:rPr kumimoji="1" lang="en-US" altLang="ja-JP" b="1">
                  <a:solidFill>
                    <a:srgbClr val="FF0000"/>
                  </a:solidFill>
                </a:rPr>
                <a:t>D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32886040-FCB4-46C0-9A6D-EE1D90DA2DD2}"/>
                </a:ext>
              </a:extLst>
            </p:cNvPr>
            <p:cNvSpPr txBox="1"/>
            <p:nvPr/>
          </p:nvSpPr>
          <p:spPr>
            <a:xfrm>
              <a:off x="6052095" y="3504449"/>
              <a:ext cx="5693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s=1m</a:t>
              </a:r>
            </a:p>
            <a:p>
              <a:r>
                <a:rPr lang="en-US" sz="1100"/>
                <a:t>d=1m</a:t>
              </a:r>
            </a:p>
          </p:txBody>
        </p:sp>
      </p:grp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E1A8872F-4EA0-4171-937D-98FA66088673}"/>
              </a:ext>
            </a:extLst>
          </p:cNvPr>
          <p:cNvSpPr/>
          <p:nvPr/>
        </p:nvSpPr>
        <p:spPr>
          <a:xfrm>
            <a:off x="6256867" y="1947331"/>
            <a:ext cx="1473200" cy="167640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kumimoji="1" lang="ja-JP" altLang="en-US" sz="1200" b="1" u="sng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</a:rPr>
              <a:t>Z</a:t>
            </a:r>
            <a:r>
              <a:rPr kumimoji="1" lang="en-US" altLang="ja-JP" sz="1200" b="1" u="sng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z2</a:t>
            </a:r>
            <a:endParaRPr kumimoji="1" lang="en-US" altLang="ja-JP" sz="1200" b="1" u="sng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7CA625D-A671-4B73-A004-9E04A66AC30A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5892559" y="2972164"/>
            <a:ext cx="575398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8A536D17-13C1-4D04-8BB4-F9021E7362FF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7506639" y="2962043"/>
            <a:ext cx="604392" cy="1012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9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1066800" y="1136655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1582061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a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3160213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2620743" y="2267776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3348951" y="74439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2836333" y="971556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1193800" y="3071289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6287148" y="322065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1166966" y="3066806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2163962" y="306680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4152992" y="3066806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528802" y="3071289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923549" y="3285066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518817" y="323003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8B098E7-6C42-4D85-8884-AFA927774691}"/>
              </a:ext>
            </a:extLst>
          </p:cNvPr>
          <p:cNvSpPr/>
          <p:nvPr/>
        </p:nvSpPr>
        <p:spPr>
          <a:xfrm>
            <a:off x="1045257" y="4138377"/>
            <a:ext cx="625477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st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D8AEEBF-43BB-4D9B-8C6E-57A2ABB01FB8}"/>
              </a:ext>
            </a:extLst>
          </p:cNvPr>
          <p:cNvSpPr/>
          <p:nvPr/>
        </p:nvSpPr>
        <p:spPr>
          <a:xfrm>
            <a:off x="1432012" y="4661667"/>
            <a:ext cx="1082539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:aaa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E37B20A-2443-4795-A956-81C121668BD5}"/>
              </a:ext>
            </a:extLst>
          </p:cNvPr>
          <p:cNvSpPr/>
          <p:nvPr/>
        </p:nvSpPr>
        <p:spPr>
          <a:xfrm>
            <a:off x="1630282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1AA9C6C-223F-45DA-AC1E-8DAA9436770B}"/>
              </a:ext>
            </a:extLst>
          </p:cNvPr>
          <p:cNvSpPr/>
          <p:nvPr/>
        </p:nvSpPr>
        <p:spPr>
          <a:xfrm>
            <a:off x="2044624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BBEAB72-68CE-401F-9839-4FE239F79870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1930002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AF566D-65CB-4CD6-B72E-6164FD91E0BD}"/>
              </a:ext>
            </a:extLst>
          </p:cNvPr>
          <p:cNvSpPr/>
          <p:nvPr/>
        </p:nvSpPr>
        <p:spPr>
          <a:xfrm>
            <a:off x="2977303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c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3D28A9E-6B71-44BA-8711-18F0FD95859A}"/>
              </a:ext>
            </a:extLst>
          </p:cNvPr>
          <p:cNvCxnSpPr>
            <a:cxnSpLocks/>
            <a:stCxn id="7" idx="6"/>
            <a:endCxn id="51" idx="1"/>
          </p:cNvCxnSpPr>
          <p:nvPr/>
        </p:nvCxnSpPr>
        <p:spPr>
          <a:xfrm flipV="1">
            <a:off x="698841" y="5387635"/>
            <a:ext cx="733171" cy="1026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19E19EE2-734A-43BD-A081-98F2E3DEF2F2}"/>
              </a:ext>
            </a:extLst>
          </p:cNvPr>
          <p:cNvSpPr/>
          <p:nvPr/>
        </p:nvSpPr>
        <p:spPr>
          <a:xfrm>
            <a:off x="250568" y="5266159"/>
            <a:ext cx="448273" cy="44827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1"/>
                </a:solidFill>
              </a:rPr>
              <a:t>w1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1986FFB7-E101-40FD-8412-9FAC18538EBD}"/>
              </a:ext>
            </a:extLst>
          </p:cNvPr>
          <p:cNvSpPr/>
          <p:nvPr/>
        </p:nvSpPr>
        <p:spPr>
          <a:xfrm>
            <a:off x="3514774" y="4661667"/>
            <a:ext cx="1076883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:bbb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11557F2-565D-4C8F-88F4-4D7FF2098885}"/>
              </a:ext>
            </a:extLst>
          </p:cNvPr>
          <p:cNvSpPr/>
          <p:nvPr/>
        </p:nvSpPr>
        <p:spPr>
          <a:xfrm>
            <a:off x="3713044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0B33117-DB60-4193-9D40-F944F977719E}"/>
              </a:ext>
            </a:extLst>
          </p:cNvPr>
          <p:cNvSpPr/>
          <p:nvPr/>
        </p:nvSpPr>
        <p:spPr>
          <a:xfrm>
            <a:off x="4127386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29DC921-1760-41E3-9D62-2D21F1B8624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012764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D3FDFD-89D1-439B-AD62-F001BD3A1EAA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 flipV="1">
            <a:off x="2514551" y="5141417"/>
            <a:ext cx="462752" cy="246218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619D1EC-6FD5-4CA9-A042-D5E0D63748A8}"/>
              </a:ext>
            </a:extLst>
          </p:cNvPr>
          <p:cNvSpPr/>
          <p:nvPr/>
        </p:nvSpPr>
        <p:spPr>
          <a:xfrm>
            <a:off x="6028332" y="4661667"/>
            <a:ext cx="1082539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:ccc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9C04CB8-5DEE-4124-95C7-3DC50BA4C73A}"/>
              </a:ext>
            </a:extLst>
          </p:cNvPr>
          <p:cNvSpPr/>
          <p:nvPr/>
        </p:nvSpPr>
        <p:spPr>
          <a:xfrm>
            <a:off x="6226602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0DFE15-399A-4758-AFB0-ECBE08AC1498}"/>
              </a:ext>
            </a:extLst>
          </p:cNvPr>
          <p:cNvSpPr/>
          <p:nvPr/>
        </p:nvSpPr>
        <p:spPr>
          <a:xfrm>
            <a:off x="6640944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15FA047-4F91-41C3-B687-8139F7346EF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526322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753E862-430F-4315-B2C7-ADF288DC1454}"/>
              </a:ext>
            </a:extLst>
          </p:cNvPr>
          <p:cNvCxnSpPr>
            <a:cxnSpLocks/>
            <a:stCxn id="92" idx="3"/>
            <a:endCxn id="101" idx="1"/>
          </p:cNvCxnSpPr>
          <p:nvPr/>
        </p:nvCxnSpPr>
        <p:spPr>
          <a:xfrm>
            <a:off x="3277023" y="5141417"/>
            <a:ext cx="237751" cy="246218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F13DCCD-C330-41DE-8A01-22B0AF3DBA67}"/>
              </a:ext>
            </a:extLst>
          </p:cNvPr>
          <p:cNvCxnSpPr>
            <a:cxnSpLocks/>
            <a:stCxn id="103" idx="2"/>
            <a:endCxn id="43" idx="2"/>
          </p:cNvCxnSpPr>
          <p:nvPr/>
        </p:nvCxnSpPr>
        <p:spPr>
          <a:xfrm rot="16200000" flipH="1">
            <a:off x="5534025" y="4009381"/>
            <a:ext cx="12700" cy="2513558"/>
          </a:xfrm>
          <a:prstGeom prst="bentConnector3">
            <a:avLst>
              <a:gd name="adj1" fmla="val 2133339"/>
            </a:avLst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1FCAAE3-0723-4B94-910F-011F239F4B78}"/>
              </a:ext>
            </a:extLst>
          </p:cNvPr>
          <p:cNvCxnSpPr>
            <a:cxnSpLocks/>
            <a:stCxn id="51" idx="1"/>
            <a:endCxn id="55" idx="1"/>
          </p:cNvCxnSpPr>
          <p:nvPr/>
        </p:nvCxnSpPr>
        <p:spPr>
          <a:xfrm flipV="1">
            <a:off x="1432012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6">
            <a:extLst>
              <a:ext uri="{FF2B5EF4-FFF2-40B4-BE49-F238E27FC236}">
                <a16:creationId xmlns:a16="http://schemas.microsoft.com/office/drawing/2014/main" id="{DBB5C376-B64D-40EF-AC22-5D2DDB61538B}"/>
              </a:ext>
            </a:extLst>
          </p:cNvPr>
          <p:cNvCxnSpPr>
            <a:cxnSpLocks/>
            <a:stCxn id="60" idx="3"/>
            <a:endCxn id="51" idx="3"/>
          </p:cNvCxnSpPr>
          <p:nvPr/>
        </p:nvCxnSpPr>
        <p:spPr>
          <a:xfrm>
            <a:off x="2344344" y="5141417"/>
            <a:ext cx="170207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1E65B7-69F5-4FDB-B265-A045F7CC5865}"/>
              </a:ext>
            </a:extLst>
          </p:cNvPr>
          <p:cNvCxnSpPr>
            <a:cxnSpLocks/>
            <a:stCxn id="101" idx="1"/>
            <a:endCxn id="102" idx="1"/>
          </p:cNvCxnSpPr>
          <p:nvPr/>
        </p:nvCxnSpPr>
        <p:spPr>
          <a:xfrm flipV="1">
            <a:off x="3514774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91BF890-DABB-4CC8-B918-2DA305CAC536}"/>
              </a:ext>
            </a:extLst>
          </p:cNvPr>
          <p:cNvCxnSpPr>
            <a:cxnSpLocks/>
            <a:stCxn id="103" idx="3"/>
            <a:endCxn id="101" idx="3"/>
          </p:cNvCxnSpPr>
          <p:nvPr/>
        </p:nvCxnSpPr>
        <p:spPr>
          <a:xfrm>
            <a:off x="4427106" y="5141417"/>
            <a:ext cx="164551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8320A8B-A827-4BA5-A9FE-707E3F243D5D}"/>
              </a:ext>
            </a:extLst>
          </p:cNvPr>
          <p:cNvCxnSpPr>
            <a:cxnSpLocks/>
            <a:stCxn id="41" idx="1"/>
            <a:endCxn id="42" idx="1"/>
          </p:cNvCxnSpPr>
          <p:nvPr/>
        </p:nvCxnSpPr>
        <p:spPr>
          <a:xfrm flipV="1">
            <a:off x="6028332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FEE8917-10CC-448A-97F3-F37634FF0715}"/>
              </a:ext>
            </a:extLst>
          </p:cNvPr>
          <p:cNvCxnSpPr>
            <a:cxnSpLocks/>
            <a:stCxn id="43" idx="3"/>
            <a:endCxn id="41" idx="3"/>
          </p:cNvCxnSpPr>
          <p:nvPr/>
        </p:nvCxnSpPr>
        <p:spPr>
          <a:xfrm>
            <a:off x="6940664" y="5141417"/>
            <a:ext cx="170207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B297B7C-781C-4F3D-B5A3-D1F083EA6C3C}"/>
              </a:ext>
            </a:extLst>
          </p:cNvPr>
          <p:cNvSpPr txBox="1"/>
          <p:nvPr/>
        </p:nvSpPr>
        <p:spPr>
          <a:xfrm>
            <a:off x="1622659" y="575808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65B51AE-46CC-4167-971F-FCFB0BDB9609}"/>
              </a:ext>
            </a:extLst>
          </p:cNvPr>
          <p:cNvSpPr txBox="1"/>
          <p:nvPr/>
        </p:nvSpPr>
        <p:spPr>
          <a:xfrm>
            <a:off x="3120047" y="212703"/>
            <a:ext cx="530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Legend      </a:t>
            </a:r>
            <a:r>
              <a:rPr kumimoji="1" lang="en-US" altLang="ja-JP" sz="1200" u="sng"/>
              <a:t>ID</a:t>
            </a:r>
            <a:r>
              <a:rPr kumimoji="1" lang="en-US" altLang="ja-JP" sz="1200"/>
              <a:t>       name</a:t>
            </a:r>
            <a:endParaRPr kumimoji="1" lang="ja-JP" altLang="en-US" sz="12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1586D9C-B201-4F9A-838F-289361342BFA}"/>
              </a:ext>
            </a:extLst>
          </p:cNvPr>
          <p:cNvSpPr txBox="1"/>
          <p:nvPr/>
        </p:nvSpPr>
        <p:spPr>
          <a:xfrm>
            <a:off x="3659769" y="575808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033F0A-910D-4D7E-B083-8F065FEFECA0}"/>
              </a:ext>
            </a:extLst>
          </p:cNvPr>
          <p:cNvSpPr txBox="1"/>
          <p:nvPr/>
        </p:nvSpPr>
        <p:spPr>
          <a:xfrm>
            <a:off x="6226632" y="574025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kumimoji="1" lang="ja-JP" altLang="en-US" sz="1200" b="1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80C3AE2-2A9F-4A1B-9F25-DBB3E0526EBC}"/>
              </a:ext>
            </a:extLst>
          </p:cNvPr>
          <p:cNvSpPr txBox="1"/>
          <p:nvPr/>
        </p:nvSpPr>
        <p:spPr>
          <a:xfrm>
            <a:off x="2628366" y="54170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aaa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bbb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859CE6D-EEAB-44C2-AC1E-40C1D7404770}"/>
              </a:ext>
            </a:extLst>
          </p:cNvPr>
          <p:cNvSpPr txBox="1"/>
          <p:nvPr/>
        </p:nvSpPr>
        <p:spPr>
          <a:xfrm>
            <a:off x="4753584" y="5580183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bbb</a:t>
            </a:r>
            <a:r>
              <a:rPr lang="en-US" altLang="ja-JP" sz="12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ccc</a:t>
            </a:r>
            <a:r>
              <a:rPr lang="en-US" altLang="ja-JP" sz="12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\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</a:t>
            </a:r>
          </a:p>
          <a:p>
            <a:pPr algn="ctr"/>
            <a:r>
              <a:rPr lang="en-US" altLang="ja-JP" sz="1200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supported</a:t>
            </a:r>
          </a:p>
          <a:p>
            <a:pPr algn="ctr"/>
            <a:r>
              <a:rPr lang="en-US" altLang="ja-JP" sz="1200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deep link</a:t>
            </a:r>
            <a:endParaRPr lang="en-US" altLang="ja-JP" sz="1200" i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628B3051-DD9F-4E1B-942E-44084FDECA4F}"/>
              </a:ext>
            </a:extLst>
          </p:cNvPr>
          <p:cNvSpPr/>
          <p:nvPr/>
        </p:nvSpPr>
        <p:spPr>
          <a:xfrm rot="2700000">
            <a:off x="5350134" y="5394311"/>
            <a:ext cx="224137" cy="224137"/>
          </a:xfrm>
          <a:prstGeom prst="plus">
            <a:avLst>
              <a:gd name="adj" fmla="val 382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CF5FA94-969F-4951-84C6-0A4772E17D8F}"/>
              </a:ext>
            </a:extLst>
          </p:cNvPr>
          <p:cNvSpPr/>
          <p:nvPr/>
        </p:nvSpPr>
        <p:spPr>
          <a:xfrm>
            <a:off x="7584536" y="95905"/>
            <a:ext cx="4365533" cy="2622545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st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29970B7-DA2A-4CCB-B4E2-7988205A0FED}"/>
              </a:ext>
            </a:extLst>
          </p:cNvPr>
          <p:cNvSpPr/>
          <p:nvPr/>
        </p:nvSpPr>
        <p:spPr>
          <a:xfrm>
            <a:off x="7787264" y="876834"/>
            <a:ext cx="2426907" cy="154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JitProcessPriorityJoint</a:t>
            </a:r>
            <a:endParaRPr lang="en-US" altLang="ja-JP">
              <a:solidFill>
                <a:srgbClr val="FF0000"/>
              </a:solidFill>
            </a:endParaRPr>
          </a:p>
          <a:p>
            <a:pPr algn="ctr"/>
            <a:r>
              <a:rPr kumimoji="1" lang="en-US" altLang="ja-JP" b="1" i="1">
                <a:solidFill>
                  <a:srgbClr val="FF0000"/>
                </a:solidFill>
              </a:rPr>
              <a:t>a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0DC470B-6A05-487D-8AEE-19ED3BED6F80}"/>
              </a:ext>
            </a:extLst>
          </p:cNvPr>
          <p:cNvSpPr/>
          <p:nvPr/>
        </p:nvSpPr>
        <p:spPr>
          <a:xfrm>
            <a:off x="8062432" y="1501277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x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5B452B8-6639-46F7-9CCC-4CBA4B84F23E}"/>
              </a:ext>
            </a:extLst>
          </p:cNvPr>
          <p:cNvSpPr/>
          <p:nvPr/>
        </p:nvSpPr>
        <p:spPr>
          <a:xfrm>
            <a:off x="9063495" y="1501277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y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566C789-0BB0-4F74-8F90-55D5DBCCFB60}"/>
              </a:ext>
            </a:extLst>
          </p:cNvPr>
          <p:cNvSpPr txBox="1"/>
          <p:nvPr/>
        </p:nvSpPr>
        <p:spPr>
          <a:xfrm>
            <a:off x="8050624" y="195112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..\a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8D14409-F21B-4B33-9DF8-1B8357FF19A8}"/>
              </a:ext>
            </a:extLst>
          </p:cNvPr>
          <p:cNvSpPr txBox="1"/>
          <p:nvPr/>
        </p:nvSpPr>
        <p:spPr>
          <a:xfrm>
            <a:off x="9096572" y="195112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..\a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4340FAE-944A-4FEA-A528-9B287C55E35D}"/>
              </a:ext>
            </a:extLst>
          </p:cNvPr>
          <p:cNvSpPr/>
          <p:nvPr/>
        </p:nvSpPr>
        <p:spPr>
          <a:xfrm>
            <a:off x="10702634" y="1270924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z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7D598B3-9962-4E43-AE31-4A5168761A67}"/>
              </a:ext>
            </a:extLst>
          </p:cNvPr>
          <p:cNvSpPr txBox="1"/>
          <p:nvPr/>
        </p:nvSpPr>
        <p:spPr>
          <a:xfrm>
            <a:off x="10321815" y="212174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z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346E0A4-B564-47CC-B822-D23021BB8AD8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10214171" y="1650410"/>
            <a:ext cx="488463" cy="109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333AE253-4C94-4545-9DCD-59B9A790163B}"/>
              </a:ext>
            </a:extLst>
          </p:cNvPr>
          <p:cNvSpPr/>
          <p:nvPr/>
        </p:nvSpPr>
        <p:spPr>
          <a:xfrm>
            <a:off x="7639700" y="2920488"/>
            <a:ext cx="3777599" cy="1842012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6414EEFF-ACDC-4BF8-ABE8-6528BF11705C}"/>
              </a:ext>
            </a:extLst>
          </p:cNvPr>
          <p:cNvSpPr/>
          <p:nvPr/>
        </p:nvSpPr>
        <p:spPr>
          <a:xfrm>
            <a:off x="7757901" y="3668548"/>
            <a:ext cx="1063503" cy="938384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sz="1200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ja-JP" sz="1200" b="1" i="1">
                <a:solidFill>
                  <a:schemeClr val="accent4">
                    <a:lumMod val="75000"/>
                  </a:schemeClr>
                </a:solidFill>
              </a:rPr>
              <a:t>g</a:t>
            </a:r>
            <a:endParaRPr kumimoji="1" lang="en-US" altLang="ja-JP" sz="1200" b="1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1CDE456-9A0A-4998-A3D5-C48160E19A26}"/>
              </a:ext>
            </a:extLst>
          </p:cNvPr>
          <p:cNvSpPr/>
          <p:nvPr/>
        </p:nvSpPr>
        <p:spPr>
          <a:xfrm>
            <a:off x="7852534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49EECB4-4E5B-4ED0-B164-1F3FBF2AFE26}"/>
              </a:ext>
            </a:extLst>
          </p:cNvPr>
          <p:cNvSpPr/>
          <p:nvPr/>
        </p:nvSpPr>
        <p:spPr>
          <a:xfrm>
            <a:off x="8305183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14E5CB2-8B25-4C2E-B34D-BA5DB5C71FC7}"/>
              </a:ext>
            </a:extLst>
          </p:cNvPr>
          <p:cNvSpPr/>
          <p:nvPr/>
        </p:nvSpPr>
        <p:spPr>
          <a:xfrm>
            <a:off x="8916036" y="3423599"/>
            <a:ext cx="2209163" cy="1183333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sz="1200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ja-JP" sz="1200" b="1" i="1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kumimoji="1" lang="en-US" altLang="ja-JP" sz="1200" b="1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AAC61D1-F5FE-4570-9B64-647B6678D2B6}"/>
              </a:ext>
            </a:extLst>
          </p:cNvPr>
          <p:cNvSpPr/>
          <p:nvPr/>
        </p:nvSpPr>
        <p:spPr>
          <a:xfrm>
            <a:off x="9061843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B894853-4022-4DB0-B1DC-5BF00FC5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347" y="3762139"/>
            <a:ext cx="880309" cy="775865"/>
          </a:xfrm>
          <a:prstGeom prst="rect">
            <a:avLst/>
          </a:prstGeom>
        </p:spPr>
      </p:pic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832015A-8532-49D5-8A6E-58F2BDABCF35}"/>
              </a:ext>
            </a:extLst>
          </p:cNvPr>
          <p:cNvSpPr/>
          <p:nvPr/>
        </p:nvSpPr>
        <p:spPr>
          <a:xfrm>
            <a:off x="10650467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A5EB001-5FDF-4E85-B298-482EAC37B7BF}"/>
              </a:ext>
            </a:extLst>
          </p:cNvPr>
          <p:cNvSpPr/>
          <p:nvPr/>
        </p:nvSpPr>
        <p:spPr>
          <a:xfrm>
            <a:off x="7639701" y="4953396"/>
            <a:ext cx="4310368" cy="1718596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08D0D96-E54E-4ECA-8900-7136DF1F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69" y="5389495"/>
            <a:ext cx="1559098" cy="936033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547DF16C-E220-40CB-B9DA-1CADC3C8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65" y="5380060"/>
            <a:ext cx="1559098" cy="936033"/>
          </a:xfrm>
          <a:prstGeom prst="rect">
            <a:avLst/>
          </a:prstGeom>
        </p:spPr>
      </p:pic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6F23AB0D-8B4F-4A7E-B3CF-0AFD7F314617}"/>
              </a:ext>
            </a:extLst>
          </p:cNvPr>
          <p:cNvSpPr/>
          <p:nvPr/>
        </p:nvSpPr>
        <p:spPr>
          <a:xfrm>
            <a:off x="9580347" y="5732767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17B740-C476-4109-8FB6-4AAD040E63F0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MULTI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212863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33F903-DCFB-4689-AD5E-E278897282D2}"/>
              </a:ext>
            </a:extLst>
          </p:cNvPr>
          <p:cNvSpPr/>
          <p:nvPr/>
        </p:nvSpPr>
        <p:spPr>
          <a:xfrm>
            <a:off x="7632700" y="500489"/>
            <a:ext cx="4310368" cy="1499761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89DCE1-74DE-4B79-9E50-5ACE9114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68" y="949288"/>
            <a:ext cx="1559098" cy="936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EF2684-657E-4F38-8203-88BA23B0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764" y="939853"/>
            <a:ext cx="1559098" cy="93603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51CA03-85F3-438A-A952-5854B52E187C}"/>
              </a:ext>
            </a:extLst>
          </p:cNvPr>
          <p:cNvSpPr/>
          <p:nvPr/>
        </p:nvSpPr>
        <p:spPr>
          <a:xfrm>
            <a:off x="9573346" y="129256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8E47DF5-872A-49E8-95F9-45076EE99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043073"/>
              </p:ext>
            </p:extLst>
          </p:nvPr>
        </p:nvGraphicFramePr>
        <p:xfrm>
          <a:off x="554568" y="513189"/>
          <a:ext cx="3435025" cy="183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ABF1C1-A8CF-458A-8221-F5EF90C26B8B}"/>
              </a:ext>
            </a:extLst>
          </p:cNvPr>
          <p:cNvSpPr txBox="1"/>
          <p:nvPr/>
        </p:nvSpPr>
        <p:spPr>
          <a:xfrm>
            <a:off x="554568" y="2743201"/>
            <a:ext cx="1836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Parent Table</a:t>
            </a:r>
          </a:p>
          <a:p>
            <a:r>
              <a:rPr lang="en-US"/>
              <a:t>e:1	n/a</a:t>
            </a:r>
          </a:p>
          <a:p>
            <a:r>
              <a:rPr lang="en-US"/>
              <a:t>f:2	e:1</a:t>
            </a:r>
          </a:p>
          <a:p>
            <a:r>
              <a:rPr lang="en-US"/>
              <a:t>f:6	e:1</a:t>
            </a:r>
          </a:p>
          <a:p>
            <a:r>
              <a:rPr lang="en-US"/>
              <a:t>g:3	f:2</a:t>
            </a:r>
          </a:p>
          <a:p>
            <a:r>
              <a:rPr lang="en-US"/>
              <a:t>g:5	h:4</a:t>
            </a:r>
          </a:p>
          <a:p>
            <a:r>
              <a:rPr lang="en-US"/>
              <a:t>g:7	f:6</a:t>
            </a:r>
          </a:p>
          <a:p>
            <a:r>
              <a:rPr lang="en-US"/>
              <a:t>g:9	h:8</a:t>
            </a:r>
          </a:p>
          <a:p>
            <a:r>
              <a:rPr lang="en-US"/>
              <a:t>h:4	f:2</a:t>
            </a:r>
          </a:p>
          <a:p>
            <a:r>
              <a:rPr lang="en-US"/>
              <a:t>h:8	f:6	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890A04-CA9B-4FB0-B5F0-956A620CC4A2}"/>
              </a:ext>
            </a:extLst>
          </p:cNvPr>
          <p:cNvSpPr txBox="1"/>
          <p:nvPr/>
        </p:nvSpPr>
        <p:spPr>
          <a:xfrm>
            <a:off x="260448" y="67734"/>
            <a:ext cx="5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Subset tree &lt;Subset.Name&gt;:&lt;tree# in Stage&gt;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224663-A04F-47CB-BF36-633A87EC32A1}"/>
              </a:ext>
            </a:extLst>
          </p:cNvPr>
          <p:cNvSpPr txBox="1"/>
          <p:nvPr/>
        </p:nvSpPr>
        <p:spPr>
          <a:xfrm>
            <a:off x="7859459" y="1538562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B6FD2E-2C4D-4FC0-BBF4-6423AD3F7317}"/>
              </a:ext>
            </a:extLst>
          </p:cNvPr>
          <p:cNvSpPr txBox="1"/>
          <p:nvPr/>
        </p:nvSpPr>
        <p:spPr>
          <a:xfrm>
            <a:off x="8069009" y="153856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4D393C-EAE3-4268-AAA4-135615DEA7B6}"/>
              </a:ext>
            </a:extLst>
          </p:cNvPr>
          <p:cNvSpPr txBox="1"/>
          <p:nvPr/>
        </p:nvSpPr>
        <p:spPr>
          <a:xfrm>
            <a:off x="10307384" y="1538562"/>
            <a:ext cx="545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03E6F0-7480-45E0-B9A5-79A47DC4EDC7}"/>
              </a:ext>
            </a:extLst>
          </p:cNvPr>
          <p:cNvSpPr txBox="1"/>
          <p:nvPr/>
        </p:nvSpPr>
        <p:spPr>
          <a:xfrm>
            <a:off x="10516934" y="153856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4063F3-9AD8-4FBB-A05D-0AC30D309F48}"/>
              </a:ext>
            </a:extLst>
          </p:cNvPr>
          <p:cNvSpPr txBox="1"/>
          <p:nvPr/>
        </p:nvSpPr>
        <p:spPr>
          <a:xfrm>
            <a:off x="11078909" y="1593334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2B8C99-AF91-48AE-AE1D-14BC7729554E}"/>
              </a:ext>
            </a:extLst>
          </p:cNvPr>
          <p:cNvSpPr txBox="1"/>
          <p:nvPr/>
        </p:nvSpPr>
        <p:spPr>
          <a:xfrm>
            <a:off x="11204314" y="1595716"/>
            <a:ext cx="4328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7F588C-BA27-4903-ADDD-7D4E9EC296CF}"/>
              </a:ext>
            </a:extLst>
          </p:cNvPr>
          <p:cNvSpPr txBox="1"/>
          <p:nvPr/>
        </p:nvSpPr>
        <p:spPr>
          <a:xfrm>
            <a:off x="8626436" y="1601230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0D7D04-AF45-4F0E-9624-6E6A19F68AC2}"/>
              </a:ext>
            </a:extLst>
          </p:cNvPr>
          <p:cNvSpPr txBox="1"/>
          <p:nvPr/>
        </p:nvSpPr>
        <p:spPr>
          <a:xfrm>
            <a:off x="8751841" y="1603612"/>
            <a:ext cx="4328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607ED7-6EA3-439A-AD51-1FC3DCC99155}"/>
              </a:ext>
            </a:extLst>
          </p:cNvPr>
          <p:cNvSpPr txBox="1"/>
          <p:nvPr/>
        </p:nvSpPr>
        <p:spPr>
          <a:xfrm>
            <a:off x="8413478" y="1544914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E4BB66-381D-4BE8-956F-EB325C0128BF}"/>
              </a:ext>
            </a:extLst>
          </p:cNvPr>
          <p:cNvSpPr txBox="1"/>
          <p:nvPr/>
        </p:nvSpPr>
        <p:spPr>
          <a:xfrm>
            <a:off x="8971376" y="1544914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0F17F6-C8DD-4525-97F0-C917643BDBBB}"/>
              </a:ext>
            </a:extLst>
          </p:cNvPr>
          <p:cNvSpPr txBox="1"/>
          <p:nvPr/>
        </p:nvSpPr>
        <p:spPr>
          <a:xfrm>
            <a:off x="10867139" y="1540150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1975B-3E62-4600-AA97-8A679D25C737}"/>
              </a:ext>
            </a:extLst>
          </p:cNvPr>
          <p:cNvSpPr txBox="1"/>
          <p:nvPr/>
        </p:nvSpPr>
        <p:spPr>
          <a:xfrm>
            <a:off x="11425037" y="1540150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992978-18C8-4F6E-B566-1093B8DA65DA}"/>
              </a:ext>
            </a:extLst>
          </p:cNvPr>
          <p:cNvSpPr txBox="1"/>
          <p:nvPr/>
        </p:nvSpPr>
        <p:spPr>
          <a:xfrm>
            <a:off x="9690124" y="1293110"/>
            <a:ext cx="545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140599-6BA8-461D-996D-F5F5CC306409}"/>
              </a:ext>
            </a:extLst>
          </p:cNvPr>
          <p:cNvSpPr txBox="1"/>
          <p:nvPr/>
        </p:nvSpPr>
        <p:spPr>
          <a:xfrm>
            <a:off x="8773482" y="1004483"/>
            <a:ext cx="169277" cy="169277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11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F94DFD-C580-472F-B00E-42529BCCBEE4}"/>
              </a:ext>
            </a:extLst>
          </p:cNvPr>
          <p:cNvSpPr txBox="1"/>
          <p:nvPr/>
        </p:nvSpPr>
        <p:spPr>
          <a:xfrm>
            <a:off x="10334635" y="673489"/>
            <a:ext cx="169277" cy="169277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11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768C4D-B2A1-490F-9591-6579D2D2B938}"/>
              </a:ext>
            </a:extLst>
          </p:cNvPr>
          <p:cNvSpPr txBox="1"/>
          <p:nvPr/>
        </p:nvSpPr>
        <p:spPr>
          <a:xfrm>
            <a:off x="8161415" y="1303675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D0718-0461-44F3-BBFD-772D68E86525}"/>
              </a:ext>
            </a:extLst>
          </p:cNvPr>
          <p:cNvSpPr txBox="1"/>
          <p:nvPr/>
        </p:nvSpPr>
        <p:spPr>
          <a:xfrm>
            <a:off x="7862181" y="147022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C77114-7034-4063-9375-818A4B0C1A76}"/>
              </a:ext>
            </a:extLst>
          </p:cNvPr>
          <p:cNvSpPr txBox="1"/>
          <p:nvPr/>
        </p:nvSpPr>
        <p:spPr>
          <a:xfrm>
            <a:off x="8079102" y="147022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716F4F-C2DB-4BE1-B753-DF2C0C3FB21F}"/>
              </a:ext>
            </a:extLst>
          </p:cNvPr>
          <p:cNvSpPr txBox="1"/>
          <p:nvPr/>
        </p:nvSpPr>
        <p:spPr>
          <a:xfrm>
            <a:off x="8877439" y="1303675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37FF86D-5EA1-41CE-84AC-1DA870D203CA}"/>
              </a:ext>
            </a:extLst>
          </p:cNvPr>
          <p:cNvSpPr txBox="1"/>
          <p:nvPr/>
        </p:nvSpPr>
        <p:spPr>
          <a:xfrm>
            <a:off x="8360522" y="167817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35F6F3B-C14D-46D1-A79F-B3F3BD8F38FB}"/>
              </a:ext>
            </a:extLst>
          </p:cNvPr>
          <p:cNvSpPr txBox="1"/>
          <p:nvPr/>
        </p:nvSpPr>
        <p:spPr>
          <a:xfrm>
            <a:off x="8920522" y="16781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EE039A1-C52F-40A1-ACB5-C007AA10F67E}"/>
              </a:ext>
            </a:extLst>
          </p:cNvPr>
          <p:cNvSpPr txBox="1"/>
          <p:nvPr/>
        </p:nvSpPr>
        <p:spPr>
          <a:xfrm>
            <a:off x="8786686" y="1459918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8A2A5C3-CF76-4B65-8E24-2B209058D855}"/>
              </a:ext>
            </a:extLst>
          </p:cNvPr>
          <p:cNvSpPr txBox="1"/>
          <p:nvPr/>
        </p:nvSpPr>
        <p:spPr>
          <a:xfrm>
            <a:off x="8588731" y="1647396"/>
            <a:ext cx="134011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E8EA63-E6A3-45F7-B6DA-14081494A4A2}"/>
              </a:ext>
            </a:extLst>
          </p:cNvPr>
          <p:cNvSpPr txBox="1"/>
          <p:nvPr/>
        </p:nvSpPr>
        <p:spPr>
          <a:xfrm>
            <a:off x="8712489" y="1647396"/>
            <a:ext cx="134011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2E6ECF7-2E9C-471C-ADE9-789A34F2E8B4}"/>
              </a:ext>
            </a:extLst>
          </p:cNvPr>
          <p:cNvSpPr txBox="1"/>
          <p:nvPr/>
        </p:nvSpPr>
        <p:spPr>
          <a:xfrm>
            <a:off x="9732743" y="1231280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20686F-D3D8-408F-ADBC-142B9DCFC6B8}"/>
              </a:ext>
            </a:extLst>
          </p:cNvPr>
          <p:cNvSpPr txBox="1"/>
          <p:nvPr/>
        </p:nvSpPr>
        <p:spPr>
          <a:xfrm>
            <a:off x="11215091" y="1027552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4829AE-1AC3-4CAA-AD0B-6C7A1546E282}"/>
              </a:ext>
            </a:extLst>
          </p:cNvPr>
          <p:cNvSpPr txBox="1"/>
          <p:nvPr/>
        </p:nvSpPr>
        <p:spPr>
          <a:xfrm>
            <a:off x="10610139" y="130551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8794A8-54AE-40C3-A2B6-C4E945864AB1}"/>
              </a:ext>
            </a:extLst>
          </p:cNvPr>
          <p:cNvSpPr txBox="1"/>
          <p:nvPr/>
        </p:nvSpPr>
        <p:spPr>
          <a:xfrm>
            <a:off x="10232363" y="16616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03999D0-001D-44A7-B2E0-A9296D2FFA98}"/>
              </a:ext>
            </a:extLst>
          </p:cNvPr>
          <p:cNvSpPr txBox="1"/>
          <p:nvPr/>
        </p:nvSpPr>
        <p:spPr>
          <a:xfrm>
            <a:off x="10458815" y="16616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C4379D-D3F7-47BD-8198-3E553952349A}"/>
              </a:ext>
            </a:extLst>
          </p:cNvPr>
          <p:cNvSpPr txBox="1"/>
          <p:nvPr/>
        </p:nvSpPr>
        <p:spPr>
          <a:xfrm>
            <a:off x="11294351" y="130551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2975200-2EFD-4AE6-BB8E-0C2B3BD105FE}"/>
              </a:ext>
            </a:extLst>
          </p:cNvPr>
          <p:cNvSpPr txBox="1"/>
          <p:nvPr/>
        </p:nvSpPr>
        <p:spPr>
          <a:xfrm>
            <a:off x="10789037" y="1661672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2CA852E-BA91-4919-96FE-8628DC9C0CDC}"/>
              </a:ext>
            </a:extLst>
          </p:cNvPr>
          <p:cNvSpPr txBox="1"/>
          <p:nvPr/>
        </p:nvSpPr>
        <p:spPr>
          <a:xfrm>
            <a:off x="11215091" y="141937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5951C8-46B5-44BF-AB9F-6458D572E826}"/>
              </a:ext>
            </a:extLst>
          </p:cNvPr>
          <p:cNvSpPr txBox="1"/>
          <p:nvPr/>
        </p:nvSpPr>
        <p:spPr>
          <a:xfrm>
            <a:off x="10979033" y="1668025"/>
            <a:ext cx="175689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D509-5C50-4629-98AE-1B94AC19AC60}"/>
              </a:ext>
            </a:extLst>
          </p:cNvPr>
          <p:cNvSpPr txBox="1"/>
          <p:nvPr/>
        </p:nvSpPr>
        <p:spPr>
          <a:xfrm>
            <a:off x="11150848" y="1668025"/>
            <a:ext cx="175689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4F4F92F-8E18-48FF-967E-058AEE461C1C}"/>
              </a:ext>
            </a:extLst>
          </p:cNvPr>
          <p:cNvSpPr txBox="1"/>
          <p:nvPr/>
        </p:nvSpPr>
        <p:spPr>
          <a:xfrm>
            <a:off x="11367200" y="167304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6368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1323381-2FFC-4B39-A576-E4ADB5A0A687}"/>
              </a:ext>
            </a:extLst>
          </p:cNvPr>
          <p:cNvSpPr/>
          <p:nvPr/>
        </p:nvSpPr>
        <p:spPr>
          <a:xfrm>
            <a:off x="4298928" y="3727450"/>
            <a:ext cx="337818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Y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783272-EA81-4CF4-9F89-CB239819A056}"/>
              </a:ext>
            </a:extLst>
          </p:cNvPr>
          <p:cNvSpPr/>
          <p:nvPr/>
        </p:nvSpPr>
        <p:spPr>
          <a:xfrm>
            <a:off x="468568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CDE7E26-6960-40E3-8451-CD1B588B5ECA}"/>
              </a:ext>
            </a:extLst>
          </p:cNvPr>
          <p:cNvSpPr/>
          <p:nvPr/>
        </p:nvSpPr>
        <p:spPr>
          <a:xfrm>
            <a:off x="619617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749CEB-9150-4E92-B876-1552826A8C78}"/>
              </a:ext>
            </a:extLst>
          </p:cNvPr>
          <p:cNvSpPr/>
          <p:nvPr/>
        </p:nvSpPr>
        <p:spPr>
          <a:xfrm>
            <a:off x="488395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993BDB1-F90E-455F-A41C-5EC9F42436AC}"/>
              </a:ext>
            </a:extLst>
          </p:cNvPr>
          <p:cNvSpPr/>
          <p:nvPr/>
        </p:nvSpPr>
        <p:spPr>
          <a:xfrm>
            <a:off x="529829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4A50436-2EEE-48F9-A166-31ECD6E4121E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18367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72F77A-3FD4-4FBD-9276-9F0355FB01D1}"/>
              </a:ext>
            </a:extLst>
          </p:cNvPr>
          <p:cNvSpPr/>
          <p:nvPr/>
        </p:nvSpPr>
        <p:spPr>
          <a:xfrm>
            <a:off x="6381326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96AE02-4744-448A-98B5-4D4BF271A797}"/>
              </a:ext>
            </a:extLst>
          </p:cNvPr>
          <p:cNvSpPr/>
          <p:nvPr/>
        </p:nvSpPr>
        <p:spPr>
          <a:xfrm>
            <a:off x="6795668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05C3184-C53A-4870-91EC-30F96520799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681046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4906433" y="467789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5421694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6999846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6460376" y="1598910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7188584" y="7553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6675966" y="302690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8676478" y="14405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878150" y="1440540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5033433" y="2402423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10126781" y="25517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A532454-B65C-4B51-B346-6ADF2B79FBC0}"/>
              </a:ext>
            </a:extLst>
          </p:cNvPr>
          <p:cNvSpPr/>
          <p:nvPr/>
        </p:nvSpPr>
        <p:spPr>
          <a:xfrm>
            <a:off x="480832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E1AE664-8447-4712-86CF-A8372D3C9B41}"/>
              </a:ext>
            </a:extLst>
          </p:cNvPr>
          <p:cNvSpPr/>
          <p:nvPr/>
        </p:nvSpPr>
        <p:spPr>
          <a:xfrm>
            <a:off x="6306271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64F42F-DD90-4A0D-9668-946D5EFA67F1}"/>
              </a:ext>
            </a:extLst>
          </p:cNvPr>
          <p:cNvSpPr/>
          <p:nvPr/>
        </p:nvSpPr>
        <p:spPr>
          <a:xfrm>
            <a:off x="4685683" y="5357173"/>
            <a:ext cx="2707949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5006599" y="2397940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150024-AB82-4CC9-87FC-465DCCBE1FB9}"/>
              </a:ext>
            </a:extLst>
          </p:cNvPr>
          <p:cNvSpPr/>
          <p:nvPr/>
        </p:nvSpPr>
        <p:spPr>
          <a:xfrm>
            <a:off x="4021545" y="5933360"/>
            <a:ext cx="1036277" cy="7643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88B6ADC-6008-434E-84E0-DFF822A11AC0}"/>
              </a:ext>
            </a:extLst>
          </p:cNvPr>
          <p:cNvSpPr txBox="1"/>
          <p:nvPr/>
        </p:nvSpPr>
        <p:spPr>
          <a:xfrm>
            <a:off x="3979287" y="5977742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DoNext()</a:t>
            </a:r>
          </a:p>
          <a:p>
            <a:r>
              <a:rPr lang="en-US" altLang="ja-JP" sz="1000" b="1"/>
              <a:t>Events </a:t>
            </a:r>
          </a:p>
          <a:p>
            <a:r>
              <a:rPr lang="en-US" altLang="ja-JP" sz="1000" b="1"/>
              <a:t>Now</a:t>
            </a:r>
          </a:p>
          <a:p>
            <a:r>
              <a:rPr lang="en-US" altLang="ja-JP" sz="1000" b="1"/>
              <a:t>SendKanban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6003595" y="239794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7992625" y="239794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4368435" y="2402423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B32E89D-798E-4DF3-91BB-5AB033BDC888}"/>
              </a:ext>
            </a:extLst>
          </p:cNvPr>
          <p:cNvCxnSpPr/>
          <p:nvPr/>
        </p:nvCxnSpPr>
        <p:spPr>
          <a:xfrm>
            <a:off x="5298295" y="5037662"/>
            <a:ext cx="638343" cy="4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8F6119-C226-4192-BAD3-C4FFBC319D96}"/>
              </a:ext>
            </a:extLst>
          </p:cNvPr>
          <p:cNvCxnSpPr>
            <a:cxnSpLocks/>
          </p:cNvCxnSpPr>
          <p:nvPr/>
        </p:nvCxnSpPr>
        <p:spPr>
          <a:xfrm flipH="1">
            <a:off x="6266704" y="5037663"/>
            <a:ext cx="250791" cy="5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4763182" y="2616200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4358450" y="25611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F86C5AD5-8951-4BAF-8759-0EB9EAD45E07}"/>
              </a:ext>
            </a:extLst>
          </p:cNvPr>
          <p:cNvSpPr/>
          <p:nvPr/>
        </p:nvSpPr>
        <p:spPr>
          <a:xfrm>
            <a:off x="8276605" y="3727450"/>
            <a:ext cx="3378182" cy="26691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Z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8B02D9D-B2CF-44C7-8CF2-AD0800B5C682}"/>
              </a:ext>
            </a:extLst>
          </p:cNvPr>
          <p:cNvSpPr/>
          <p:nvPr/>
        </p:nvSpPr>
        <p:spPr>
          <a:xfrm>
            <a:off x="845819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94DE19-D611-43F4-B03A-EBFF29192B63}"/>
              </a:ext>
            </a:extLst>
          </p:cNvPr>
          <p:cNvSpPr/>
          <p:nvPr/>
        </p:nvSpPr>
        <p:spPr>
          <a:xfrm>
            <a:off x="865646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4DF0E47-8DBC-4FB3-90A6-DFCB3BF55F90}"/>
              </a:ext>
            </a:extLst>
          </p:cNvPr>
          <p:cNvSpPr/>
          <p:nvPr/>
        </p:nvSpPr>
        <p:spPr>
          <a:xfrm>
            <a:off x="907080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8E1D41-538A-4568-9F0B-57F2A9A265A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95618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A2E539-F446-4122-B2B2-04ED1835A727}"/>
              </a:ext>
            </a:extLst>
          </p:cNvPr>
          <p:cNvSpPr/>
          <p:nvPr/>
        </p:nvSpPr>
        <p:spPr>
          <a:xfrm>
            <a:off x="858083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9BED25-1753-44A1-9B2E-B9E049AFD5CF}"/>
              </a:ext>
            </a:extLst>
          </p:cNvPr>
          <p:cNvCxnSpPr>
            <a:cxnSpLocks/>
          </p:cNvCxnSpPr>
          <p:nvPr/>
        </p:nvCxnSpPr>
        <p:spPr>
          <a:xfrm>
            <a:off x="9070805" y="5037662"/>
            <a:ext cx="606595" cy="8974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35990ED-9023-460B-A7B7-4C67164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15" y="4222408"/>
            <a:ext cx="1644543" cy="1005656"/>
          </a:xfrm>
          <a:prstGeom prst="rect">
            <a:avLst/>
          </a:prstGeom>
        </p:spPr>
      </p:pic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58D5C93-2A0E-4999-8427-DC58E9A31F5C}"/>
              </a:ext>
            </a:extLst>
          </p:cNvPr>
          <p:cNvSpPr/>
          <p:nvPr/>
        </p:nvSpPr>
        <p:spPr>
          <a:xfrm>
            <a:off x="8458193" y="5537191"/>
            <a:ext cx="2954874" cy="6096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3DA79902-9473-491F-8C8E-EB93550B3C84}"/>
              </a:ext>
            </a:extLst>
          </p:cNvPr>
          <p:cNvCxnSpPr>
            <a:cxnSpLocks/>
          </p:cNvCxnSpPr>
          <p:nvPr/>
        </p:nvCxnSpPr>
        <p:spPr>
          <a:xfrm flipH="1">
            <a:off x="9931400" y="5059851"/>
            <a:ext cx="407596" cy="8541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A263DFB-F7F7-464D-AB5E-89320182E28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222" y="4725237"/>
            <a:ext cx="42795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14D7580-DD9C-4372-A0D2-56C4E6E0AB02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9540732" y="4725236"/>
            <a:ext cx="37358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A52D047-D749-4365-88C0-A515D8B24A45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MULTI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4071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660</Words>
  <Application>Microsoft Office PowerPoint</Application>
  <PresentationFormat>ワイド画面</PresentationFormat>
  <Paragraphs>250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Yu Gothic UI</vt:lpstr>
      <vt:lpstr>游ゴシック</vt:lpstr>
      <vt:lpstr>游ゴシック Light</vt:lpstr>
      <vt:lpstr>Arial</vt:lpstr>
      <vt:lpstr>Calibri</vt:lpstr>
      <vt:lpstr>Tahoma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戸ノ崎 学</dc:creator>
  <cp:lastModifiedBy>Manabu Tonosaki</cp:lastModifiedBy>
  <cp:revision>126</cp:revision>
  <dcterms:created xsi:type="dcterms:W3CDTF">2020-01-29T00:48:09Z</dcterms:created>
  <dcterms:modified xsi:type="dcterms:W3CDTF">2020-02-18T04:50:26Z</dcterms:modified>
</cp:coreProperties>
</file>