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1E98C-809E-4EA3-8D12-46B6C11B9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F48AEC-5A73-4182-AD4E-4F441C6EE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64B44-F0F5-460B-92C0-AE1FDBA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65907-2B7E-43D4-9D94-7467CAA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8599B-59FD-4875-A4C7-B0EE203A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26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B6E52-A578-414B-8FD9-E34885A2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6583E-844A-49F8-8978-4FA588EE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DE4A1-780E-48E0-8FDC-534A918F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F50DBC-E644-4543-BE6D-2E20FF7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4F424-B06B-4DB6-8BC0-CBD59421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DCCD69-930A-4711-B027-2AE33522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DFE7A0-0FE0-41EF-ABC6-BB6FCAAF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507C0-72A9-4223-9272-E9309152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6699D-87C7-448D-881B-78D08920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F527F-ABEF-4B25-9F5E-C060DEC9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26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73D2D-E193-4986-86DC-61EEE009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FF15E-F566-4290-8C26-7E73A80D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3F8D0-64BB-4309-85AC-590B5A82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43841C-2DCF-4B31-9FBB-CD80A92C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40F2B2-BA32-460F-A21C-0485895A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22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9ADBE-F39A-421E-94DF-9161BA54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BBBB39-1C73-4FB1-B4BB-2F523A84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4C777-5FCE-42AB-8627-9C053A1B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49643-5CD6-43A8-BC5B-073DFFA8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18BDC1-B36B-4829-9BD8-CDA75D9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50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63850-7927-429F-8A55-BB8AE75F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DC8E9-A7F3-4261-988D-B23110CA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387F2A-D45A-48E9-AA77-E0F4B447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47A8B6-06B6-439D-B353-16A0F1A1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2FC526-D90B-41D1-851A-1CACB497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43D060-E092-4ABD-B8B5-F02B3418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63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F20B2-7C8D-4911-9D22-3D56D139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F15CEC-CACC-4C26-8FE3-8513AF2F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8650DE-8AB9-4877-A3BA-429AC017B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4CC92F-73B8-43E0-B558-F3FCAE7C7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E02A91-F608-4970-A1E0-13D55803C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5B89-57D9-45A3-A2C9-E73FC6C9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F9FBF2-FA19-495B-A1A6-786B14DC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44B924-3C32-4A15-8834-C0A2784D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0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BA247-D710-42F1-B079-20004247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866130-FCA8-4866-83D3-24856E23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DCA604-2C39-4987-8BA8-1F23D8A9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CF0F53-FA97-4866-BC6C-4B47EEEB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73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3E2B0B-EEB0-4422-AC4D-6271D110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EFB275-524C-4865-A8EF-720CE7E7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1D702E-8AAF-4E44-8142-3E540078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8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80E7D-EECF-423C-BD33-662005B6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4C0E7D-C73B-47CA-AC84-8CED165F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B596C1-CBB4-4444-A06A-714C38E8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18BCA-7E1C-4FC9-80E8-E5E77584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FF48E9-2C58-443C-9122-3DB89519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0B3052-3771-458C-88E7-5A276BC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5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033C2-FD89-4794-8369-7BB334BC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C0C72A-1F38-42F5-8A36-1889CEB0D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BF1AC0-69D8-42D9-90A6-F574E2E2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560579-1215-491C-8B07-50BD71FC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511F-EB6F-49BF-8568-06D4416883FE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A1B20-2861-4C3F-A1E2-35E558EF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318296-200F-474F-BAC1-CEFC2802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74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AAFE8D-9ADE-4B84-B133-BEF5356B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890A5F-4BBD-456E-A2A8-04CF70A4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912BF-301B-4CF9-974F-32E8E24E7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511F-EB6F-49BF-8568-06D4416883FE}" type="datetimeFigureOut">
              <a:rPr kumimoji="1" lang="ja-JP" altLang="en-US" smtClean="0"/>
              <a:t>2020/1/30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4E8018-D077-48EF-9487-906B80FE2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01970-538B-422E-9528-345857B88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B0C5-18E8-4856-B752-F88021B407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8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1323381-2FFC-4B39-A576-E4ADB5A0A687}"/>
              </a:ext>
            </a:extLst>
          </p:cNvPr>
          <p:cNvSpPr/>
          <p:nvPr/>
        </p:nvSpPr>
        <p:spPr>
          <a:xfrm>
            <a:off x="4298928" y="3727450"/>
            <a:ext cx="3378182" cy="205951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 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: Y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2783272-EA81-4CF4-9F89-CB239819A056}"/>
              </a:ext>
            </a:extLst>
          </p:cNvPr>
          <p:cNvSpPr/>
          <p:nvPr/>
        </p:nvSpPr>
        <p:spPr>
          <a:xfrm>
            <a:off x="468568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CDE7E26-6960-40E3-8451-CD1B588B5ECA}"/>
              </a:ext>
            </a:extLst>
          </p:cNvPr>
          <p:cNvSpPr/>
          <p:nvPr/>
        </p:nvSpPr>
        <p:spPr>
          <a:xfrm>
            <a:off x="619617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3749CEB-9150-4E92-B876-1552826A8C78}"/>
              </a:ext>
            </a:extLst>
          </p:cNvPr>
          <p:cNvSpPr/>
          <p:nvPr/>
        </p:nvSpPr>
        <p:spPr>
          <a:xfrm>
            <a:off x="4883953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993BDB1-F90E-455F-A41C-5EC9F42436AC}"/>
              </a:ext>
            </a:extLst>
          </p:cNvPr>
          <p:cNvSpPr/>
          <p:nvPr/>
        </p:nvSpPr>
        <p:spPr>
          <a:xfrm>
            <a:off x="5298295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4A50436-2EEE-48F9-A166-31ECD6E4121E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5183673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072F77A-3FD4-4FBD-9276-9F0355FB01D1}"/>
              </a:ext>
            </a:extLst>
          </p:cNvPr>
          <p:cNvSpPr/>
          <p:nvPr/>
        </p:nvSpPr>
        <p:spPr>
          <a:xfrm>
            <a:off x="6381326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F96AE02-4744-448A-98B5-4D4BF271A797}"/>
              </a:ext>
            </a:extLst>
          </p:cNvPr>
          <p:cNvSpPr/>
          <p:nvPr/>
        </p:nvSpPr>
        <p:spPr>
          <a:xfrm>
            <a:off x="6795668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05C3184-C53A-4870-91EC-30F96520799A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6681046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938CDCA5-8B7E-44E6-9C82-F956B4C67E2C}"/>
              </a:ext>
            </a:extLst>
          </p:cNvPr>
          <p:cNvSpPr/>
          <p:nvPr/>
        </p:nvSpPr>
        <p:spPr>
          <a:xfrm>
            <a:off x="4906433" y="467789"/>
            <a:ext cx="5723468" cy="272203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Stage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3C9F47A-A31E-4CBC-A0F5-CD49B7A484CA}"/>
              </a:ext>
            </a:extLst>
          </p:cNvPr>
          <p:cNvSpPr/>
          <p:nvPr/>
        </p:nvSpPr>
        <p:spPr>
          <a:xfrm>
            <a:off x="5421694" y="1079569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A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F952B83-D103-47FC-AF3D-C598DFD90F02}"/>
              </a:ext>
            </a:extLst>
          </p:cNvPr>
          <p:cNvSpPr/>
          <p:nvPr/>
        </p:nvSpPr>
        <p:spPr>
          <a:xfrm>
            <a:off x="6999846" y="1079569"/>
            <a:ext cx="1038682" cy="1038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>
                <a:solidFill>
                  <a:srgbClr val="FF0000"/>
                </a:solidFill>
              </a:rPr>
              <a:t>Process</a:t>
            </a:r>
          </a:p>
          <a:p>
            <a:pPr algn="ctr"/>
            <a:r>
              <a:rPr kumimoji="1" lang="en-US" altLang="ja-JP">
                <a:solidFill>
                  <a:srgbClr val="FF0000"/>
                </a:solidFill>
              </a:rPr>
              <a:t>B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98E728C-CAC9-426C-8433-7A1C1ECCAB89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6460376" y="1598910"/>
            <a:ext cx="53947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7D4B050-A0BB-4FEF-B83B-3C836968B9B0}"/>
              </a:ext>
            </a:extLst>
          </p:cNvPr>
          <p:cNvSpPr txBox="1"/>
          <p:nvPr/>
        </p:nvSpPr>
        <p:spPr>
          <a:xfrm>
            <a:off x="7188584" y="75531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Default Push Link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5B9FA70-D8FC-4050-8832-64F5E1FF96D6}"/>
              </a:ext>
            </a:extLst>
          </p:cNvPr>
          <p:cNvCxnSpPr>
            <a:cxnSpLocks/>
          </p:cNvCxnSpPr>
          <p:nvPr/>
        </p:nvCxnSpPr>
        <p:spPr>
          <a:xfrm flipV="1">
            <a:off x="6675966" y="302690"/>
            <a:ext cx="1238250" cy="12763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EDCDD5B-66CC-44DC-8AE0-1C46373D7AA9}"/>
              </a:ext>
            </a:extLst>
          </p:cNvPr>
          <p:cNvSpPr txBox="1"/>
          <p:nvPr/>
        </p:nvSpPr>
        <p:spPr>
          <a:xfrm>
            <a:off x="8676478" y="144054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ExitProcess</a:t>
            </a:r>
            <a:r>
              <a:rPr kumimoji="1" lang="ja-JP" altLang="en-US" sz="1200">
                <a:solidFill>
                  <a:srgbClr val="FF0000"/>
                </a:solidFill>
              </a:rPr>
              <a:t>＝</a:t>
            </a:r>
            <a:r>
              <a:rPr kumimoji="1" lang="en-US" altLang="ja-JP" sz="1200">
                <a:solidFill>
                  <a:srgbClr val="FF0000"/>
                </a:solidFill>
              </a:rPr>
              <a:t>B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F7F2382-355F-43C7-AA32-7B6FB078FF50}"/>
              </a:ext>
            </a:extLst>
          </p:cNvPr>
          <p:cNvSpPr txBox="1"/>
          <p:nvPr/>
        </p:nvSpPr>
        <p:spPr>
          <a:xfrm>
            <a:off x="3878150" y="1440540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EnterProcess</a:t>
            </a:r>
            <a:r>
              <a:rPr kumimoji="1" lang="ja-JP" altLang="en-US" sz="1200">
                <a:solidFill>
                  <a:srgbClr val="FF0000"/>
                </a:solidFill>
              </a:rPr>
              <a:t>＝</a:t>
            </a:r>
            <a:r>
              <a:rPr kumimoji="1" lang="en-US" altLang="ja-JP" sz="1200">
                <a:solidFill>
                  <a:srgbClr val="FF0000"/>
                </a:solidFill>
              </a:rPr>
              <a:t>A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72360F0-24E6-4603-9634-D08E53DFF249}"/>
              </a:ext>
            </a:extLst>
          </p:cNvPr>
          <p:cNvSpPr/>
          <p:nvPr/>
        </p:nvSpPr>
        <p:spPr>
          <a:xfrm>
            <a:off x="5033433" y="2402423"/>
            <a:ext cx="5093348" cy="57996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B310CF3-A322-497E-9381-64B999DE8417}"/>
              </a:ext>
            </a:extLst>
          </p:cNvPr>
          <p:cNvSpPr txBox="1"/>
          <p:nvPr/>
        </p:nvSpPr>
        <p:spPr>
          <a:xfrm>
            <a:off x="10126781" y="2551790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>
                <a:solidFill>
                  <a:schemeClr val="accent6"/>
                </a:solidFill>
              </a:rPr>
              <a:t>ClassModel</a:t>
            </a:r>
            <a:endParaRPr kumimoji="1" lang="ja-JP" altLang="en-US" sz="1200" b="1">
              <a:solidFill>
                <a:schemeClr val="accent6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A532454-B65C-4B51-B346-6ADF2B79FBC0}"/>
              </a:ext>
            </a:extLst>
          </p:cNvPr>
          <p:cNvSpPr/>
          <p:nvPr/>
        </p:nvSpPr>
        <p:spPr>
          <a:xfrm>
            <a:off x="4808325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E1AE664-8447-4712-86CF-A8372D3C9B41}"/>
              </a:ext>
            </a:extLst>
          </p:cNvPr>
          <p:cNvSpPr/>
          <p:nvPr/>
        </p:nvSpPr>
        <p:spPr>
          <a:xfrm>
            <a:off x="6306271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164F42F-DD90-4A0D-9668-946D5EFA67F1}"/>
              </a:ext>
            </a:extLst>
          </p:cNvPr>
          <p:cNvSpPr/>
          <p:nvPr/>
        </p:nvSpPr>
        <p:spPr>
          <a:xfrm>
            <a:off x="4685683" y="5357173"/>
            <a:ext cx="2707949" cy="319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822B0C8-653E-4E60-AC1C-42D83BE27709}"/>
              </a:ext>
            </a:extLst>
          </p:cNvPr>
          <p:cNvSpPr txBox="1"/>
          <p:nvPr/>
        </p:nvSpPr>
        <p:spPr>
          <a:xfrm>
            <a:off x="5006599" y="2397940"/>
            <a:ext cx="1141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/>
              <a:t>ProcsAdd()</a:t>
            </a:r>
          </a:p>
          <a:p>
            <a:r>
              <a:rPr lang="en-US" altLang="ja-JP" sz="1000" b="1"/>
              <a:t>ProcsRemove()</a:t>
            </a:r>
          </a:p>
          <a:p>
            <a:r>
              <a:rPr lang="en-US" altLang="ja-JP" sz="1000" b="1"/>
              <a:t>FindProcess()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8150024-AB82-4CC9-87FC-465DCCBE1FB9}"/>
              </a:ext>
            </a:extLst>
          </p:cNvPr>
          <p:cNvSpPr/>
          <p:nvPr/>
        </p:nvSpPr>
        <p:spPr>
          <a:xfrm>
            <a:off x="4021545" y="5933360"/>
            <a:ext cx="1036277" cy="764381"/>
          </a:xfrm>
          <a:prstGeom prst="rect">
            <a:avLst/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88B6ADC-6008-434E-84E0-DFF822A11AC0}"/>
              </a:ext>
            </a:extLst>
          </p:cNvPr>
          <p:cNvSpPr txBox="1"/>
          <p:nvPr/>
        </p:nvSpPr>
        <p:spPr>
          <a:xfrm>
            <a:off x="3979287" y="5977742"/>
            <a:ext cx="979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/>
              <a:t>DoNext()</a:t>
            </a:r>
          </a:p>
          <a:p>
            <a:r>
              <a:rPr lang="en-US" altLang="ja-JP" sz="1000" b="1"/>
              <a:t>Events </a:t>
            </a:r>
          </a:p>
          <a:p>
            <a:r>
              <a:rPr lang="en-US" altLang="ja-JP" sz="1000" b="1"/>
              <a:t>Now</a:t>
            </a:r>
          </a:p>
          <a:p>
            <a:r>
              <a:rPr lang="en-US" altLang="ja-JP" sz="1000" b="1"/>
              <a:t>SendKanban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8A93311-9393-4498-BFC6-92B911A5092E}"/>
              </a:ext>
            </a:extLst>
          </p:cNvPr>
          <p:cNvSpPr txBox="1"/>
          <p:nvPr/>
        </p:nvSpPr>
        <p:spPr>
          <a:xfrm>
            <a:off x="6003595" y="239794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Add/RemoveWorkInReserve()</a:t>
            </a:r>
          </a:p>
          <a:p>
            <a:r>
              <a:rPr lang="en-US" altLang="ja-JP" sz="1000" b="1"/>
              <a:t>GetWorkInReserve()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E40C963-6EEC-486E-930F-CCFCFBC65455}"/>
              </a:ext>
            </a:extLst>
          </p:cNvPr>
          <p:cNvSpPr txBox="1"/>
          <p:nvPr/>
        </p:nvSpPr>
        <p:spPr>
          <a:xfrm>
            <a:off x="7992625" y="2397940"/>
            <a:ext cx="1896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b="1"/>
              <a:t>Enter/ExitWorkToProcess()</a:t>
            </a:r>
          </a:p>
          <a:p>
            <a:r>
              <a:rPr lang="en-US" altLang="ja-JP" sz="1000" b="1"/>
              <a:t>GetWorks()</a:t>
            </a:r>
          </a:p>
          <a:p>
            <a:r>
              <a:rPr lang="en-US" altLang="ja-JP" sz="1000" b="1"/>
              <a:t>Add/GetProcessLink</a:t>
            </a:r>
            <a:r>
              <a:rPr lang="en-US" altLang="ja-JP" sz="1000" b="1" u="sng"/>
              <a:t>s</a:t>
            </a:r>
            <a:r>
              <a:rPr lang="en-US" altLang="ja-JP" sz="1000" b="1"/>
              <a:t>()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6B9F37-4FA6-40B0-B776-34B3AEE34C42}"/>
              </a:ext>
            </a:extLst>
          </p:cNvPr>
          <p:cNvSpPr/>
          <p:nvPr/>
        </p:nvSpPr>
        <p:spPr>
          <a:xfrm>
            <a:off x="4368435" y="2402423"/>
            <a:ext cx="359834" cy="579962"/>
          </a:xfrm>
          <a:prstGeom prst="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B32E89D-798E-4DF3-91BB-5AB033BDC888}"/>
              </a:ext>
            </a:extLst>
          </p:cNvPr>
          <p:cNvCxnSpPr/>
          <p:nvPr/>
        </p:nvCxnSpPr>
        <p:spPr>
          <a:xfrm>
            <a:off x="5298295" y="5037662"/>
            <a:ext cx="638343" cy="49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F8F6119-C226-4192-BAD3-C4FFBC319D96}"/>
              </a:ext>
            </a:extLst>
          </p:cNvPr>
          <p:cNvCxnSpPr>
            <a:cxnSpLocks/>
          </p:cNvCxnSpPr>
          <p:nvPr/>
        </p:nvCxnSpPr>
        <p:spPr>
          <a:xfrm flipH="1">
            <a:off x="6266704" y="5037663"/>
            <a:ext cx="250791" cy="51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0351F01-8AB0-4B7D-AF91-6D7726341EF4}"/>
              </a:ext>
            </a:extLst>
          </p:cNvPr>
          <p:cNvSpPr/>
          <p:nvPr/>
        </p:nvSpPr>
        <p:spPr>
          <a:xfrm>
            <a:off x="4763182" y="2616200"/>
            <a:ext cx="243417" cy="21258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FBE9E0A-A006-4BD4-BBCD-BE145E4862AA}"/>
              </a:ext>
            </a:extLst>
          </p:cNvPr>
          <p:cNvSpPr txBox="1"/>
          <p:nvPr/>
        </p:nvSpPr>
        <p:spPr>
          <a:xfrm>
            <a:off x="4358450" y="25611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solidFill>
                  <a:schemeClr val="accent6"/>
                </a:solidFill>
              </a:rPr>
              <a:t>DI</a:t>
            </a:r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F86C5AD5-8951-4BAF-8759-0EB9EAD45E07}"/>
              </a:ext>
            </a:extLst>
          </p:cNvPr>
          <p:cNvSpPr/>
          <p:nvPr/>
        </p:nvSpPr>
        <p:spPr>
          <a:xfrm>
            <a:off x="8276605" y="3727450"/>
            <a:ext cx="3378182" cy="266911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b="1" u="sng">
                <a:solidFill>
                  <a:schemeClr val="accent4">
                    <a:lumMod val="75000"/>
                  </a:schemeClr>
                </a:solidFill>
              </a:rPr>
              <a:t>Stage </a:t>
            </a:r>
            <a:r>
              <a:rPr kumimoji="1" lang="en-US" altLang="ja-JP" b="1" u="sng">
                <a:solidFill>
                  <a:schemeClr val="accent4">
                    <a:lumMod val="75000"/>
                  </a:schemeClr>
                </a:solidFill>
              </a:rPr>
              <a:t>: Z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C8B02D9D-B2CF-44C7-8CF2-AD0800B5C682}"/>
              </a:ext>
            </a:extLst>
          </p:cNvPr>
          <p:cNvSpPr/>
          <p:nvPr/>
        </p:nvSpPr>
        <p:spPr>
          <a:xfrm>
            <a:off x="8458193" y="4250740"/>
            <a:ext cx="1082539" cy="948993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100" b="1" u="sng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094DE19-D611-43F4-B03A-EBFF29192B63}"/>
              </a:ext>
            </a:extLst>
          </p:cNvPr>
          <p:cNvSpPr/>
          <p:nvPr/>
        </p:nvSpPr>
        <p:spPr>
          <a:xfrm>
            <a:off x="8656463" y="4603365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A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4DF0E47-8DBC-4FB3-90A6-DFCB3BF55F90}"/>
              </a:ext>
            </a:extLst>
          </p:cNvPr>
          <p:cNvSpPr/>
          <p:nvPr/>
        </p:nvSpPr>
        <p:spPr>
          <a:xfrm>
            <a:off x="9070805" y="4605746"/>
            <a:ext cx="299720" cy="249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400">
                <a:solidFill>
                  <a:srgbClr val="FF0000"/>
                </a:solidFill>
              </a:rPr>
              <a:t>B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D8E1D41-538A-4568-9F0B-57F2A9A265A0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8956183" y="4728109"/>
            <a:ext cx="114622" cy="238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B4A2E539-F446-4122-B2B2-04ED1835A727}"/>
              </a:ext>
            </a:extLst>
          </p:cNvPr>
          <p:cNvSpPr/>
          <p:nvPr/>
        </p:nvSpPr>
        <p:spPr>
          <a:xfrm>
            <a:off x="8580835" y="4966176"/>
            <a:ext cx="862342" cy="152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E9BED25-1753-44A1-9B2E-B9E049AFD5CF}"/>
              </a:ext>
            </a:extLst>
          </p:cNvPr>
          <p:cNvCxnSpPr>
            <a:cxnSpLocks/>
          </p:cNvCxnSpPr>
          <p:nvPr/>
        </p:nvCxnSpPr>
        <p:spPr>
          <a:xfrm>
            <a:off x="9070805" y="5037662"/>
            <a:ext cx="606595" cy="89747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A35990ED-9023-460B-A7B7-4C671641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315" y="4222408"/>
            <a:ext cx="1644543" cy="1005656"/>
          </a:xfrm>
          <a:prstGeom prst="rect">
            <a:avLst/>
          </a:prstGeom>
        </p:spPr>
      </p:pic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58D5C93-2A0E-4999-8427-DC58E9A31F5C}"/>
              </a:ext>
            </a:extLst>
          </p:cNvPr>
          <p:cNvSpPr/>
          <p:nvPr/>
        </p:nvSpPr>
        <p:spPr>
          <a:xfrm>
            <a:off x="8458193" y="5537191"/>
            <a:ext cx="2954874" cy="60960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3DA79902-9473-491F-8C8E-EB93550B3C84}"/>
              </a:ext>
            </a:extLst>
          </p:cNvPr>
          <p:cNvCxnSpPr>
            <a:cxnSpLocks/>
          </p:cNvCxnSpPr>
          <p:nvPr/>
        </p:nvCxnSpPr>
        <p:spPr>
          <a:xfrm flipH="1">
            <a:off x="9931400" y="5059851"/>
            <a:ext cx="407596" cy="85411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5A263DFB-F7F7-464D-AB5E-89320182E288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768222" y="4725237"/>
            <a:ext cx="427951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C14D7580-DD9C-4372-A0D2-56C4E6E0AB02}"/>
              </a:ext>
            </a:extLst>
          </p:cNvPr>
          <p:cNvCxnSpPr>
            <a:cxnSpLocks/>
            <a:stCxn id="87" idx="3"/>
            <a:endCxn id="14" idx="1"/>
          </p:cNvCxnSpPr>
          <p:nvPr/>
        </p:nvCxnSpPr>
        <p:spPr>
          <a:xfrm flipV="1">
            <a:off x="9540732" y="4725236"/>
            <a:ext cx="373583" cy="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8CBE7A-34EB-48B4-9B86-ADA78DAF09EE}"/>
              </a:ext>
            </a:extLst>
          </p:cNvPr>
          <p:cNvSpPr txBox="1"/>
          <p:nvPr/>
        </p:nvSpPr>
        <p:spPr>
          <a:xfrm>
            <a:off x="133008" y="181925"/>
            <a:ext cx="30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/>
              <a:t>NEST STAGE DESIGN</a:t>
            </a:r>
            <a:endParaRPr kumimoji="1" lang="ja-JP" altLang="en-US" b="1" u="sng"/>
          </a:p>
        </p:txBody>
      </p:sp>
    </p:spTree>
    <p:extLst>
      <p:ext uri="{BB962C8B-B14F-4D97-AF65-F5344CB8AC3E}">
        <p14:creationId xmlns:p14="http://schemas.microsoft.com/office/powerpoint/2010/main" val="407197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61</Words>
  <Application>Microsoft Office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戸ノ崎 学</dc:creator>
  <cp:lastModifiedBy>戸ノ崎 学</cp:lastModifiedBy>
  <cp:revision>33</cp:revision>
  <dcterms:created xsi:type="dcterms:W3CDTF">2020-01-29T00:48:09Z</dcterms:created>
  <dcterms:modified xsi:type="dcterms:W3CDTF">2020-01-30T05:27:40Z</dcterms:modified>
</cp:coreProperties>
</file>