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8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6D7D-BA57-8B27-3DA5-4C698D9B8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8B01-3EA7-E7D2-0679-41FD10FD7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947EF-DCCF-896A-F31B-818318E7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F081-12CC-4E30-9D52-BB5CEB3E77A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643AC-177A-898F-5C69-3CD41179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88F4-1FE1-0C48-4F8D-A2C2B49B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6582-90FF-4CF0-891F-B2192DDF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7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1BD3-C15F-866C-7B0F-EF43095A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DCD29-3CF7-E49C-71DA-E944CE74D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C9A35-6E64-BEB0-2B8F-1A9E9CB8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F081-12CC-4E30-9D52-BB5CEB3E77A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A3154-C6A6-EEA9-B4CE-DEB59B70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6CAF8-BCAA-4F58-38CD-CDD9853E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6582-90FF-4CF0-891F-B2192DDF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6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8F907-977F-17A4-3D66-F00675593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BBAEF-6305-1A3D-4814-66BE9000B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8F06D-E683-70F3-EAF5-49D7473A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F081-12CC-4E30-9D52-BB5CEB3E77A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46F09-8967-4A82-DA77-8B338167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EDB6E-C7A2-3D07-FAAB-AF4F9961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6582-90FF-4CF0-891F-B2192DDF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3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4243-C45D-ACCF-43FB-43F4BBA7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C47E7-01DD-E837-D9BE-A556C97C8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710B7-F2A1-7DE3-9905-24706B2E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F081-12CC-4E30-9D52-BB5CEB3E77A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3A643-4AF2-3070-876D-70250511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9E0F0-984D-7FA1-7ABC-5D6F21A4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6582-90FF-4CF0-891F-B2192DDF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6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051B-4229-48F5-7754-6B36C15D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8CBBF-D10F-A566-2ED2-00010085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9DFFF-94E3-AF3E-1FBF-DB47E339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F081-12CC-4E30-9D52-BB5CEB3E77A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41E85-7F08-24E6-B309-24286265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807B4-F06A-F949-D702-138E8910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6582-90FF-4CF0-891F-B2192DDF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3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A876-9285-75AC-C68C-922985C7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5A9F8-9E8D-73BD-189C-6713026E3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2F0C0-9800-6B6D-29A2-4BF55A032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ABAD8-C1F2-61F4-7DFD-439898F3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F081-12CC-4E30-9D52-BB5CEB3E77A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C59E5-F086-5D23-10AA-C3DB9356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26774-899C-A723-FFE0-A65E66DF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6582-90FF-4CF0-891F-B2192DDF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7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8B04-3718-EA99-3FC1-D69C9433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D32E9-2898-5937-BC12-5A03F7CD3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BFD04-435E-8A8A-E093-23D868B95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ADB33-692C-3EBC-B611-7CCB4A2AD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93B84-795D-5ABA-A608-C84B80A20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C42B5-B3D2-FB50-729E-F7B71867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F081-12CC-4E30-9D52-BB5CEB3E77A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1C98E-4201-B7D3-D5B0-086CA7C1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18038-0C78-8544-FCC7-18730250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6582-90FF-4CF0-891F-B2192DDF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2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FA71-C170-3486-D883-B4D99A40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AA118-4839-AC28-260D-46DF6BC0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F081-12CC-4E30-9D52-BB5CEB3E77A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192F1-10F7-031C-8B60-12F3FC65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418C2-F9D2-E845-5675-3FE1EABB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6582-90FF-4CF0-891F-B2192DDF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60BD5-F228-BE00-3304-5F235FEC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F081-12CC-4E30-9D52-BB5CEB3E77A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96B9E-5F84-67EF-D4C8-4A453D65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A073F-2B2C-09B7-EE4D-50CEC121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6582-90FF-4CF0-891F-B2192DDF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2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342F-ECD7-ACE4-5E03-6C7F4BE4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1FC27-813C-ABD0-7811-0CBE10C97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84F06-26BE-5D2A-961F-9D2FDE3DB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F4973-8038-1535-1E6D-72C8D956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F081-12CC-4E30-9D52-BB5CEB3E77A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1198-1018-4A56-DC64-C6983EA9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3955D-CDBB-809F-5977-41B996B1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6582-90FF-4CF0-891F-B2192DDF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6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5591-0954-B582-1996-60108C64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CE0E2-A776-DEBB-981D-2BF433796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207F5-CCF7-B188-4787-B623EB61B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C80E2-B8E8-8D19-1C64-2D01C992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F081-12CC-4E30-9D52-BB5CEB3E77A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B5927-BE09-A94D-3175-43AA6D96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737A7-03BD-7C3C-044E-DEB22E18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6582-90FF-4CF0-891F-B2192DDF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B85D6-55C8-DC5C-A837-9BA95D6E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BB6A9-4AAD-C791-EDE5-AA48AFD5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BE467-AC04-BF4A-0426-870517969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2F081-12CC-4E30-9D52-BB5CEB3E77A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80D6A-1C50-11A6-2F1E-66C82E1A4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7A0E7-65D0-E313-F31D-6B815BF1B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36582-90FF-4CF0-891F-B2192DDF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8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14C968-CF58-558E-0E97-66165AC93C55}"/>
              </a:ext>
            </a:extLst>
          </p:cNvPr>
          <p:cNvSpPr/>
          <p:nvPr/>
        </p:nvSpPr>
        <p:spPr>
          <a:xfrm>
            <a:off x="7842151" y="1052423"/>
            <a:ext cx="4047923" cy="53311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index.json</a:t>
            </a:r>
          </a:p>
          <a:p>
            <a:r>
              <a:rPr lang="en-US" dirty="0">
                <a:solidFill>
                  <a:srgbClr val="0070C0"/>
                </a:solidFill>
              </a:rPr>
              <a:t>{icon}.png</a:t>
            </a:r>
          </a:p>
          <a:p>
            <a:r>
              <a:rPr lang="en-US" dirty="0">
                <a:solidFill>
                  <a:srgbClr val="0070C0"/>
                </a:solidFill>
              </a:rPr>
              <a:t>{id}.{version}.dat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C11305-A1BB-2900-1803-2290BFE85E4A}"/>
              </a:ext>
            </a:extLst>
          </p:cNvPr>
          <p:cNvSpPr/>
          <p:nvPr/>
        </p:nvSpPr>
        <p:spPr>
          <a:xfrm>
            <a:off x="301926" y="1052423"/>
            <a:ext cx="3487948" cy="53311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Partition:  </a:t>
            </a:r>
            <a:r>
              <a:rPr lang="en-US" b="1" u="sng" dirty="0">
                <a:solidFill>
                  <a:srgbClr val="0070C0"/>
                </a:solidFill>
              </a:rPr>
              <a:t>{oid}-{main}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477204-3252-9A6D-60C7-E10F4176B81B}"/>
              </a:ext>
            </a:extLst>
          </p:cNvPr>
          <p:cNvSpPr txBox="1"/>
          <p:nvPr/>
        </p:nvSpPr>
        <p:spPr>
          <a:xfrm>
            <a:off x="8677401" y="543464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D4DFA-FD51-0C3D-AE90-474467D3E47E}"/>
              </a:ext>
            </a:extLst>
          </p:cNvPr>
          <p:cNvSpPr txBox="1"/>
          <p:nvPr/>
        </p:nvSpPr>
        <p:spPr>
          <a:xfrm>
            <a:off x="301926" y="54346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D08FD0-AC13-0C09-333B-3F97DDA6CAFB}"/>
              </a:ext>
            </a:extLst>
          </p:cNvPr>
          <p:cNvSpPr/>
          <p:nvPr/>
        </p:nvSpPr>
        <p:spPr>
          <a:xfrm>
            <a:off x="377299" y="1542470"/>
            <a:ext cx="3337201" cy="35950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key: </a:t>
            </a:r>
            <a:r>
              <a:rPr lang="en-US" b="1" u="sng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A7976-FDB2-EDB5-555D-3AB9F899A9CE}"/>
              </a:ext>
            </a:extLst>
          </p:cNvPr>
          <p:cNvSpPr txBox="1"/>
          <p:nvPr/>
        </p:nvSpPr>
        <p:spPr>
          <a:xfrm>
            <a:off x="377299" y="1848510"/>
            <a:ext cx="248209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69863" algn="l"/>
              </a:tabLst>
            </a:pPr>
            <a:r>
              <a:rPr lang="en-US" dirty="0"/>
              <a:t>[</a:t>
            </a:r>
          </a:p>
          <a:p>
            <a:pPr>
              <a:tabLst>
                <a:tab pos="169863" algn="l"/>
              </a:tabLst>
            </a:pPr>
            <a:r>
              <a:rPr lang="en-US" dirty="0"/>
              <a:t> {</a:t>
            </a:r>
          </a:p>
          <a:p>
            <a:pPr>
              <a:tabLst>
                <a:tab pos="169863" algn="l"/>
              </a:tabLst>
            </a:pPr>
            <a:r>
              <a:rPr lang="en-US" dirty="0"/>
              <a:t>	id: string,</a:t>
            </a:r>
          </a:p>
          <a:p>
            <a:pPr>
              <a:tabLst>
                <a:tab pos="169863" algn="l"/>
              </a:tabLst>
            </a:pPr>
            <a:r>
              <a:rPr lang="en-US" dirty="0"/>
              <a:t>	caption: string,</a:t>
            </a:r>
          </a:p>
          <a:p>
            <a:pPr>
              <a:tabLst>
                <a:tab pos="169863" algn="l"/>
              </a:tabLst>
            </a:pPr>
            <a:r>
              <a:rPr lang="en-US" dirty="0"/>
              <a:t>	rubi: string,</a:t>
            </a:r>
          </a:p>
          <a:p>
            <a:pPr>
              <a:tabLst>
                <a:tab pos="169863" algn="l"/>
              </a:tabLst>
            </a:pPr>
            <a:r>
              <a:rPr lang="en-US" dirty="0"/>
              <a:t>	icon: string,</a:t>
            </a:r>
          </a:p>
          <a:p>
            <a:pPr>
              <a:tabLst>
                <a:tab pos="169863" algn="l"/>
              </a:tabLst>
            </a:pPr>
            <a:r>
              <a:rPr lang="en-US" dirty="0"/>
              <a:t>	linkIds: string[],</a:t>
            </a:r>
          </a:p>
          <a:p>
            <a:pPr>
              <a:tabLst>
                <a:tab pos="169863" algn="l"/>
              </a:tabLst>
            </a:pPr>
            <a:r>
              <a:rPr lang="en-US" dirty="0"/>
              <a:t>	version: integer, // 1...</a:t>
            </a:r>
          </a:p>
          <a:p>
            <a:pPr>
              <a:tabLst>
                <a:tab pos="169863" algn="l"/>
              </a:tabLst>
            </a:pPr>
            <a:r>
              <a:rPr lang="en-US" dirty="0"/>
              <a:t>	tags: [“home”, “work”]</a:t>
            </a:r>
          </a:p>
          <a:p>
            <a:pPr>
              <a:tabLst>
                <a:tab pos="169863" algn="l"/>
              </a:tabLst>
            </a:pPr>
            <a:r>
              <a:rPr lang="en-US" dirty="0"/>
              <a:t> },</a:t>
            </a:r>
          </a:p>
          <a:p>
            <a:pPr>
              <a:tabLst>
                <a:tab pos="169863" algn="l"/>
              </a:tabLst>
            </a:pPr>
            <a:r>
              <a:rPr lang="en-US" dirty="0"/>
              <a:t>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B8F55F-216B-D167-0BE8-945165B57689}"/>
              </a:ext>
            </a:extLst>
          </p:cNvPr>
          <p:cNvSpPr/>
          <p:nvPr/>
        </p:nvSpPr>
        <p:spPr>
          <a:xfrm>
            <a:off x="377299" y="5570896"/>
            <a:ext cx="3337201" cy="72764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key: {icon}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binary image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E27939-E6E0-67C1-1259-00E8C2A61C09}"/>
              </a:ext>
            </a:extLst>
          </p:cNvPr>
          <p:cNvSpPr/>
          <p:nvPr/>
        </p:nvSpPr>
        <p:spPr>
          <a:xfrm>
            <a:off x="3865247" y="1052423"/>
            <a:ext cx="3487948" cy="53311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Partition:  </a:t>
            </a:r>
            <a:r>
              <a:rPr lang="en-US" b="1" u="sng" dirty="0">
                <a:solidFill>
                  <a:srgbClr val="0070C0"/>
                </a:solidFill>
              </a:rPr>
              <a:t>{oid}-{sec}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6E4995-FE65-E337-EEC1-B7D96513FD05}"/>
              </a:ext>
            </a:extLst>
          </p:cNvPr>
          <p:cNvSpPr/>
          <p:nvPr/>
        </p:nvSpPr>
        <p:spPr>
          <a:xfrm>
            <a:off x="3940620" y="1542470"/>
            <a:ext cx="3337201" cy="32651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key: </a:t>
            </a:r>
            <a:r>
              <a:rPr lang="en-US" b="1" u="sng" dirty="0">
                <a:solidFill>
                  <a:srgbClr val="0070C0"/>
                </a:solidFill>
              </a:rPr>
              <a:t>{id}-{version}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CBF4E2-6459-4F0D-93A5-2551C135FFF4}"/>
              </a:ext>
            </a:extLst>
          </p:cNvPr>
          <p:cNvSpPr txBox="1"/>
          <p:nvPr/>
        </p:nvSpPr>
        <p:spPr>
          <a:xfrm>
            <a:off x="4003282" y="1974740"/>
            <a:ext cx="181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69863" algn="l"/>
              </a:tabLst>
            </a:pPr>
            <a:r>
              <a:rPr lang="en-US" dirty="0"/>
              <a:t>accountId: string,</a:t>
            </a:r>
          </a:p>
          <a:p>
            <a:pPr>
              <a:tabLst>
                <a:tab pos="169863" algn="l"/>
              </a:tabLst>
            </a:pPr>
            <a:r>
              <a:rPr lang="en-US" dirty="0"/>
              <a:t>password: string,</a:t>
            </a:r>
          </a:p>
          <a:p>
            <a:pPr>
              <a:tabLst>
                <a:tab pos="169863" algn="l"/>
              </a:tabLst>
            </a:pPr>
            <a:r>
              <a:rPr lang="en-US" dirty="0"/>
              <a:t>email: string,</a:t>
            </a:r>
          </a:p>
          <a:p>
            <a:pPr>
              <a:tabLst>
                <a:tab pos="169863" algn="l"/>
              </a:tabLst>
            </a:pPr>
            <a:r>
              <a:rPr lang="en-US" dirty="0"/>
              <a:t>memo: string,</a:t>
            </a:r>
          </a:p>
          <a:p>
            <a:pPr>
              <a:tabLst>
                <a:tab pos="16986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7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111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tSecret Data</dc:title>
  <dc:creator>Manabu Tonosaki</dc:creator>
  <cp:lastModifiedBy>Manabu Tonosaki</cp:lastModifiedBy>
  <cp:revision>3</cp:revision>
  <dcterms:created xsi:type="dcterms:W3CDTF">2023-10-15T02:52:28Z</dcterms:created>
  <dcterms:modified xsi:type="dcterms:W3CDTF">2023-10-15T04:49:05Z</dcterms:modified>
</cp:coreProperties>
</file>