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2" r:id="rId4"/>
  </p:sldMasterIdLst>
  <p:notesMasterIdLst>
    <p:notesMasterId r:id="rId14"/>
  </p:notesMasterIdLst>
  <p:handoutMasterIdLst>
    <p:handoutMasterId r:id="rId15"/>
  </p:handoutMasterIdLst>
  <p:sldIdLst>
    <p:sldId id="311" r:id="rId5"/>
    <p:sldId id="314" r:id="rId6"/>
    <p:sldId id="315" r:id="rId7"/>
    <p:sldId id="316" r:id="rId8"/>
    <p:sldId id="317" r:id="rId9"/>
    <p:sldId id="318" r:id="rId10"/>
    <p:sldId id="319" r:id="rId11"/>
    <p:sldId id="321" r:id="rId12"/>
    <p:sldId id="320" r:id="rId13"/>
  </p:sldIdLst>
  <p:sldSz cx="9144000" cy="5143500" type="screen16x9"/>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04" userDrawn="1">
          <p15:clr>
            <a:srgbClr val="A4A3A4"/>
          </p15:clr>
        </p15:guide>
        <p15:guide id="2" pos="264" userDrawn="1">
          <p15:clr>
            <a:srgbClr val="A4A3A4"/>
          </p15:clr>
        </p15:guide>
        <p15:guide id="3" pos="5640" userDrawn="1">
          <p15:clr>
            <a:srgbClr val="A4A3A4"/>
          </p15:clr>
        </p15:guide>
        <p15:guide id="4" pos="2880" userDrawn="1">
          <p15:clr>
            <a:srgbClr val="A4A3A4"/>
          </p15:clr>
        </p15:guide>
        <p15:guide id="5" orient="horz" pos="1620" userDrawn="1">
          <p15:clr>
            <a:srgbClr val="A4A3A4"/>
          </p15:clr>
        </p15:guide>
      </p15:sldGuideLst>
    </p:ext>
    <p:ext uri="{2D200454-40CA-4A62-9FC3-DE9A4176ACB9}">
      <p15:notesGuideLst xmlns:p15="http://schemas.microsoft.com/office/powerpoint/2012/main">
        <p15:guide id="1" orient="horz" pos="2254" userDrawn="1">
          <p15:clr>
            <a:srgbClr val="A4A3A4"/>
          </p15:clr>
        </p15:guide>
        <p15:guide id="2" pos="3082" userDrawn="1">
          <p15:clr>
            <a:srgbClr val="A4A3A4"/>
          </p15:clr>
        </p15:guide>
        <p15:guide id="3" orient="horz" pos="3006" userDrawn="1">
          <p15:clr>
            <a:srgbClr val="A4A3A4"/>
          </p15:clr>
        </p15:guide>
        <p15:guide id="4" pos="2305"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iepenburg, Marianne" initials="MP" lastIdx="1" clrIdx="0"/>
  <p:cmAuthor id="1" name="Sutton, Brad" initials="SB" lastIdx="2" clrIdx="1">
    <p:extLst>
      <p:ext uri="{19B8F6BF-5375-455C-9EA6-DF929625EA0E}">
        <p15:presenceInfo xmlns:p15="http://schemas.microsoft.com/office/powerpoint/2012/main" userId="S-1-5-21-111288279-36659543-794563710-1266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202"/>
    <a:srgbClr val="D49D1B"/>
    <a:srgbClr val="FFCC33"/>
    <a:srgbClr val="F2A835"/>
    <a:srgbClr val="BB8700"/>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43" autoAdjust="0"/>
    <p:restoredTop sz="84112" autoAdjust="0"/>
  </p:normalViewPr>
  <p:slideViewPr>
    <p:cSldViewPr snapToGrid="0">
      <p:cViewPr varScale="1">
        <p:scale>
          <a:sx n="115" d="100"/>
          <a:sy n="115" d="100"/>
        </p:scale>
        <p:origin x="360" y="82"/>
      </p:cViewPr>
      <p:guideLst>
        <p:guide orient="horz" pos="804"/>
        <p:guide pos="264"/>
        <p:guide pos="5640"/>
        <p:guide pos="2880"/>
        <p:guide orient="horz" pos="1620"/>
      </p:guideLst>
    </p:cSldViewPr>
  </p:slideViewPr>
  <p:outlineViewPr>
    <p:cViewPr>
      <p:scale>
        <a:sx n="33" d="100"/>
        <a:sy n="33" d="100"/>
      </p:scale>
      <p:origin x="0" y="5920"/>
    </p:cViewPr>
  </p:outlineViewPr>
  <p:notesTextViewPr>
    <p:cViewPr>
      <p:scale>
        <a:sx n="3" d="2"/>
        <a:sy n="3" d="2"/>
      </p:scale>
      <p:origin x="0" y="0"/>
    </p:cViewPr>
  </p:notesTextViewPr>
  <p:sorterViewPr>
    <p:cViewPr varScale="1">
      <p:scale>
        <a:sx n="100" d="100"/>
        <a:sy n="100" d="100"/>
      </p:scale>
      <p:origin x="0" y="0"/>
    </p:cViewPr>
  </p:sorterViewPr>
  <p:notesViewPr>
    <p:cSldViewPr snapToGrid="0" snapToObjects="1" showGuides="1">
      <p:cViewPr>
        <p:scale>
          <a:sx n="50" d="100"/>
          <a:sy n="50" d="100"/>
        </p:scale>
        <p:origin x="4116" y="66"/>
      </p:cViewPr>
      <p:guideLst>
        <p:guide orient="horz" pos="2254"/>
        <p:guide pos="3082"/>
        <p:guide orient="horz" pos="3006"/>
        <p:guide pos="230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3169920" cy="480060"/>
          </a:xfrm>
          <a:prstGeom prst="rect">
            <a:avLst/>
          </a:prstGeom>
        </p:spPr>
        <p:txBody>
          <a:bodyPr vert="horz" lIns="96645" tIns="48323" rIns="96645" bIns="48323" rtlCol="0"/>
          <a:lstStyle>
            <a:lvl1pPr algn="l">
              <a:defRPr sz="1200"/>
            </a:lvl1pPr>
          </a:lstStyle>
          <a:p>
            <a:endParaRPr lang="en-US"/>
          </a:p>
        </p:txBody>
      </p:sp>
      <p:sp>
        <p:nvSpPr>
          <p:cNvPr id="3" name="Date Placeholder 2"/>
          <p:cNvSpPr>
            <a:spLocks noGrp="1"/>
          </p:cNvSpPr>
          <p:nvPr>
            <p:ph type="dt" sz="quarter" idx="1"/>
          </p:nvPr>
        </p:nvSpPr>
        <p:spPr>
          <a:xfrm>
            <a:off x="4143589" y="1"/>
            <a:ext cx="3169920" cy="480060"/>
          </a:xfrm>
          <a:prstGeom prst="rect">
            <a:avLst/>
          </a:prstGeom>
        </p:spPr>
        <p:txBody>
          <a:bodyPr vert="horz" lIns="96645" tIns="48323" rIns="96645" bIns="48323" rtlCol="0"/>
          <a:lstStyle>
            <a:lvl1pPr algn="r">
              <a:defRPr sz="1200"/>
            </a:lvl1pPr>
          </a:lstStyle>
          <a:p>
            <a:fld id="{05E48B40-F575-F045-AF98-7241656AD336}" type="datetimeFigureOut">
              <a:rPr lang="en-US" smtClean="0"/>
              <a:pPr/>
              <a:t>4/11/2019</a:t>
            </a:fld>
            <a:endParaRPr lang="en-US"/>
          </a:p>
        </p:txBody>
      </p:sp>
      <p:sp>
        <p:nvSpPr>
          <p:cNvPr id="4" name="Footer Placeholder 3"/>
          <p:cNvSpPr>
            <a:spLocks noGrp="1"/>
          </p:cNvSpPr>
          <p:nvPr>
            <p:ph type="ftr" sz="quarter" idx="2"/>
          </p:nvPr>
        </p:nvSpPr>
        <p:spPr>
          <a:xfrm>
            <a:off x="2" y="9119474"/>
            <a:ext cx="3169920" cy="480060"/>
          </a:xfrm>
          <a:prstGeom prst="rect">
            <a:avLst/>
          </a:prstGeom>
        </p:spPr>
        <p:txBody>
          <a:bodyPr vert="horz" lIns="96645" tIns="48323" rIns="96645" bIns="48323" rtlCol="0" anchor="b"/>
          <a:lstStyle>
            <a:lvl1pPr algn="l">
              <a:defRPr sz="1200"/>
            </a:lvl1pPr>
          </a:lstStyle>
          <a:p>
            <a:endParaRPr lang="en-US"/>
          </a:p>
        </p:txBody>
      </p:sp>
      <p:sp>
        <p:nvSpPr>
          <p:cNvPr id="5" name="Slide Number Placeholder 4"/>
          <p:cNvSpPr>
            <a:spLocks noGrp="1"/>
          </p:cNvSpPr>
          <p:nvPr>
            <p:ph type="sldNum" sz="quarter" idx="3"/>
          </p:nvPr>
        </p:nvSpPr>
        <p:spPr>
          <a:xfrm>
            <a:off x="4143589" y="9119474"/>
            <a:ext cx="3169920" cy="480060"/>
          </a:xfrm>
          <a:prstGeom prst="rect">
            <a:avLst/>
          </a:prstGeom>
        </p:spPr>
        <p:txBody>
          <a:bodyPr vert="horz" lIns="96645" tIns="48323" rIns="96645" bIns="48323" rtlCol="0" anchor="b"/>
          <a:lstStyle>
            <a:lvl1pPr algn="r">
              <a:defRPr sz="1200"/>
            </a:lvl1pPr>
          </a:lstStyle>
          <a:p>
            <a:fld id="{99DF1ECE-AF69-F740-9EB1-7C3F3465194B}" type="slidenum">
              <a:rPr lang="en-US" smtClean="0"/>
              <a:pPr/>
              <a:t>‹#›</a:t>
            </a:fld>
            <a:endParaRPr lang="en-US"/>
          </a:p>
        </p:txBody>
      </p:sp>
    </p:spTree>
    <p:extLst>
      <p:ext uri="{BB962C8B-B14F-4D97-AF65-F5344CB8AC3E}">
        <p14:creationId xmlns:p14="http://schemas.microsoft.com/office/powerpoint/2010/main" val="35925182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3169920" cy="480060"/>
          </a:xfrm>
          <a:prstGeom prst="rect">
            <a:avLst/>
          </a:prstGeom>
        </p:spPr>
        <p:txBody>
          <a:bodyPr vert="horz" lIns="96645" tIns="48323" rIns="96645" bIns="48323" rtlCol="0"/>
          <a:lstStyle>
            <a:lvl1pPr algn="l">
              <a:defRPr sz="1200"/>
            </a:lvl1pPr>
          </a:lstStyle>
          <a:p>
            <a:endParaRPr lang="en-US"/>
          </a:p>
        </p:txBody>
      </p:sp>
      <p:sp>
        <p:nvSpPr>
          <p:cNvPr id="3" name="Date Placeholder 2"/>
          <p:cNvSpPr>
            <a:spLocks noGrp="1"/>
          </p:cNvSpPr>
          <p:nvPr>
            <p:ph type="dt" idx="1"/>
          </p:nvPr>
        </p:nvSpPr>
        <p:spPr>
          <a:xfrm>
            <a:off x="4143589" y="1"/>
            <a:ext cx="3169920" cy="480060"/>
          </a:xfrm>
          <a:prstGeom prst="rect">
            <a:avLst/>
          </a:prstGeom>
        </p:spPr>
        <p:txBody>
          <a:bodyPr vert="horz" lIns="96645" tIns="48323" rIns="96645" bIns="48323" rtlCol="0"/>
          <a:lstStyle>
            <a:lvl1pPr algn="r">
              <a:defRPr sz="1200"/>
            </a:lvl1pPr>
          </a:lstStyle>
          <a:p>
            <a:fld id="{5503108B-28A2-4A1F-97E4-23F53BEF9B1F}" type="datetimeFigureOut">
              <a:rPr lang="en-US" smtClean="0"/>
              <a:pPr/>
              <a:t>4/11/2019</a:t>
            </a:fld>
            <a:endParaRPr lang="en-US"/>
          </a:p>
        </p:txBody>
      </p:sp>
      <p:sp>
        <p:nvSpPr>
          <p:cNvPr id="4" name="Slide Image Placeholder 3"/>
          <p:cNvSpPr>
            <a:spLocks noGrp="1" noRot="1" noChangeAspect="1"/>
          </p:cNvSpPr>
          <p:nvPr>
            <p:ph type="sldImg" idx="2"/>
          </p:nvPr>
        </p:nvSpPr>
        <p:spPr>
          <a:xfrm>
            <a:off x="457200" y="719138"/>
            <a:ext cx="6400800" cy="3600450"/>
          </a:xfrm>
          <a:prstGeom prst="rect">
            <a:avLst/>
          </a:prstGeom>
          <a:noFill/>
          <a:ln w="12700">
            <a:solidFill>
              <a:prstClr val="black"/>
            </a:solidFill>
          </a:ln>
        </p:spPr>
        <p:txBody>
          <a:bodyPr vert="horz" lIns="96645" tIns="48323" rIns="96645" bIns="48323"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45" tIns="48323" rIns="96645" bIns="4832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9119474"/>
            <a:ext cx="3169920" cy="480060"/>
          </a:xfrm>
          <a:prstGeom prst="rect">
            <a:avLst/>
          </a:prstGeom>
        </p:spPr>
        <p:txBody>
          <a:bodyPr vert="horz" lIns="96645" tIns="48323" rIns="96645" bIns="48323" rtlCol="0" anchor="b"/>
          <a:lstStyle>
            <a:lvl1pPr algn="l">
              <a:defRPr sz="1200"/>
            </a:lvl1pPr>
          </a:lstStyle>
          <a:p>
            <a:endParaRPr lang="en-US"/>
          </a:p>
        </p:txBody>
      </p:sp>
      <p:sp>
        <p:nvSpPr>
          <p:cNvPr id="7" name="Slide Number Placeholder 6"/>
          <p:cNvSpPr>
            <a:spLocks noGrp="1"/>
          </p:cNvSpPr>
          <p:nvPr>
            <p:ph type="sldNum" sz="quarter" idx="5"/>
          </p:nvPr>
        </p:nvSpPr>
        <p:spPr>
          <a:xfrm>
            <a:off x="4143589" y="9119474"/>
            <a:ext cx="3169920" cy="480060"/>
          </a:xfrm>
          <a:prstGeom prst="rect">
            <a:avLst/>
          </a:prstGeom>
        </p:spPr>
        <p:txBody>
          <a:bodyPr vert="horz" lIns="96645" tIns="48323" rIns="96645" bIns="48323" rtlCol="0" anchor="b"/>
          <a:lstStyle>
            <a:lvl1pPr algn="r">
              <a:defRPr sz="1200"/>
            </a:lvl1pPr>
          </a:lstStyle>
          <a:p>
            <a:fld id="{1A47E64D-F0A2-43B3-B0BA-78A854B03B27}" type="slidenum">
              <a:rPr lang="en-US" smtClean="0"/>
              <a:pPr/>
              <a:t>‹#›</a:t>
            </a:fld>
            <a:endParaRPr lang="en-US"/>
          </a:p>
        </p:txBody>
      </p:sp>
    </p:spTree>
    <p:extLst>
      <p:ext uri="{BB962C8B-B14F-4D97-AF65-F5344CB8AC3E}">
        <p14:creationId xmlns:p14="http://schemas.microsoft.com/office/powerpoint/2010/main" val="4041134893"/>
      </p:ext>
    </p:extLst>
  </p:cSld>
  <p:clrMap bg1="lt1" tx1="dk1" bg2="lt2" tx2="dk2" accent1="accent1" accent2="accent2" accent3="accent3" accent4="accent4" accent5="accent5" accent6="accent6" hlink="hlink" folHlink="folHlink"/>
  <p:notesStyle>
    <a:lvl1pPr marL="0" algn="l" defTabSz="914400" rtl="0" eaLnBrk="1" latinLnBrk="0" hangingPunct="1">
      <a:defRPr sz="2400" kern="1200">
        <a:solidFill>
          <a:schemeClr val="tx1"/>
        </a:solidFill>
        <a:latin typeface="+mn-lt"/>
        <a:ea typeface="+mn-ea"/>
        <a:cs typeface="+mn-cs"/>
      </a:defRPr>
    </a:lvl1pPr>
    <a:lvl2pPr marL="457200" algn="l" defTabSz="914400" rtl="0" eaLnBrk="1" latinLnBrk="0" hangingPunct="1">
      <a:defRPr sz="2400" kern="1200">
        <a:solidFill>
          <a:schemeClr val="tx1"/>
        </a:solidFill>
        <a:latin typeface="+mn-lt"/>
        <a:ea typeface="+mn-ea"/>
        <a:cs typeface="+mn-cs"/>
      </a:defRPr>
    </a:lvl2pPr>
    <a:lvl3pPr marL="914400" algn="l" defTabSz="914400" rtl="0" eaLnBrk="1" latinLnBrk="0" hangingPunct="1">
      <a:defRPr sz="2400" kern="1200">
        <a:solidFill>
          <a:schemeClr val="tx1"/>
        </a:solidFill>
        <a:latin typeface="+mn-lt"/>
        <a:ea typeface="+mn-ea"/>
        <a:cs typeface="+mn-cs"/>
      </a:defRPr>
    </a:lvl3pPr>
    <a:lvl4pPr marL="1371600" algn="l" defTabSz="914400" rtl="0" eaLnBrk="1" latinLnBrk="0" hangingPunct="1">
      <a:defRPr sz="2400" kern="1200">
        <a:solidFill>
          <a:schemeClr val="tx1"/>
        </a:solidFill>
        <a:latin typeface="+mn-lt"/>
        <a:ea typeface="+mn-ea"/>
        <a:cs typeface="+mn-cs"/>
      </a:defRPr>
    </a:lvl4pPr>
    <a:lvl5pPr marL="1828800" algn="l" defTabSz="914400" rtl="0" eaLnBrk="1" latinLnBrk="0" hangingPunct="1">
      <a:defRPr sz="24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Bayes Classifiers is not a single algorithm, but a set of </a:t>
            </a:r>
            <a:r>
              <a:rPr lang="en-US" dirty="0" err="1"/>
              <a:t>classfiers</a:t>
            </a:r>
            <a:endParaRPr lang="en-US" dirty="0"/>
          </a:p>
          <a:p>
            <a:r>
              <a:rPr lang="en-US" dirty="0"/>
              <a:t>We call it Naïve because we assume all the features being used to classify are independent of each other when they may not be</a:t>
            </a:r>
          </a:p>
        </p:txBody>
      </p:sp>
      <p:sp>
        <p:nvSpPr>
          <p:cNvPr id="4" name="Slide Number Placeholder 3"/>
          <p:cNvSpPr>
            <a:spLocks noGrp="1"/>
          </p:cNvSpPr>
          <p:nvPr>
            <p:ph type="sldNum" sz="quarter" idx="5"/>
          </p:nvPr>
        </p:nvSpPr>
        <p:spPr/>
        <p:txBody>
          <a:bodyPr/>
          <a:lstStyle/>
          <a:p>
            <a:fld id="{1A47E64D-F0A2-43B3-B0BA-78A854B03B27}" type="slidenum">
              <a:rPr lang="en-US" smtClean="0"/>
              <a:pPr/>
              <a:t>2</a:t>
            </a:fld>
            <a:endParaRPr lang="en-US"/>
          </a:p>
        </p:txBody>
      </p:sp>
    </p:spTree>
    <p:extLst>
      <p:ext uri="{BB962C8B-B14F-4D97-AF65-F5344CB8AC3E}">
        <p14:creationId xmlns:p14="http://schemas.microsoft.com/office/powerpoint/2010/main" val="8360446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4_Title Blue Back">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0" y="0"/>
            <a:ext cx="4808306" cy="5143500"/>
          </a:xfrm>
          <a:prstGeom prst="rect">
            <a:avLst/>
          </a:prstGeom>
        </p:spPr>
      </p:pic>
      <p:sp useBgFill="1">
        <p:nvSpPr>
          <p:cNvPr id="15" name="Rectangle 8"/>
          <p:cNvSpPr/>
          <p:nvPr userDrawn="1"/>
        </p:nvSpPr>
        <p:spPr>
          <a:xfrm>
            <a:off x="3780263" y="0"/>
            <a:ext cx="542326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dirty="0">
              <a:solidFill>
                <a:prstClr val="white"/>
              </a:solidFill>
            </a:endParaRPr>
          </a:p>
        </p:txBody>
      </p:sp>
      <p:pic>
        <p:nvPicPr>
          <p:cNvPr id="10" name="Picture 10"/>
          <p:cNvPicPr>
            <a:picLocks noChangeAspect="1"/>
          </p:cNvPicPr>
          <p:nvPr userDrawn="1"/>
        </p:nvPicPr>
        <p:blipFill>
          <a:blip r:embed="rId3" cstate="email">
            <a:extLst>
              <a:ext uri="{28A0092B-C50C-407E-A947-70E740481C1C}">
                <a14:useLocalDpi xmlns:a14="http://schemas.microsoft.com/office/drawing/2010/main"/>
              </a:ext>
            </a:extLst>
          </a:blip>
          <a:srcRect l="22279" r="63603"/>
          <a:stretch>
            <a:fillRect/>
          </a:stretch>
        </p:blipFill>
        <p:spPr bwMode="auto">
          <a:xfrm>
            <a:off x="3435620" y="0"/>
            <a:ext cx="12906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userDrawn="1"/>
        </p:nvPicPr>
        <p:blipFill rotWithShape="1">
          <a:blip r:embed="rId4" cstate="hqprint">
            <a:extLst>
              <a:ext uri="{28A0092B-C50C-407E-A947-70E740481C1C}">
                <a14:useLocalDpi xmlns:a14="http://schemas.microsoft.com/office/drawing/2010/main"/>
              </a:ext>
            </a:extLst>
          </a:blip>
          <a:srcRect l="8790" t="34294" r="8357" b="34966"/>
          <a:stretch/>
        </p:blipFill>
        <p:spPr bwMode="invGray">
          <a:xfrm>
            <a:off x="4726258" y="4075688"/>
            <a:ext cx="4204382" cy="877437"/>
          </a:xfrm>
          <a:prstGeom prst="rect">
            <a:avLst/>
          </a:prstGeom>
        </p:spPr>
      </p:pic>
      <p:sp>
        <p:nvSpPr>
          <p:cNvPr id="9" name="Title 1"/>
          <p:cNvSpPr>
            <a:spLocks noGrp="1"/>
          </p:cNvSpPr>
          <p:nvPr>
            <p:ph type="ctrTitle"/>
          </p:nvPr>
        </p:nvSpPr>
        <p:spPr>
          <a:xfrm>
            <a:off x="4670584" y="240760"/>
            <a:ext cx="4444460" cy="2391713"/>
          </a:xfrm>
        </p:spPr>
        <p:txBody>
          <a:bodyPr anchor="b">
            <a:normAutofit/>
          </a:bodyPr>
          <a:lstStyle>
            <a:lvl1pPr algn="l">
              <a:defRPr sz="3600">
                <a:solidFill>
                  <a:schemeClr val="bg1"/>
                </a:solidFill>
              </a:defRPr>
            </a:lvl1pPr>
          </a:lstStyle>
          <a:p>
            <a:r>
              <a:rPr lang="en-US" dirty="0"/>
              <a:t>Click to edit Master title style</a:t>
            </a:r>
          </a:p>
        </p:txBody>
      </p:sp>
      <p:sp>
        <p:nvSpPr>
          <p:cNvPr id="11" name="Subtitle 2"/>
          <p:cNvSpPr>
            <a:spLocks noGrp="1"/>
          </p:cNvSpPr>
          <p:nvPr>
            <p:ph type="subTitle" idx="1"/>
          </p:nvPr>
        </p:nvSpPr>
        <p:spPr>
          <a:xfrm>
            <a:off x="4677880" y="2716122"/>
            <a:ext cx="4444460" cy="318910"/>
          </a:xfrm>
        </p:spPr>
        <p:txBody>
          <a:bodyPr>
            <a:noAutofit/>
          </a:bodyPr>
          <a:lstStyle>
            <a:lvl1pPr marL="0" indent="0" algn="l">
              <a:buFont typeface="Arial" panose="020B0604020202020204" pitchFamily="34" charset="0"/>
              <a:buNone/>
              <a:defRPr sz="200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dirty="0"/>
              <a:t>Click to edit Master subtitle style</a:t>
            </a:r>
          </a:p>
        </p:txBody>
      </p:sp>
      <p:sp>
        <p:nvSpPr>
          <p:cNvPr id="13" name="Text Placeholder 11"/>
          <p:cNvSpPr>
            <a:spLocks noGrp="1"/>
          </p:cNvSpPr>
          <p:nvPr>
            <p:ph type="body" sz="quarter" idx="10"/>
          </p:nvPr>
        </p:nvSpPr>
        <p:spPr>
          <a:xfrm>
            <a:off x="4669064" y="3100389"/>
            <a:ext cx="4456143" cy="343204"/>
          </a:xfrm>
        </p:spPr>
        <p:txBody>
          <a:bodyPr>
            <a:noAutofit/>
          </a:bodyPr>
          <a:lstStyle>
            <a:lvl1pPr marL="0" indent="0" algn="l">
              <a:buFont typeface="Arial" panose="020B0604020202020204" pitchFamily="34" charset="0"/>
              <a:buNone/>
              <a:defRPr sz="1200" i="1" u="none">
                <a:solidFill>
                  <a:schemeClr val="bg1"/>
                </a:solidFill>
              </a:defRPr>
            </a:lvl1pPr>
            <a:lvl2pPr marL="257175" indent="0">
              <a:buNone/>
              <a:defRPr sz="900"/>
            </a:lvl2pPr>
            <a:lvl3pPr marL="514350" indent="0">
              <a:buNone/>
              <a:defRPr sz="788"/>
            </a:lvl3pPr>
            <a:lvl4pPr marL="771525" indent="0">
              <a:buNone/>
              <a:defRPr sz="675"/>
            </a:lvl4pPr>
            <a:lvl5pPr marL="1028700" indent="0">
              <a:buNone/>
              <a:defRPr sz="675"/>
            </a:lvl5pPr>
          </a:lstStyle>
          <a:p>
            <a:pPr lvl="0"/>
            <a:r>
              <a:rPr lang="en-US" dirty="0"/>
              <a:t>Click to edit Master text styles</a:t>
            </a:r>
          </a:p>
        </p:txBody>
      </p:sp>
    </p:spTree>
    <p:extLst>
      <p:ext uri="{BB962C8B-B14F-4D97-AF65-F5344CB8AC3E}">
        <p14:creationId xmlns:p14="http://schemas.microsoft.com/office/powerpoint/2010/main" val="346718299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dirty="0"/>
              <a:t>Click to edit Master title style</a:t>
            </a:r>
          </a:p>
        </p:txBody>
      </p:sp>
      <p:sp>
        <p:nvSpPr>
          <p:cNvPr id="3" name="Content Placeholder 2"/>
          <p:cNvSpPr>
            <a:spLocks noGrp="1"/>
          </p:cNvSpPr>
          <p:nvPr>
            <p:ph idx="1"/>
          </p:nvPr>
        </p:nvSpPr>
        <p:spPr/>
        <p:txBody>
          <a:bodyPr>
            <a:normAutofit/>
          </a:bodyPr>
          <a:lstStyle>
            <a:lvl1pPr marL="174625" indent="-174625">
              <a:spcBef>
                <a:spcPts val="0"/>
              </a:spcBef>
              <a:spcAft>
                <a:spcPts val="900"/>
              </a:spcAft>
              <a:buClr>
                <a:schemeClr val="accent6">
                  <a:lumMod val="60000"/>
                  <a:lumOff val="40000"/>
                </a:schemeClr>
              </a:buClr>
              <a:buFont typeface="Arial" panose="020B0604020202020204" pitchFamily="34" charset="0"/>
              <a:buChar char="•"/>
              <a:defRPr sz="2400"/>
            </a:lvl1pPr>
            <a:lvl2pPr marL="400050" indent="-142875">
              <a:spcBef>
                <a:spcPts val="0"/>
              </a:spcBef>
              <a:spcAft>
                <a:spcPts val="900"/>
              </a:spcAft>
              <a:buClr>
                <a:schemeClr val="accent6">
                  <a:lumMod val="60000"/>
                  <a:lumOff val="40000"/>
                </a:schemeClr>
              </a:buClr>
              <a:buFont typeface="Arial" panose="020B0604020202020204" pitchFamily="34" charset="0"/>
              <a:buChar char="•"/>
              <a:defRPr sz="2000"/>
            </a:lvl2pPr>
            <a:lvl3pPr marL="642922" indent="-128585">
              <a:spcBef>
                <a:spcPts val="0"/>
              </a:spcBef>
              <a:spcAft>
                <a:spcPts val="900"/>
              </a:spcAft>
              <a:buClr>
                <a:schemeClr val="accent6">
                  <a:lumMod val="60000"/>
                  <a:lumOff val="40000"/>
                </a:schemeClr>
              </a:buClr>
              <a:buFont typeface="Arial" panose="020B0604020202020204" pitchFamily="34" charset="0"/>
              <a:buChar char="•"/>
              <a:defRPr sz="1400"/>
            </a:lvl3pPr>
            <a:lvl4pPr marL="900091" indent="-128585">
              <a:spcBef>
                <a:spcPts val="0"/>
              </a:spcBef>
              <a:spcAft>
                <a:spcPts val="900"/>
              </a:spcAft>
              <a:buClr>
                <a:schemeClr val="accent6">
                  <a:lumMod val="60000"/>
                  <a:lumOff val="40000"/>
                </a:schemeClr>
              </a:buClr>
              <a:buFont typeface="Arial" panose="020B0604020202020204" pitchFamily="34" charset="0"/>
              <a:buChar char="•"/>
              <a:defRPr sz="1400"/>
            </a:lvl4pPr>
            <a:lvl5pPr marL="1157259" indent="-128585">
              <a:spcBef>
                <a:spcPts val="0"/>
              </a:spcBef>
              <a:spcAft>
                <a:spcPts val="900"/>
              </a:spcAft>
              <a:buClr>
                <a:schemeClr val="accent6">
                  <a:lumMod val="60000"/>
                  <a:lumOff val="40000"/>
                </a:schemeClr>
              </a:buClr>
              <a:buFont typeface="Arial" panose="020B0604020202020204" pitchFamily="34" charset="0"/>
              <a:buChar cha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0770523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317899" y="1216819"/>
            <a:ext cx="4196953" cy="3418681"/>
          </a:xfrm>
        </p:spPr>
        <p:txBody>
          <a:bodyPr/>
          <a:lstStyle>
            <a:lvl1pPr marL="174625" indent="-174625">
              <a:buClr>
                <a:schemeClr val="bg1">
                  <a:lumMod val="50000"/>
                </a:schemeClr>
              </a:buClr>
              <a:buFont typeface="Arial" panose="020B0604020202020204" pitchFamily="34" charset="0"/>
              <a:buChar char="•"/>
              <a:defRPr/>
            </a:lvl1pPr>
            <a:lvl2pPr marL="385754" indent="-128585">
              <a:buClr>
                <a:schemeClr val="bg1">
                  <a:lumMod val="50000"/>
                </a:schemeClr>
              </a:buClr>
              <a:buFont typeface="Arial" panose="020B0604020202020204" pitchFamily="34" charset="0"/>
              <a:buChar char="•"/>
              <a:defRPr/>
            </a:lvl2pPr>
            <a:lvl3pPr marL="642922" indent="-128585">
              <a:buClr>
                <a:schemeClr val="bg1">
                  <a:lumMod val="50000"/>
                </a:schemeClr>
              </a:buClr>
              <a:buFont typeface="Arial" panose="020B0604020202020204" pitchFamily="34" charset="0"/>
              <a:buChar char="•"/>
              <a:defRPr/>
            </a:lvl3pPr>
            <a:lvl4pPr marL="900091" indent="-128585">
              <a:buClr>
                <a:schemeClr val="bg1">
                  <a:lumMod val="50000"/>
                </a:schemeClr>
              </a:buClr>
              <a:buFont typeface="Arial" panose="020B0604020202020204" pitchFamily="34" charset="0"/>
              <a:buChar char="•"/>
              <a:defRPr/>
            </a:lvl4pPr>
            <a:lvl5pPr marL="1157259" indent="-128585">
              <a:buClr>
                <a:schemeClr val="bg1">
                  <a:lumMod val="50000"/>
                </a:schemeClr>
              </a:buClr>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1" y="1216819"/>
            <a:ext cx="4244579" cy="3418681"/>
          </a:xfrm>
        </p:spPr>
        <p:txBody>
          <a:bodyPr/>
          <a:lstStyle>
            <a:lvl1pPr marL="174625" indent="-174625">
              <a:buClr>
                <a:schemeClr val="bg1">
                  <a:lumMod val="50000"/>
                </a:schemeClr>
              </a:buClr>
              <a:buFont typeface="Arial" panose="020B0604020202020204" pitchFamily="34" charset="0"/>
              <a:buChar char="•"/>
              <a:defRPr/>
            </a:lvl1pPr>
            <a:lvl2pPr marL="385754" indent="-128585">
              <a:buClr>
                <a:schemeClr val="bg1">
                  <a:lumMod val="50000"/>
                </a:schemeClr>
              </a:buClr>
              <a:buFont typeface="Arial" panose="020B0604020202020204" pitchFamily="34" charset="0"/>
              <a:buChar char="•"/>
              <a:defRPr/>
            </a:lvl2pPr>
            <a:lvl3pPr marL="642922" indent="-128585">
              <a:buClr>
                <a:schemeClr val="bg1">
                  <a:lumMod val="50000"/>
                </a:schemeClr>
              </a:buClr>
              <a:buFont typeface="Arial" panose="020B0604020202020204" pitchFamily="34" charset="0"/>
              <a:buChar char="•"/>
              <a:defRPr/>
            </a:lvl3pPr>
            <a:lvl4pPr marL="900091" indent="-128585">
              <a:buClr>
                <a:schemeClr val="bg1">
                  <a:lumMod val="50000"/>
                </a:schemeClr>
              </a:buClr>
              <a:buFont typeface="Arial" panose="020B0604020202020204" pitchFamily="34" charset="0"/>
              <a:buChar char="•"/>
              <a:defRPr/>
            </a:lvl4pPr>
            <a:lvl5pPr marL="1157259" indent="-128585">
              <a:buClr>
                <a:schemeClr val="bg1">
                  <a:lumMod val="50000"/>
                </a:schemeClr>
              </a:buClr>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788064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5469" y="1184672"/>
            <a:ext cx="4182714" cy="617934"/>
          </a:xfrm>
        </p:spPr>
        <p:txBody>
          <a:bodyPr anchor="b">
            <a:noAutofit/>
          </a:bodyPr>
          <a:lstStyle>
            <a:lvl1pPr marL="0" indent="0">
              <a:buNone/>
              <a:defRPr sz="2400" b="1"/>
            </a:lvl1pPr>
            <a:lvl2pPr marL="257168" indent="0">
              <a:buNone/>
              <a:defRPr sz="1125" b="1"/>
            </a:lvl2pPr>
            <a:lvl3pPr marL="514337" indent="0">
              <a:buNone/>
              <a:defRPr sz="1013" b="1"/>
            </a:lvl3pPr>
            <a:lvl4pPr marL="771506" indent="0">
              <a:buNone/>
              <a:defRPr sz="900" b="1"/>
            </a:lvl4pPr>
            <a:lvl5pPr marL="1028675" indent="0">
              <a:buNone/>
              <a:defRPr sz="900" b="1"/>
            </a:lvl5pPr>
            <a:lvl6pPr marL="1285843" indent="0">
              <a:buNone/>
              <a:defRPr sz="900" b="1"/>
            </a:lvl6pPr>
            <a:lvl7pPr marL="1543012" indent="0">
              <a:buNone/>
              <a:defRPr sz="900" b="1"/>
            </a:lvl7pPr>
            <a:lvl8pPr marL="1800180" indent="0">
              <a:buNone/>
              <a:defRPr sz="900" b="1"/>
            </a:lvl8pPr>
            <a:lvl9pPr marL="2057348" indent="0">
              <a:buNone/>
              <a:defRPr sz="900" b="1"/>
            </a:lvl9pPr>
          </a:lstStyle>
          <a:p>
            <a:pPr lvl="0"/>
            <a:r>
              <a:rPr lang="en-US" dirty="0"/>
              <a:t>Click to edit Master text styles</a:t>
            </a:r>
          </a:p>
        </p:txBody>
      </p:sp>
      <p:sp>
        <p:nvSpPr>
          <p:cNvPr id="4" name="Content Placeholder 3"/>
          <p:cNvSpPr>
            <a:spLocks noGrp="1"/>
          </p:cNvSpPr>
          <p:nvPr>
            <p:ph sz="half" idx="2"/>
          </p:nvPr>
        </p:nvSpPr>
        <p:spPr>
          <a:xfrm>
            <a:off x="315469" y="1802606"/>
            <a:ext cx="4182714" cy="2763441"/>
          </a:xfrm>
        </p:spPr>
        <p:txBody>
          <a:bodyPr>
            <a:normAutofit/>
          </a:bodyPr>
          <a:lstStyle>
            <a:lvl1pPr marL="174625" indent="-174625">
              <a:buClr>
                <a:schemeClr val="bg1">
                  <a:lumMod val="50000"/>
                </a:schemeClr>
              </a:buClr>
              <a:buFont typeface="Arial" panose="020B0604020202020204" pitchFamily="34" charset="0"/>
              <a:buChar char="•"/>
              <a:defRPr sz="2400"/>
            </a:lvl1pPr>
            <a:lvl2pPr marL="385754" indent="-128585">
              <a:buClr>
                <a:schemeClr val="bg1">
                  <a:lumMod val="50000"/>
                </a:schemeClr>
              </a:buClr>
              <a:buFont typeface="Arial" panose="020B0604020202020204" pitchFamily="34" charset="0"/>
              <a:buChar char="•"/>
              <a:defRPr sz="2000"/>
            </a:lvl2pPr>
            <a:lvl3pPr marL="642922" indent="-128585">
              <a:buClr>
                <a:schemeClr val="bg1">
                  <a:lumMod val="50000"/>
                </a:schemeClr>
              </a:buClr>
              <a:buFont typeface="Arial" panose="020B0604020202020204" pitchFamily="34" charset="0"/>
              <a:buChar char="•"/>
              <a:defRPr sz="1400"/>
            </a:lvl3pPr>
            <a:lvl4pPr marL="900091" indent="-128585">
              <a:buClr>
                <a:schemeClr val="bg1">
                  <a:lumMod val="50000"/>
                </a:schemeClr>
              </a:buClr>
              <a:buFont typeface="Arial" panose="020B0604020202020204" pitchFamily="34" charset="0"/>
              <a:buChar char="•"/>
              <a:defRPr sz="1400"/>
            </a:lvl4pPr>
            <a:lvl5pPr marL="1157259" indent="-128585">
              <a:buClr>
                <a:schemeClr val="bg1">
                  <a:lumMod val="50000"/>
                </a:schemeClr>
              </a:buClr>
              <a:buFont typeface="Arial" panose="020B0604020202020204" pitchFamily="34" charset="0"/>
              <a:buChar cha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184672"/>
            <a:ext cx="4322344" cy="617934"/>
          </a:xfrm>
        </p:spPr>
        <p:txBody>
          <a:bodyPr anchor="b">
            <a:noAutofit/>
          </a:bodyPr>
          <a:lstStyle>
            <a:lvl1pPr marL="0" indent="0">
              <a:buNone/>
              <a:defRPr sz="2400" b="1"/>
            </a:lvl1pPr>
            <a:lvl2pPr marL="257168" indent="0">
              <a:buNone/>
              <a:defRPr sz="1125" b="1"/>
            </a:lvl2pPr>
            <a:lvl3pPr marL="514337" indent="0">
              <a:buNone/>
              <a:defRPr sz="1013" b="1"/>
            </a:lvl3pPr>
            <a:lvl4pPr marL="771506" indent="0">
              <a:buNone/>
              <a:defRPr sz="900" b="1"/>
            </a:lvl4pPr>
            <a:lvl5pPr marL="1028675" indent="0">
              <a:buNone/>
              <a:defRPr sz="900" b="1"/>
            </a:lvl5pPr>
            <a:lvl6pPr marL="1285843" indent="0">
              <a:buNone/>
              <a:defRPr sz="900" b="1"/>
            </a:lvl6pPr>
            <a:lvl7pPr marL="1543012" indent="0">
              <a:buNone/>
              <a:defRPr sz="900" b="1"/>
            </a:lvl7pPr>
            <a:lvl8pPr marL="1800180" indent="0">
              <a:buNone/>
              <a:defRPr sz="900" b="1"/>
            </a:lvl8pPr>
            <a:lvl9pPr marL="2057348" indent="0">
              <a:buNone/>
              <a:defRPr sz="900" b="1"/>
            </a:lvl9pPr>
          </a:lstStyle>
          <a:p>
            <a:pPr lvl="0"/>
            <a:r>
              <a:rPr lang="en-US" dirty="0"/>
              <a:t>Click to edit Master text styles</a:t>
            </a:r>
          </a:p>
        </p:txBody>
      </p:sp>
      <p:sp>
        <p:nvSpPr>
          <p:cNvPr id="6" name="Content Placeholder 5"/>
          <p:cNvSpPr>
            <a:spLocks noGrp="1"/>
          </p:cNvSpPr>
          <p:nvPr>
            <p:ph sz="quarter" idx="4"/>
          </p:nvPr>
        </p:nvSpPr>
        <p:spPr>
          <a:xfrm>
            <a:off x="4629150" y="1802606"/>
            <a:ext cx="4322344" cy="2763441"/>
          </a:xfrm>
        </p:spPr>
        <p:txBody>
          <a:bodyPr>
            <a:normAutofit/>
          </a:bodyPr>
          <a:lstStyle>
            <a:lvl1pPr marL="174625" indent="-174625">
              <a:buClr>
                <a:schemeClr val="bg1">
                  <a:lumMod val="50000"/>
                </a:schemeClr>
              </a:buClr>
              <a:buFont typeface="Arial" panose="020B0604020202020204" pitchFamily="34" charset="0"/>
              <a:buChar char="•"/>
              <a:defRPr sz="2400"/>
            </a:lvl1pPr>
            <a:lvl2pPr marL="385754" indent="-128585">
              <a:buClr>
                <a:schemeClr val="bg1">
                  <a:lumMod val="50000"/>
                </a:schemeClr>
              </a:buClr>
              <a:buFont typeface="Arial" panose="020B0604020202020204" pitchFamily="34" charset="0"/>
              <a:buChar char="•"/>
              <a:defRPr sz="2000"/>
            </a:lvl2pPr>
            <a:lvl3pPr marL="642922" indent="-128585">
              <a:buClr>
                <a:schemeClr val="bg1">
                  <a:lumMod val="50000"/>
                </a:schemeClr>
              </a:buClr>
              <a:buFont typeface="Arial" panose="020B0604020202020204" pitchFamily="34" charset="0"/>
              <a:buChar char="•"/>
              <a:defRPr sz="1400"/>
            </a:lvl3pPr>
            <a:lvl4pPr marL="900091" indent="-128585">
              <a:buClr>
                <a:schemeClr val="bg1">
                  <a:lumMod val="50000"/>
                </a:schemeClr>
              </a:buClr>
              <a:buFont typeface="Arial" panose="020B0604020202020204" pitchFamily="34" charset="0"/>
              <a:buChar char="•"/>
              <a:defRPr sz="1400"/>
            </a:lvl4pPr>
            <a:lvl5pPr marL="1157259" indent="-128585">
              <a:buClr>
                <a:schemeClr val="bg1">
                  <a:lumMod val="50000"/>
                </a:schemeClr>
              </a:buClr>
              <a:buFont typeface="Arial" panose="020B0604020202020204" pitchFamily="34" charset="0"/>
              <a:buChar cha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05299973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020147025"/>
      </p:ext>
    </p:extLst>
  </p:cSld>
  <p:clrMapOvr>
    <a:masterClrMapping/>
  </p:clrMapOvr>
  <p:transition>
    <p:fade/>
  </p:transition>
  <p:extLst mod="1">
    <p:ext uri="{DCECCB84-F9BA-43D5-87BE-67443E8EF086}">
      <p15:sldGuideLst xmlns:p15="http://schemas.microsoft.com/office/powerpoint/2012/main">
        <p15:guide id="1" pos="451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826830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photo whit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bwMode="auto">
          <a:xfrm>
            <a:off x="0" y="0"/>
            <a:ext cx="461941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8"/>
          <p:cNvSpPr/>
          <p:nvPr/>
        </p:nvSpPr>
        <p:spPr>
          <a:xfrm>
            <a:off x="2459831" y="0"/>
            <a:ext cx="6743700"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91600" h="6858000">
                <a:moveTo>
                  <a:pt x="0" y="0"/>
                </a:moveTo>
                <a:lnTo>
                  <a:pt x="8991600" y="0"/>
                </a:lnTo>
                <a:lnTo>
                  <a:pt x="8991600" y="6858000"/>
                </a:lnTo>
                <a:lnTo>
                  <a:pt x="0" y="6858000"/>
                </a:lnTo>
                <a:cubicBezTo>
                  <a:pt x="437322" y="5695122"/>
                  <a:pt x="1749287" y="2653749"/>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sz="1800" dirty="0">
              <a:solidFill>
                <a:prstClr val="white"/>
              </a:solidFill>
            </a:endParaRPr>
          </a:p>
        </p:txBody>
      </p:sp>
      <p:pic>
        <p:nvPicPr>
          <p:cNvPr id="5" name="Picture 10"/>
          <p:cNvPicPr>
            <a:picLocks noChangeAspect="1"/>
          </p:cNvPicPr>
          <p:nvPr/>
        </p:nvPicPr>
        <p:blipFill>
          <a:blip r:embed="rId3" cstate="email">
            <a:extLst>
              <a:ext uri="{28A0092B-C50C-407E-A947-70E740481C1C}">
                <a14:useLocalDpi xmlns:a14="http://schemas.microsoft.com/office/drawing/2010/main"/>
              </a:ext>
            </a:extLst>
          </a:blip>
          <a:srcRect l="22279" r="63603"/>
          <a:stretch>
            <a:fillRect/>
          </a:stretch>
        </p:blipFill>
        <p:spPr bwMode="auto">
          <a:xfrm>
            <a:off x="2075260" y="0"/>
            <a:ext cx="12906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userDrawn="1"/>
        </p:nvPicPr>
        <p:blipFill rotWithShape="1">
          <a:blip r:embed="rId4" cstate="hqprint">
            <a:extLst>
              <a:ext uri="{28A0092B-C50C-407E-A947-70E740481C1C}">
                <a14:useLocalDpi xmlns:a14="http://schemas.microsoft.com/office/drawing/2010/main"/>
              </a:ext>
            </a:extLst>
          </a:blip>
          <a:srcRect/>
          <a:stretch/>
        </p:blipFill>
        <p:spPr>
          <a:xfrm>
            <a:off x="8632824" y="4666971"/>
            <a:ext cx="404813" cy="389614"/>
          </a:xfrm>
          <a:prstGeom prst="rect">
            <a:avLst/>
          </a:prstGeom>
        </p:spPr>
      </p:pic>
    </p:spTree>
    <p:extLst>
      <p:ext uri="{BB962C8B-B14F-4D97-AF65-F5344CB8AC3E}">
        <p14:creationId xmlns:p14="http://schemas.microsoft.com/office/powerpoint/2010/main" val="319087035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right photo blue">
    <p:bg>
      <p:bgPr>
        <a:gradFill rotWithShape="1">
          <a:gsLst>
            <a:gs pos="0">
              <a:srgbClr val="32A3FF"/>
            </a:gs>
            <a:gs pos="71001">
              <a:srgbClr val="002E55"/>
            </a:gs>
            <a:gs pos="100000">
              <a:srgbClr val="002E55"/>
            </a:gs>
          </a:gsLst>
          <a:lin ang="18900000" scaled="1"/>
        </a:gradFill>
        <a:effectLst/>
      </p:bgPr>
    </p:bg>
    <p:spTree>
      <p:nvGrpSpPr>
        <p:cNvPr id="1" name=""/>
        <p:cNvGrpSpPr/>
        <p:nvPr/>
      </p:nvGrpSpPr>
      <p:grpSpPr>
        <a:xfrm>
          <a:off x="0" y="0"/>
          <a:ext cx="0" cy="0"/>
          <a:chOff x="0" y="0"/>
          <a:chExt cx="0" cy="0"/>
        </a:xfrm>
      </p:grpSpPr>
      <p:pic>
        <p:nvPicPr>
          <p:cNvPr id="2" name="Picture 5"/>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bwMode="auto">
          <a:xfrm>
            <a:off x="4524591" y="0"/>
            <a:ext cx="461941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3" name="Rectangle 8"/>
          <p:cNvSpPr/>
          <p:nvPr/>
        </p:nvSpPr>
        <p:spPr>
          <a:xfrm flipH="1">
            <a:off x="0" y="0"/>
            <a:ext cx="6743700"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91600" h="6858000">
                <a:moveTo>
                  <a:pt x="0" y="0"/>
                </a:moveTo>
                <a:lnTo>
                  <a:pt x="8991600" y="0"/>
                </a:lnTo>
                <a:lnTo>
                  <a:pt x="8991600" y="6858000"/>
                </a:lnTo>
                <a:lnTo>
                  <a:pt x="0" y="6858000"/>
                </a:lnTo>
                <a:cubicBezTo>
                  <a:pt x="437322" y="5695122"/>
                  <a:pt x="1749287" y="2653749"/>
                  <a:pt x="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sz="1800" dirty="0">
              <a:solidFill>
                <a:prstClr val="white"/>
              </a:solidFill>
            </a:endParaRPr>
          </a:p>
        </p:txBody>
      </p:sp>
      <p:pic>
        <p:nvPicPr>
          <p:cNvPr id="4" name="Picture 9"/>
          <p:cNvPicPr>
            <a:picLocks noChangeAspect="1"/>
          </p:cNvPicPr>
          <p:nvPr/>
        </p:nvPicPr>
        <p:blipFill>
          <a:blip r:embed="rId3" cstate="email">
            <a:extLst>
              <a:ext uri="{28A0092B-C50C-407E-A947-70E740481C1C}">
                <a14:useLocalDpi xmlns:a14="http://schemas.microsoft.com/office/drawing/2010/main"/>
              </a:ext>
            </a:extLst>
          </a:blip>
          <a:srcRect l="22279" r="63603"/>
          <a:stretch>
            <a:fillRect/>
          </a:stretch>
        </p:blipFill>
        <p:spPr bwMode="auto">
          <a:xfrm flipH="1">
            <a:off x="5897167" y="0"/>
            <a:ext cx="12906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userDrawn="1"/>
        </p:nvPicPr>
        <p:blipFill rotWithShape="1">
          <a:blip r:embed="rId4" cstate="hqprint">
            <a:extLst>
              <a:ext uri="{28A0092B-C50C-407E-A947-70E740481C1C}">
                <a14:useLocalDpi xmlns:a14="http://schemas.microsoft.com/office/drawing/2010/main"/>
              </a:ext>
            </a:extLst>
          </a:blip>
          <a:srcRect/>
          <a:stretch/>
        </p:blipFill>
        <p:spPr bwMode="invGray">
          <a:xfrm>
            <a:off x="105273" y="4666971"/>
            <a:ext cx="404813" cy="389614"/>
          </a:xfrm>
          <a:prstGeom prst="rect">
            <a:avLst/>
          </a:prstGeom>
        </p:spPr>
      </p:pic>
    </p:spTree>
    <p:extLst>
      <p:ext uri="{BB962C8B-B14F-4D97-AF65-F5344CB8AC3E}">
        <p14:creationId xmlns:p14="http://schemas.microsoft.com/office/powerpoint/2010/main" val="136076412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RedSideBar_Title and Content">
    <p:spTree>
      <p:nvGrpSpPr>
        <p:cNvPr id="1" name=""/>
        <p:cNvGrpSpPr/>
        <p:nvPr/>
      </p:nvGrpSpPr>
      <p:grpSpPr>
        <a:xfrm>
          <a:off x="0" y="0"/>
          <a:ext cx="0" cy="0"/>
          <a:chOff x="0" y="0"/>
          <a:chExt cx="0" cy="0"/>
        </a:xfrm>
      </p:grpSpPr>
      <p:pic>
        <p:nvPicPr>
          <p:cNvPr id="4" name="Picture 5"/>
          <p:cNvPicPr>
            <a:picLocks noChangeAspect="1"/>
          </p:cNvPicPr>
          <p:nvPr/>
        </p:nvPicPr>
        <p:blipFill>
          <a:blip r:embed="rId2" cstate="hqprint">
            <a:extLst>
              <a:ext uri="{28A0092B-C50C-407E-A947-70E740481C1C}">
                <a14:useLocalDpi xmlns:a14="http://schemas.microsoft.com/office/drawing/2010/main"/>
              </a:ext>
            </a:extLst>
          </a:blip>
          <a:srcRect/>
          <a:stretch>
            <a:fillRect/>
          </a:stretch>
        </p:blipFill>
        <p:spPr bwMode="hidden">
          <a:xfrm>
            <a:off x="-14288" y="0"/>
            <a:ext cx="23574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174625" indent="-174625">
              <a:spcBef>
                <a:spcPts val="0"/>
              </a:spcBef>
              <a:spcAft>
                <a:spcPts val="675"/>
              </a:spcAft>
              <a:buClr>
                <a:schemeClr val="accent6">
                  <a:lumMod val="60000"/>
                  <a:lumOff val="40000"/>
                </a:schemeClr>
              </a:buClr>
              <a:buFont typeface="Arial" panose="020B0604020202020204" pitchFamily="34" charset="0"/>
              <a:buChar char="•"/>
              <a:defRPr/>
            </a:lvl1pPr>
            <a:lvl2pPr marL="385754" indent="-128585">
              <a:spcBef>
                <a:spcPts val="0"/>
              </a:spcBef>
              <a:spcAft>
                <a:spcPts val="675"/>
              </a:spcAft>
              <a:buClr>
                <a:schemeClr val="accent6">
                  <a:lumMod val="60000"/>
                  <a:lumOff val="40000"/>
                </a:schemeClr>
              </a:buClr>
              <a:buFont typeface="Arial" panose="020B0604020202020204" pitchFamily="34" charset="0"/>
              <a:buChar char="•"/>
              <a:defRPr/>
            </a:lvl2pPr>
            <a:lvl3pPr marL="642922" indent="-128585">
              <a:spcBef>
                <a:spcPts val="0"/>
              </a:spcBef>
              <a:spcAft>
                <a:spcPts val="675"/>
              </a:spcAft>
              <a:buClr>
                <a:schemeClr val="accent6">
                  <a:lumMod val="60000"/>
                  <a:lumOff val="40000"/>
                </a:schemeClr>
              </a:buClr>
              <a:buFont typeface="Arial" panose="020B0604020202020204" pitchFamily="34" charset="0"/>
              <a:buChar char="•"/>
              <a:defRPr/>
            </a:lvl3pPr>
            <a:lvl4pPr marL="900091" indent="-128585">
              <a:spcBef>
                <a:spcPts val="0"/>
              </a:spcBef>
              <a:spcAft>
                <a:spcPts val="675"/>
              </a:spcAft>
              <a:buClr>
                <a:schemeClr val="accent6">
                  <a:lumMod val="60000"/>
                  <a:lumOff val="40000"/>
                </a:schemeClr>
              </a:buClr>
              <a:buFont typeface="Arial" panose="020B0604020202020204" pitchFamily="34" charset="0"/>
              <a:buChar char="•"/>
              <a:defRPr/>
            </a:lvl4pPr>
            <a:lvl5pPr marL="1157259" indent="-128585">
              <a:spcBef>
                <a:spcPts val="0"/>
              </a:spcBef>
              <a:spcAft>
                <a:spcPts val="675"/>
              </a:spcAft>
              <a:buClr>
                <a:schemeClr val="accent6">
                  <a:lumMod val="60000"/>
                  <a:lumOff val="40000"/>
                </a:schemeClr>
              </a:buClr>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5789126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BlueSideBar_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bwMode="hidden">
          <a:xfrm flipH="1">
            <a:off x="1" y="0"/>
            <a:ext cx="3381608" cy="5143500"/>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174625" indent="-174625">
              <a:spcBef>
                <a:spcPts val="0"/>
              </a:spcBef>
              <a:spcAft>
                <a:spcPts val="675"/>
              </a:spcAft>
              <a:buClr>
                <a:schemeClr val="accent6">
                  <a:lumMod val="60000"/>
                  <a:lumOff val="40000"/>
                </a:schemeClr>
              </a:buClr>
              <a:buFont typeface="Arial" panose="020B0604020202020204" pitchFamily="34" charset="0"/>
              <a:buChar char="•"/>
              <a:defRPr/>
            </a:lvl1pPr>
            <a:lvl2pPr marL="385754" indent="-128585">
              <a:spcBef>
                <a:spcPts val="0"/>
              </a:spcBef>
              <a:spcAft>
                <a:spcPts val="675"/>
              </a:spcAft>
              <a:buClr>
                <a:schemeClr val="accent6">
                  <a:lumMod val="60000"/>
                  <a:lumOff val="40000"/>
                </a:schemeClr>
              </a:buClr>
              <a:buFont typeface="Arial" panose="020B0604020202020204" pitchFamily="34" charset="0"/>
              <a:buChar char="•"/>
              <a:defRPr/>
            </a:lvl2pPr>
            <a:lvl3pPr marL="642922" indent="-128585">
              <a:spcBef>
                <a:spcPts val="0"/>
              </a:spcBef>
              <a:spcAft>
                <a:spcPts val="675"/>
              </a:spcAft>
              <a:buClr>
                <a:schemeClr val="accent6">
                  <a:lumMod val="60000"/>
                  <a:lumOff val="40000"/>
                </a:schemeClr>
              </a:buClr>
              <a:buFont typeface="Arial" panose="020B0604020202020204" pitchFamily="34" charset="0"/>
              <a:buChar char="•"/>
              <a:defRPr/>
            </a:lvl3pPr>
            <a:lvl4pPr marL="900091" indent="-128585">
              <a:spcBef>
                <a:spcPts val="0"/>
              </a:spcBef>
              <a:spcAft>
                <a:spcPts val="675"/>
              </a:spcAft>
              <a:buClr>
                <a:schemeClr val="accent6">
                  <a:lumMod val="60000"/>
                  <a:lumOff val="40000"/>
                </a:schemeClr>
              </a:buClr>
              <a:buFont typeface="Arial" panose="020B0604020202020204" pitchFamily="34" charset="0"/>
              <a:buChar char="•"/>
              <a:defRPr/>
            </a:lvl4pPr>
            <a:lvl5pPr marL="1157259" indent="-128585">
              <a:spcBef>
                <a:spcPts val="0"/>
              </a:spcBef>
              <a:spcAft>
                <a:spcPts val="675"/>
              </a:spcAft>
              <a:buClr>
                <a:schemeClr val="accent6">
                  <a:lumMod val="60000"/>
                  <a:lumOff val="40000"/>
                </a:schemeClr>
              </a:buClr>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593264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ue Side Blank">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bwMode="hidden">
          <a:xfrm flipH="1">
            <a:off x="1" y="0"/>
            <a:ext cx="3381608" cy="5143500"/>
          </a:xfrm>
          <a:prstGeom prst="rect">
            <a:avLst/>
          </a:prstGeom>
        </p:spPr>
      </p:pic>
    </p:spTree>
    <p:extLst>
      <p:ext uri="{BB962C8B-B14F-4D97-AF65-F5344CB8AC3E}">
        <p14:creationId xmlns:p14="http://schemas.microsoft.com/office/powerpoint/2010/main" val="112580006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Blue Bac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4404" y="0"/>
            <a:ext cx="4752531" cy="5143500"/>
          </a:xfrm>
          <a:prstGeom prst="rect">
            <a:avLst/>
          </a:prstGeom>
        </p:spPr>
      </p:pic>
      <p:sp useBgFill="1">
        <p:nvSpPr>
          <p:cNvPr id="15" name="Rectangle 8"/>
          <p:cNvSpPr/>
          <p:nvPr userDrawn="1"/>
        </p:nvSpPr>
        <p:spPr>
          <a:xfrm>
            <a:off x="3780263" y="0"/>
            <a:ext cx="542326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dirty="0">
              <a:solidFill>
                <a:prstClr val="white"/>
              </a:solidFill>
            </a:endParaRPr>
          </a:p>
        </p:txBody>
      </p:sp>
      <p:pic>
        <p:nvPicPr>
          <p:cNvPr id="10" name="Picture 10"/>
          <p:cNvPicPr>
            <a:picLocks noChangeAspect="1"/>
          </p:cNvPicPr>
          <p:nvPr userDrawn="1"/>
        </p:nvPicPr>
        <p:blipFill>
          <a:blip r:embed="rId3" cstate="email">
            <a:extLst>
              <a:ext uri="{28A0092B-C50C-407E-A947-70E740481C1C}">
                <a14:useLocalDpi xmlns:a14="http://schemas.microsoft.com/office/drawing/2010/main"/>
              </a:ext>
            </a:extLst>
          </a:blip>
          <a:srcRect l="22279" r="63603"/>
          <a:stretch>
            <a:fillRect/>
          </a:stretch>
        </p:blipFill>
        <p:spPr bwMode="auto">
          <a:xfrm>
            <a:off x="3435620" y="0"/>
            <a:ext cx="12906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userDrawn="1"/>
        </p:nvPicPr>
        <p:blipFill rotWithShape="1">
          <a:blip r:embed="rId4" cstate="hqprint">
            <a:extLst>
              <a:ext uri="{28A0092B-C50C-407E-A947-70E740481C1C}">
                <a14:useLocalDpi xmlns:a14="http://schemas.microsoft.com/office/drawing/2010/main"/>
              </a:ext>
            </a:extLst>
          </a:blip>
          <a:srcRect l="8790" t="34294" r="8357" b="34966"/>
          <a:stretch/>
        </p:blipFill>
        <p:spPr bwMode="invGray">
          <a:xfrm>
            <a:off x="4726258" y="4075688"/>
            <a:ext cx="4204382" cy="877437"/>
          </a:xfrm>
          <a:prstGeom prst="rect">
            <a:avLst/>
          </a:prstGeom>
        </p:spPr>
      </p:pic>
      <p:sp>
        <p:nvSpPr>
          <p:cNvPr id="9" name="Title 1"/>
          <p:cNvSpPr>
            <a:spLocks noGrp="1"/>
          </p:cNvSpPr>
          <p:nvPr>
            <p:ph type="ctrTitle"/>
          </p:nvPr>
        </p:nvSpPr>
        <p:spPr>
          <a:xfrm>
            <a:off x="4670584" y="240760"/>
            <a:ext cx="4444460" cy="2391713"/>
          </a:xfrm>
        </p:spPr>
        <p:txBody>
          <a:bodyPr anchor="b">
            <a:normAutofit/>
          </a:bodyPr>
          <a:lstStyle>
            <a:lvl1pPr algn="l">
              <a:defRPr sz="3600">
                <a:solidFill>
                  <a:schemeClr val="bg1"/>
                </a:solidFill>
              </a:defRPr>
            </a:lvl1pPr>
          </a:lstStyle>
          <a:p>
            <a:r>
              <a:rPr lang="en-US" dirty="0"/>
              <a:t>Click to edit Master title style</a:t>
            </a:r>
          </a:p>
        </p:txBody>
      </p:sp>
      <p:sp>
        <p:nvSpPr>
          <p:cNvPr id="11" name="Subtitle 2"/>
          <p:cNvSpPr>
            <a:spLocks noGrp="1"/>
          </p:cNvSpPr>
          <p:nvPr>
            <p:ph type="subTitle" idx="1"/>
          </p:nvPr>
        </p:nvSpPr>
        <p:spPr>
          <a:xfrm>
            <a:off x="4677880" y="2716122"/>
            <a:ext cx="4444460" cy="318910"/>
          </a:xfrm>
        </p:spPr>
        <p:txBody>
          <a:bodyPr>
            <a:noAutofit/>
          </a:bodyPr>
          <a:lstStyle>
            <a:lvl1pPr marL="0" indent="0" algn="l">
              <a:buFont typeface="Arial" panose="020B0604020202020204" pitchFamily="34" charset="0"/>
              <a:buNone/>
              <a:defRPr sz="200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dirty="0"/>
              <a:t>Click to edit Master subtitle style</a:t>
            </a:r>
          </a:p>
        </p:txBody>
      </p:sp>
      <p:sp>
        <p:nvSpPr>
          <p:cNvPr id="13" name="Text Placeholder 11"/>
          <p:cNvSpPr>
            <a:spLocks noGrp="1"/>
          </p:cNvSpPr>
          <p:nvPr>
            <p:ph type="body" sz="quarter" idx="10"/>
          </p:nvPr>
        </p:nvSpPr>
        <p:spPr>
          <a:xfrm>
            <a:off x="4669064" y="3100389"/>
            <a:ext cx="4456143" cy="343204"/>
          </a:xfrm>
        </p:spPr>
        <p:txBody>
          <a:bodyPr>
            <a:noAutofit/>
          </a:bodyPr>
          <a:lstStyle>
            <a:lvl1pPr marL="0" indent="0" algn="l">
              <a:buFont typeface="Arial" panose="020B0604020202020204" pitchFamily="34" charset="0"/>
              <a:buNone/>
              <a:defRPr sz="1200" i="1" u="none">
                <a:solidFill>
                  <a:schemeClr val="bg1"/>
                </a:solidFill>
              </a:defRPr>
            </a:lvl1pPr>
            <a:lvl2pPr marL="257175" indent="0">
              <a:buNone/>
              <a:defRPr sz="900"/>
            </a:lvl2pPr>
            <a:lvl3pPr marL="514350" indent="0">
              <a:buNone/>
              <a:defRPr sz="788"/>
            </a:lvl3pPr>
            <a:lvl4pPr marL="771525" indent="0">
              <a:buNone/>
              <a:defRPr sz="675"/>
            </a:lvl4pPr>
            <a:lvl5pPr marL="1028700" indent="0">
              <a:buNone/>
              <a:defRPr sz="675"/>
            </a:lvl5pPr>
          </a:lstStyle>
          <a:p>
            <a:pPr lvl="0"/>
            <a:r>
              <a:rPr lang="en-US" dirty="0"/>
              <a:t>Click to edit Master text styles</a:t>
            </a:r>
          </a:p>
        </p:txBody>
      </p:sp>
    </p:spTree>
    <p:extLst>
      <p:ext uri="{BB962C8B-B14F-4D97-AF65-F5344CB8AC3E}">
        <p14:creationId xmlns:p14="http://schemas.microsoft.com/office/powerpoint/2010/main" val="3821346652"/>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woObj" preserve="1">
  <p:cSld name="1_Two Content">
    <p:spTree>
      <p:nvGrpSpPr>
        <p:cNvPr id="1" name=""/>
        <p:cNvGrpSpPr/>
        <p:nvPr/>
      </p:nvGrpSpPr>
      <p:grpSpPr>
        <a:xfrm>
          <a:off x="0" y="0"/>
          <a:ext cx="0" cy="0"/>
          <a:chOff x="0" y="0"/>
          <a:chExt cx="0" cy="0"/>
        </a:xfrm>
      </p:grpSpPr>
      <p:pic>
        <p:nvPicPr>
          <p:cNvPr id="5" name="Picture 5"/>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hidden">
          <a:xfrm>
            <a:off x="401241"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317899" y="1216819"/>
            <a:ext cx="4196953" cy="3469481"/>
          </a:xfrm>
        </p:spPr>
        <p:txBody>
          <a:bodyPr/>
          <a:lstStyle>
            <a:lvl1pPr marL="174625" indent="-174625">
              <a:buClr>
                <a:schemeClr val="bg1">
                  <a:lumMod val="50000"/>
                </a:schemeClr>
              </a:buClr>
              <a:buFont typeface="Arial" panose="020B0604020202020204" pitchFamily="34" charset="0"/>
              <a:buChar char="•"/>
              <a:defRPr/>
            </a:lvl1pPr>
            <a:lvl2pPr marL="385754" indent="-128585">
              <a:buClr>
                <a:schemeClr val="bg1">
                  <a:lumMod val="50000"/>
                </a:schemeClr>
              </a:buClr>
              <a:buFont typeface="Arial" panose="020B0604020202020204" pitchFamily="34" charset="0"/>
              <a:buChar char="•"/>
              <a:defRPr/>
            </a:lvl2pPr>
            <a:lvl3pPr marL="642922" indent="-128585">
              <a:buClr>
                <a:schemeClr val="bg1">
                  <a:lumMod val="50000"/>
                </a:schemeClr>
              </a:buClr>
              <a:buFont typeface="Arial" panose="020B0604020202020204" pitchFamily="34" charset="0"/>
              <a:buChar char="•"/>
              <a:defRPr/>
            </a:lvl3pPr>
            <a:lvl4pPr marL="900091" indent="-128585">
              <a:buClr>
                <a:schemeClr val="bg1">
                  <a:lumMod val="50000"/>
                </a:schemeClr>
              </a:buClr>
              <a:buFont typeface="Arial" panose="020B0604020202020204" pitchFamily="34" charset="0"/>
              <a:buChar char="•"/>
              <a:defRPr/>
            </a:lvl4pPr>
            <a:lvl5pPr marL="1157259" indent="-128585">
              <a:buClr>
                <a:schemeClr val="bg1">
                  <a:lumMod val="50000"/>
                </a:schemeClr>
              </a:buClr>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1" y="1216819"/>
            <a:ext cx="4244579" cy="3469481"/>
          </a:xfrm>
        </p:spPr>
        <p:txBody>
          <a:bodyPr/>
          <a:lstStyle>
            <a:lvl1pPr marL="174625" indent="-174625">
              <a:buClr>
                <a:schemeClr val="bg1">
                  <a:lumMod val="50000"/>
                </a:schemeClr>
              </a:buClr>
              <a:buFont typeface="Arial" panose="020B0604020202020204" pitchFamily="34" charset="0"/>
              <a:buChar char="•"/>
              <a:defRPr/>
            </a:lvl1pPr>
            <a:lvl2pPr marL="385754" indent="-128585">
              <a:buClr>
                <a:schemeClr val="bg1">
                  <a:lumMod val="50000"/>
                </a:schemeClr>
              </a:buClr>
              <a:buFont typeface="Arial" panose="020B0604020202020204" pitchFamily="34" charset="0"/>
              <a:buChar char="•"/>
              <a:defRPr/>
            </a:lvl2pPr>
            <a:lvl3pPr marL="642922" indent="-128585">
              <a:buClr>
                <a:schemeClr val="bg1">
                  <a:lumMod val="50000"/>
                </a:schemeClr>
              </a:buClr>
              <a:buFont typeface="Arial" panose="020B0604020202020204" pitchFamily="34" charset="0"/>
              <a:buChar char="•"/>
              <a:defRPr/>
            </a:lvl3pPr>
            <a:lvl4pPr marL="900091" indent="-128585">
              <a:buClr>
                <a:schemeClr val="bg1">
                  <a:lumMod val="50000"/>
                </a:schemeClr>
              </a:buClr>
              <a:buFont typeface="Arial" panose="020B0604020202020204" pitchFamily="34" charset="0"/>
              <a:buChar char="•"/>
              <a:defRPr/>
            </a:lvl4pPr>
            <a:lvl5pPr marL="1157259" indent="-128585">
              <a:buClr>
                <a:schemeClr val="bg1">
                  <a:lumMod val="50000"/>
                </a:schemeClr>
              </a:buClr>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rotWithShape="1">
          <a:blip r:embed="rId3" cstate="hqprint">
            <a:extLst>
              <a:ext uri="{28A0092B-C50C-407E-A947-70E740481C1C}">
                <a14:useLocalDpi xmlns:a14="http://schemas.microsoft.com/office/drawing/2010/main"/>
              </a:ext>
            </a:extLst>
          </a:blip>
          <a:srcRect/>
          <a:stretch/>
        </p:blipFill>
        <p:spPr bwMode="invGray">
          <a:xfrm>
            <a:off x="105273" y="4666971"/>
            <a:ext cx="404813" cy="389614"/>
          </a:xfrm>
          <a:prstGeom prst="rect">
            <a:avLst/>
          </a:prstGeom>
        </p:spPr>
      </p:pic>
    </p:spTree>
    <p:extLst>
      <p:ext uri="{BB962C8B-B14F-4D97-AF65-F5344CB8AC3E}">
        <p14:creationId xmlns:p14="http://schemas.microsoft.com/office/powerpoint/2010/main" val="340020650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lank Blac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31561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7_Title Blue Bac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 y="0"/>
            <a:ext cx="4673601" cy="5143500"/>
          </a:xfrm>
          <a:prstGeom prst="rect">
            <a:avLst/>
          </a:prstGeom>
        </p:spPr>
      </p:pic>
      <p:sp useBgFill="1">
        <p:nvSpPr>
          <p:cNvPr id="15" name="Rectangle 8"/>
          <p:cNvSpPr/>
          <p:nvPr userDrawn="1"/>
        </p:nvSpPr>
        <p:spPr>
          <a:xfrm>
            <a:off x="3780263" y="0"/>
            <a:ext cx="542326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dirty="0">
              <a:solidFill>
                <a:prstClr val="white"/>
              </a:solidFill>
            </a:endParaRPr>
          </a:p>
        </p:txBody>
      </p:sp>
      <p:pic>
        <p:nvPicPr>
          <p:cNvPr id="10" name="Picture 10"/>
          <p:cNvPicPr>
            <a:picLocks noChangeAspect="1"/>
          </p:cNvPicPr>
          <p:nvPr userDrawn="1"/>
        </p:nvPicPr>
        <p:blipFill>
          <a:blip r:embed="rId3" cstate="email">
            <a:extLst>
              <a:ext uri="{28A0092B-C50C-407E-A947-70E740481C1C}">
                <a14:useLocalDpi xmlns:a14="http://schemas.microsoft.com/office/drawing/2010/main"/>
              </a:ext>
            </a:extLst>
          </a:blip>
          <a:srcRect l="22279" r="63603"/>
          <a:stretch>
            <a:fillRect/>
          </a:stretch>
        </p:blipFill>
        <p:spPr bwMode="auto">
          <a:xfrm>
            <a:off x="3435620" y="0"/>
            <a:ext cx="12906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userDrawn="1"/>
        </p:nvPicPr>
        <p:blipFill rotWithShape="1">
          <a:blip r:embed="rId4" cstate="hqprint">
            <a:extLst>
              <a:ext uri="{28A0092B-C50C-407E-A947-70E740481C1C}">
                <a14:useLocalDpi xmlns:a14="http://schemas.microsoft.com/office/drawing/2010/main"/>
              </a:ext>
            </a:extLst>
          </a:blip>
          <a:srcRect l="8790" t="34294" r="8357" b="34966"/>
          <a:stretch/>
        </p:blipFill>
        <p:spPr bwMode="invGray">
          <a:xfrm>
            <a:off x="4726258" y="4075688"/>
            <a:ext cx="4204382" cy="877437"/>
          </a:xfrm>
          <a:prstGeom prst="rect">
            <a:avLst/>
          </a:prstGeom>
        </p:spPr>
      </p:pic>
      <p:sp>
        <p:nvSpPr>
          <p:cNvPr id="9" name="Title 1"/>
          <p:cNvSpPr>
            <a:spLocks noGrp="1"/>
          </p:cNvSpPr>
          <p:nvPr>
            <p:ph type="ctrTitle"/>
          </p:nvPr>
        </p:nvSpPr>
        <p:spPr>
          <a:xfrm>
            <a:off x="4670584" y="240760"/>
            <a:ext cx="4444460" cy="2391713"/>
          </a:xfrm>
        </p:spPr>
        <p:txBody>
          <a:bodyPr anchor="b">
            <a:normAutofit/>
          </a:bodyPr>
          <a:lstStyle>
            <a:lvl1pPr algn="l">
              <a:defRPr sz="3600">
                <a:solidFill>
                  <a:schemeClr val="bg1"/>
                </a:solidFill>
              </a:defRPr>
            </a:lvl1pPr>
          </a:lstStyle>
          <a:p>
            <a:r>
              <a:rPr lang="en-US" dirty="0"/>
              <a:t>Click to edit Master title style</a:t>
            </a:r>
          </a:p>
        </p:txBody>
      </p:sp>
      <p:sp>
        <p:nvSpPr>
          <p:cNvPr id="11" name="Subtitle 2"/>
          <p:cNvSpPr>
            <a:spLocks noGrp="1"/>
          </p:cNvSpPr>
          <p:nvPr>
            <p:ph type="subTitle" idx="1"/>
          </p:nvPr>
        </p:nvSpPr>
        <p:spPr>
          <a:xfrm>
            <a:off x="4677880" y="2716122"/>
            <a:ext cx="4444460" cy="318910"/>
          </a:xfrm>
        </p:spPr>
        <p:txBody>
          <a:bodyPr>
            <a:noAutofit/>
          </a:bodyPr>
          <a:lstStyle>
            <a:lvl1pPr marL="0" indent="0" algn="l">
              <a:buFont typeface="Arial" panose="020B0604020202020204" pitchFamily="34" charset="0"/>
              <a:buNone/>
              <a:defRPr sz="200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dirty="0"/>
              <a:t>Click to edit Master subtitle style</a:t>
            </a:r>
          </a:p>
        </p:txBody>
      </p:sp>
      <p:sp>
        <p:nvSpPr>
          <p:cNvPr id="13" name="Text Placeholder 11"/>
          <p:cNvSpPr>
            <a:spLocks noGrp="1"/>
          </p:cNvSpPr>
          <p:nvPr>
            <p:ph type="body" sz="quarter" idx="10"/>
          </p:nvPr>
        </p:nvSpPr>
        <p:spPr>
          <a:xfrm>
            <a:off x="4669064" y="3100389"/>
            <a:ext cx="4456143" cy="343204"/>
          </a:xfrm>
        </p:spPr>
        <p:txBody>
          <a:bodyPr>
            <a:noAutofit/>
          </a:bodyPr>
          <a:lstStyle>
            <a:lvl1pPr marL="0" indent="0" algn="l">
              <a:buFont typeface="Arial" panose="020B0604020202020204" pitchFamily="34" charset="0"/>
              <a:buNone/>
              <a:defRPr sz="1200" i="1" u="none">
                <a:solidFill>
                  <a:schemeClr val="bg1"/>
                </a:solidFill>
              </a:defRPr>
            </a:lvl1pPr>
            <a:lvl2pPr marL="257175" indent="0">
              <a:buNone/>
              <a:defRPr sz="900"/>
            </a:lvl2pPr>
            <a:lvl3pPr marL="514350" indent="0">
              <a:buNone/>
              <a:defRPr sz="788"/>
            </a:lvl3pPr>
            <a:lvl4pPr marL="771525" indent="0">
              <a:buNone/>
              <a:defRPr sz="675"/>
            </a:lvl4pPr>
            <a:lvl5pPr marL="1028700" indent="0">
              <a:buNone/>
              <a:defRPr sz="675"/>
            </a:lvl5pPr>
          </a:lstStyle>
          <a:p>
            <a:pPr lvl="0"/>
            <a:r>
              <a:rPr lang="en-US" dirty="0"/>
              <a:t>Click to edit Master text styles</a:t>
            </a:r>
          </a:p>
        </p:txBody>
      </p:sp>
    </p:spTree>
    <p:extLst>
      <p:ext uri="{BB962C8B-B14F-4D97-AF65-F5344CB8AC3E}">
        <p14:creationId xmlns:p14="http://schemas.microsoft.com/office/powerpoint/2010/main" val="215096169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5_Title Blue Bac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6000750" cy="5143500"/>
          </a:xfrm>
          <a:prstGeom prst="rect">
            <a:avLst/>
          </a:prstGeom>
        </p:spPr>
      </p:pic>
      <p:sp useBgFill="1">
        <p:nvSpPr>
          <p:cNvPr id="15" name="Rectangle 8"/>
          <p:cNvSpPr/>
          <p:nvPr userDrawn="1"/>
        </p:nvSpPr>
        <p:spPr>
          <a:xfrm>
            <a:off x="3780263" y="0"/>
            <a:ext cx="542326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dirty="0">
              <a:solidFill>
                <a:prstClr val="white"/>
              </a:solidFill>
            </a:endParaRPr>
          </a:p>
        </p:txBody>
      </p:sp>
      <p:pic>
        <p:nvPicPr>
          <p:cNvPr id="10" name="Picture 10"/>
          <p:cNvPicPr>
            <a:picLocks noChangeAspect="1"/>
          </p:cNvPicPr>
          <p:nvPr userDrawn="1"/>
        </p:nvPicPr>
        <p:blipFill>
          <a:blip r:embed="rId3" cstate="email">
            <a:extLst>
              <a:ext uri="{28A0092B-C50C-407E-A947-70E740481C1C}">
                <a14:useLocalDpi xmlns:a14="http://schemas.microsoft.com/office/drawing/2010/main"/>
              </a:ext>
            </a:extLst>
          </a:blip>
          <a:srcRect l="22279" r="63603"/>
          <a:stretch>
            <a:fillRect/>
          </a:stretch>
        </p:blipFill>
        <p:spPr bwMode="auto">
          <a:xfrm>
            <a:off x="3435620" y="0"/>
            <a:ext cx="12906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userDrawn="1"/>
        </p:nvPicPr>
        <p:blipFill rotWithShape="1">
          <a:blip r:embed="rId4" cstate="hqprint">
            <a:extLst>
              <a:ext uri="{28A0092B-C50C-407E-A947-70E740481C1C}">
                <a14:useLocalDpi xmlns:a14="http://schemas.microsoft.com/office/drawing/2010/main"/>
              </a:ext>
            </a:extLst>
          </a:blip>
          <a:srcRect l="8790" t="34294" r="8357" b="34966"/>
          <a:stretch/>
        </p:blipFill>
        <p:spPr bwMode="invGray">
          <a:xfrm>
            <a:off x="4726258" y="4075688"/>
            <a:ext cx="4204382" cy="877437"/>
          </a:xfrm>
          <a:prstGeom prst="rect">
            <a:avLst/>
          </a:prstGeom>
        </p:spPr>
      </p:pic>
      <p:sp>
        <p:nvSpPr>
          <p:cNvPr id="9" name="Title 1"/>
          <p:cNvSpPr>
            <a:spLocks noGrp="1"/>
          </p:cNvSpPr>
          <p:nvPr>
            <p:ph type="ctrTitle"/>
          </p:nvPr>
        </p:nvSpPr>
        <p:spPr>
          <a:xfrm>
            <a:off x="4670584" y="240760"/>
            <a:ext cx="4444460" cy="2391713"/>
          </a:xfrm>
        </p:spPr>
        <p:txBody>
          <a:bodyPr anchor="b">
            <a:normAutofit/>
          </a:bodyPr>
          <a:lstStyle>
            <a:lvl1pPr algn="l">
              <a:defRPr sz="3600">
                <a:solidFill>
                  <a:schemeClr val="bg1"/>
                </a:solidFill>
              </a:defRPr>
            </a:lvl1pPr>
          </a:lstStyle>
          <a:p>
            <a:r>
              <a:rPr lang="en-US" dirty="0"/>
              <a:t>Click to edit Master title style</a:t>
            </a:r>
          </a:p>
        </p:txBody>
      </p:sp>
      <p:sp>
        <p:nvSpPr>
          <p:cNvPr id="11" name="Subtitle 2"/>
          <p:cNvSpPr>
            <a:spLocks noGrp="1"/>
          </p:cNvSpPr>
          <p:nvPr>
            <p:ph type="subTitle" idx="1"/>
          </p:nvPr>
        </p:nvSpPr>
        <p:spPr>
          <a:xfrm>
            <a:off x="4677880" y="2716122"/>
            <a:ext cx="4444460" cy="318910"/>
          </a:xfrm>
        </p:spPr>
        <p:txBody>
          <a:bodyPr>
            <a:noAutofit/>
          </a:bodyPr>
          <a:lstStyle>
            <a:lvl1pPr marL="0" indent="0" algn="l">
              <a:buFont typeface="Arial" panose="020B0604020202020204" pitchFamily="34" charset="0"/>
              <a:buNone/>
              <a:defRPr sz="200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dirty="0"/>
              <a:t>Click to edit Master subtitle style</a:t>
            </a:r>
          </a:p>
        </p:txBody>
      </p:sp>
      <p:sp>
        <p:nvSpPr>
          <p:cNvPr id="13" name="Text Placeholder 11"/>
          <p:cNvSpPr>
            <a:spLocks noGrp="1"/>
          </p:cNvSpPr>
          <p:nvPr>
            <p:ph type="body" sz="quarter" idx="10"/>
          </p:nvPr>
        </p:nvSpPr>
        <p:spPr>
          <a:xfrm>
            <a:off x="4669064" y="3100389"/>
            <a:ext cx="4456143" cy="343204"/>
          </a:xfrm>
        </p:spPr>
        <p:txBody>
          <a:bodyPr>
            <a:noAutofit/>
          </a:bodyPr>
          <a:lstStyle>
            <a:lvl1pPr marL="0" indent="0" algn="l">
              <a:buFont typeface="Arial" panose="020B0604020202020204" pitchFamily="34" charset="0"/>
              <a:buNone/>
              <a:defRPr sz="1200" i="1" u="none">
                <a:solidFill>
                  <a:schemeClr val="bg1"/>
                </a:solidFill>
              </a:defRPr>
            </a:lvl1pPr>
            <a:lvl2pPr marL="257175" indent="0">
              <a:buNone/>
              <a:defRPr sz="900"/>
            </a:lvl2pPr>
            <a:lvl3pPr marL="514350" indent="0">
              <a:buNone/>
              <a:defRPr sz="788"/>
            </a:lvl3pPr>
            <a:lvl4pPr marL="771525" indent="0">
              <a:buNone/>
              <a:defRPr sz="675"/>
            </a:lvl4pPr>
            <a:lvl5pPr marL="1028700" indent="0">
              <a:buNone/>
              <a:defRPr sz="675"/>
            </a:lvl5pPr>
          </a:lstStyle>
          <a:p>
            <a:pPr lvl="0"/>
            <a:r>
              <a:rPr lang="en-US" dirty="0"/>
              <a:t>Click to edit Master text styles</a:t>
            </a:r>
          </a:p>
        </p:txBody>
      </p:sp>
    </p:spTree>
    <p:extLst>
      <p:ext uri="{BB962C8B-B14F-4D97-AF65-F5344CB8AC3E}">
        <p14:creationId xmlns:p14="http://schemas.microsoft.com/office/powerpoint/2010/main" val="37988864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6_Title Blue Bac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7742682" cy="5143500"/>
          </a:xfrm>
          <a:prstGeom prst="rect">
            <a:avLst/>
          </a:prstGeom>
        </p:spPr>
      </p:pic>
      <p:sp useBgFill="1">
        <p:nvSpPr>
          <p:cNvPr id="15" name="Rectangle 8"/>
          <p:cNvSpPr/>
          <p:nvPr userDrawn="1"/>
        </p:nvSpPr>
        <p:spPr>
          <a:xfrm>
            <a:off x="3780263" y="0"/>
            <a:ext cx="542326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dirty="0">
              <a:solidFill>
                <a:prstClr val="white"/>
              </a:solidFill>
            </a:endParaRPr>
          </a:p>
        </p:txBody>
      </p:sp>
      <p:pic>
        <p:nvPicPr>
          <p:cNvPr id="10" name="Picture 10"/>
          <p:cNvPicPr>
            <a:picLocks noChangeAspect="1"/>
          </p:cNvPicPr>
          <p:nvPr userDrawn="1"/>
        </p:nvPicPr>
        <p:blipFill>
          <a:blip r:embed="rId3" cstate="email">
            <a:extLst>
              <a:ext uri="{28A0092B-C50C-407E-A947-70E740481C1C}">
                <a14:useLocalDpi xmlns:a14="http://schemas.microsoft.com/office/drawing/2010/main"/>
              </a:ext>
            </a:extLst>
          </a:blip>
          <a:srcRect l="22279" r="63603"/>
          <a:stretch>
            <a:fillRect/>
          </a:stretch>
        </p:blipFill>
        <p:spPr bwMode="auto">
          <a:xfrm>
            <a:off x="3435620" y="0"/>
            <a:ext cx="12906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userDrawn="1"/>
        </p:nvPicPr>
        <p:blipFill rotWithShape="1">
          <a:blip r:embed="rId4" cstate="hqprint">
            <a:extLst>
              <a:ext uri="{28A0092B-C50C-407E-A947-70E740481C1C}">
                <a14:useLocalDpi xmlns:a14="http://schemas.microsoft.com/office/drawing/2010/main"/>
              </a:ext>
            </a:extLst>
          </a:blip>
          <a:srcRect l="8790" t="34294" r="8357" b="34966"/>
          <a:stretch/>
        </p:blipFill>
        <p:spPr bwMode="invGray">
          <a:xfrm>
            <a:off x="4726258" y="4075688"/>
            <a:ext cx="4204382" cy="877437"/>
          </a:xfrm>
          <a:prstGeom prst="rect">
            <a:avLst/>
          </a:prstGeom>
        </p:spPr>
      </p:pic>
      <p:sp>
        <p:nvSpPr>
          <p:cNvPr id="9" name="Title 1"/>
          <p:cNvSpPr>
            <a:spLocks noGrp="1"/>
          </p:cNvSpPr>
          <p:nvPr>
            <p:ph type="ctrTitle"/>
          </p:nvPr>
        </p:nvSpPr>
        <p:spPr>
          <a:xfrm>
            <a:off x="4670584" y="240760"/>
            <a:ext cx="4444460" cy="2391713"/>
          </a:xfrm>
        </p:spPr>
        <p:txBody>
          <a:bodyPr anchor="b">
            <a:normAutofit/>
          </a:bodyPr>
          <a:lstStyle>
            <a:lvl1pPr algn="l">
              <a:defRPr sz="3600">
                <a:solidFill>
                  <a:schemeClr val="bg1"/>
                </a:solidFill>
              </a:defRPr>
            </a:lvl1pPr>
          </a:lstStyle>
          <a:p>
            <a:r>
              <a:rPr lang="en-US" dirty="0"/>
              <a:t>Click to edit Master title style</a:t>
            </a:r>
          </a:p>
        </p:txBody>
      </p:sp>
      <p:sp>
        <p:nvSpPr>
          <p:cNvPr id="11" name="Subtitle 2"/>
          <p:cNvSpPr>
            <a:spLocks noGrp="1"/>
          </p:cNvSpPr>
          <p:nvPr>
            <p:ph type="subTitle" idx="1"/>
          </p:nvPr>
        </p:nvSpPr>
        <p:spPr>
          <a:xfrm>
            <a:off x="4677880" y="2716122"/>
            <a:ext cx="4444460" cy="318910"/>
          </a:xfrm>
        </p:spPr>
        <p:txBody>
          <a:bodyPr>
            <a:noAutofit/>
          </a:bodyPr>
          <a:lstStyle>
            <a:lvl1pPr marL="0" indent="0" algn="l">
              <a:buFont typeface="Arial" panose="020B0604020202020204" pitchFamily="34" charset="0"/>
              <a:buNone/>
              <a:defRPr sz="200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dirty="0"/>
              <a:t>Click to edit Master subtitle style</a:t>
            </a:r>
          </a:p>
        </p:txBody>
      </p:sp>
      <p:sp>
        <p:nvSpPr>
          <p:cNvPr id="13" name="Text Placeholder 11"/>
          <p:cNvSpPr>
            <a:spLocks noGrp="1"/>
          </p:cNvSpPr>
          <p:nvPr>
            <p:ph type="body" sz="quarter" idx="10"/>
          </p:nvPr>
        </p:nvSpPr>
        <p:spPr>
          <a:xfrm>
            <a:off x="4669064" y="3100389"/>
            <a:ext cx="4456143" cy="343204"/>
          </a:xfrm>
        </p:spPr>
        <p:txBody>
          <a:bodyPr>
            <a:noAutofit/>
          </a:bodyPr>
          <a:lstStyle>
            <a:lvl1pPr marL="0" indent="0" algn="l">
              <a:buFont typeface="Arial" panose="020B0604020202020204" pitchFamily="34" charset="0"/>
              <a:buNone/>
              <a:defRPr sz="1200" i="1" u="none">
                <a:solidFill>
                  <a:schemeClr val="bg1"/>
                </a:solidFill>
              </a:defRPr>
            </a:lvl1pPr>
            <a:lvl2pPr marL="257175" indent="0">
              <a:buNone/>
              <a:defRPr sz="900"/>
            </a:lvl2pPr>
            <a:lvl3pPr marL="514350" indent="0">
              <a:buNone/>
              <a:defRPr sz="788"/>
            </a:lvl3pPr>
            <a:lvl4pPr marL="771525" indent="0">
              <a:buNone/>
              <a:defRPr sz="675"/>
            </a:lvl4pPr>
            <a:lvl5pPr marL="1028700" indent="0">
              <a:buNone/>
              <a:defRPr sz="675"/>
            </a:lvl5pPr>
          </a:lstStyle>
          <a:p>
            <a:pPr lvl="0"/>
            <a:r>
              <a:rPr lang="en-US" dirty="0"/>
              <a:t>Click to edit Master text styles</a:t>
            </a:r>
          </a:p>
        </p:txBody>
      </p:sp>
    </p:spTree>
    <p:extLst>
      <p:ext uri="{BB962C8B-B14F-4D97-AF65-F5344CB8AC3E}">
        <p14:creationId xmlns:p14="http://schemas.microsoft.com/office/powerpoint/2010/main" val="408373046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1_Title Blue Bac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0" y="0"/>
            <a:ext cx="4787900" cy="5143500"/>
          </a:xfrm>
          <a:prstGeom prst="rect">
            <a:avLst/>
          </a:prstGeom>
        </p:spPr>
      </p:pic>
      <p:sp useBgFill="1">
        <p:nvSpPr>
          <p:cNvPr id="15" name="Rectangle 8"/>
          <p:cNvSpPr/>
          <p:nvPr userDrawn="1"/>
        </p:nvSpPr>
        <p:spPr>
          <a:xfrm>
            <a:off x="3780263" y="0"/>
            <a:ext cx="542326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dirty="0">
              <a:solidFill>
                <a:prstClr val="white"/>
              </a:solidFill>
            </a:endParaRPr>
          </a:p>
        </p:txBody>
      </p:sp>
      <p:pic>
        <p:nvPicPr>
          <p:cNvPr id="10" name="Picture 10"/>
          <p:cNvPicPr>
            <a:picLocks noChangeAspect="1"/>
          </p:cNvPicPr>
          <p:nvPr userDrawn="1"/>
        </p:nvPicPr>
        <p:blipFill>
          <a:blip r:embed="rId3" cstate="email">
            <a:extLst>
              <a:ext uri="{28A0092B-C50C-407E-A947-70E740481C1C}">
                <a14:useLocalDpi xmlns:a14="http://schemas.microsoft.com/office/drawing/2010/main"/>
              </a:ext>
            </a:extLst>
          </a:blip>
          <a:srcRect l="22279" r="63603"/>
          <a:stretch>
            <a:fillRect/>
          </a:stretch>
        </p:blipFill>
        <p:spPr bwMode="auto">
          <a:xfrm>
            <a:off x="3435620" y="0"/>
            <a:ext cx="12906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userDrawn="1"/>
        </p:nvPicPr>
        <p:blipFill rotWithShape="1">
          <a:blip r:embed="rId4" cstate="hqprint">
            <a:extLst>
              <a:ext uri="{28A0092B-C50C-407E-A947-70E740481C1C}">
                <a14:useLocalDpi xmlns:a14="http://schemas.microsoft.com/office/drawing/2010/main"/>
              </a:ext>
            </a:extLst>
          </a:blip>
          <a:srcRect l="8790" t="34294" r="8357" b="34966"/>
          <a:stretch/>
        </p:blipFill>
        <p:spPr bwMode="invGray">
          <a:xfrm>
            <a:off x="4726258" y="4075688"/>
            <a:ext cx="4204382" cy="877437"/>
          </a:xfrm>
          <a:prstGeom prst="rect">
            <a:avLst/>
          </a:prstGeom>
        </p:spPr>
      </p:pic>
      <p:sp>
        <p:nvSpPr>
          <p:cNvPr id="9" name="Title 1"/>
          <p:cNvSpPr>
            <a:spLocks noGrp="1"/>
          </p:cNvSpPr>
          <p:nvPr>
            <p:ph type="ctrTitle"/>
          </p:nvPr>
        </p:nvSpPr>
        <p:spPr>
          <a:xfrm>
            <a:off x="4670584" y="240760"/>
            <a:ext cx="4444460" cy="2391713"/>
          </a:xfrm>
        </p:spPr>
        <p:txBody>
          <a:bodyPr anchor="b">
            <a:normAutofit/>
          </a:bodyPr>
          <a:lstStyle>
            <a:lvl1pPr algn="l">
              <a:defRPr sz="3600">
                <a:solidFill>
                  <a:schemeClr val="bg1"/>
                </a:solidFill>
              </a:defRPr>
            </a:lvl1pPr>
          </a:lstStyle>
          <a:p>
            <a:r>
              <a:rPr lang="en-US" dirty="0"/>
              <a:t>Click to edit Master title style</a:t>
            </a:r>
          </a:p>
        </p:txBody>
      </p:sp>
      <p:sp>
        <p:nvSpPr>
          <p:cNvPr id="11" name="Subtitle 2"/>
          <p:cNvSpPr>
            <a:spLocks noGrp="1"/>
          </p:cNvSpPr>
          <p:nvPr>
            <p:ph type="subTitle" idx="1"/>
          </p:nvPr>
        </p:nvSpPr>
        <p:spPr>
          <a:xfrm>
            <a:off x="4677880" y="2716122"/>
            <a:ext cx="4444460" cy="318910"/>
          </a:xfrm>
        </p:spPr>
        <p:txBody>
          <a:bodyPr>
            <a:noAutofit/>
          </a:bodyPr>
          <a:lstStyle>
            <a:lvl1pPr marL="0" indent="0" algn="l">
              <a:buFont typeface="Arial" panose="020B0604020202020204" pitchFamily="34" charset="0"/>
              <a:buNone/>
              <a:defRPr sz="200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dirty="0"/>
              <a:t>Click to edit Master subtitle style</a:t>
            </a:r>
          </a:p>
        </p:txBody>
      </p:sp>
      <p:sp>
        <p:nvSpPr>
          <p:cNvPr id="13" name="Text Placeholder 11"/>
          <p:cNvSpPr>
            <a:spLocks noGrp="1"/>
          </p:cNvSpPr>
          <p:nvPr>
            <p:ph type="body" sz="quarter" idx="10"/>
          </p:nvPr>
        </p:nvSpPr>
        <p:spPr>
          <a:xfrm>
            <a:off x="4669064" y="3100389"/>
            <a:ext cx="4456143" cy="343204"/>
          </a:xfrm>
        </p:spPr>
        <p:txBody>
          <a:bodyPr>
            <a:noAutofit/>
          </a:bodyPr>
          <a:lstStyle>
            <a:lvl1pPr marL="0" indent="0" algn="l">
              <a:buFont typeface="Arial" panose="020B0604020202020204" pitchFamily="34" charset="0"/>
              <a:buNone/>
              <a:defRPr sz="1200" i="1" u="none">
                <a:solidFill>
                  <a:schemeClr val="bg1"/>
                </a:solidFill>
              </a:defRPr>
            </a:lvl1pPr>
            <a:lvl2pPr marL="257175" indent="0">
              <a:buNone/>
              <a:defRPr sz="900"/>
            </a:lvl2pPr>
            <a:lvl3pPr marL="514350" indent="0">
              <a:buNone/>
              <a:defRPr sz="788"/>
            </a:lvl3pPr>
            <a:lvl4pPr marL="771525" indent="0">
              <a:buNone/>
              <a:defRPr sz="675"/>
            </a:lvl4pPr>
            <a:lvl5pPr marL="1028700" indent="0">
              <a:buNone/>
              <a:defRPr sz="675"/>
            </a:lvl5pPr>
          </a:lstStyle>
          <a:p>
            <a:pPr lvl="0"/>
            <a:r>
              <a:rPr lang="en-US" dirty="0"/>
              <a:t>Click to edit Master text styles</a:t>
            </a:r>
          </a:p>
        </p:txBody>
      </p:sp>
    </p:spTree>
    <p:extLst>
      <p:ext uri="{BB962C8B-B14F-4D97-AF65-F5344CB8AC3E}">
        <p14:creationId xmlns:p14="http://schemas.microsoft.com/office/powerpoint/2010/main" val="133820385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2_Title Blue Bac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l="14490" t="-185" r="25230" b="-1"/>
          <a:stretch/>
        </p:blipFill>
        <p:spPr>
          <a:xfrm>
            <a:off x="0" y="0"/>
            <a:ext cx="4649492" cy="5143500"/>
          </a:xfrm>
          <a:prstGeom prst="rect">
            <a:avLst/>
          </a:prstGeom>
          <a:ln>
            <a:noFill/>
          </a:ln>
        </p:spPr>
      </p:pic>
      <p:sp useBgFill="1">
        <p:nvSpPr>
          <p:cNvPr id="15" name="Rectangle 8"/>
          <p:cNvSpPr/>
          <p:nvPr userDrawn="1"/>
        </p:nvSpPr>
        <p:spPr>
          <a:xfrm>
            <a:off x="3780263" y="0"/>
            <a:ext cx="542326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dirty="0">
              <a:solidFill>
                <a:prstClr val="white"/>
              </a:solidFill>
            </a:endParaRPr>
          </a:p>
        </p:txBody>
      </p:sp>
      <p:pic>
        <p:nvPicPr>
          <p:cNvPr id="10" name="Picture 10"/>
          <p:cNvPicPr>
            <a:picLocks noChangeAspect="1"/>
          </p:cNvPicPr>
          <p:nvPr userDrawn="1"/>
        </p:nvPicPr>
        <p:blipFill>
          <a:blip r:embed="rId3" cstate="email">
            <a:extLst>
              <a:ext uri="{28A0092B-C50C-407E-A947-70E740481C1C}">
                <a14:useLocalDpi xmlns:a14="http://schemas.microsoft.com/office/drawing/2010/main"/>
              </a:ext>
            </a:extLst>
          </a:blip>
          <a:srcRect l="22279" r="63603"/>
          <a:stretch>
            <a:fillRect/>
          </a:stretch>
        </p:blipFill>
        <p:spPr bwMode="auto">
          <a:xfrm>
            <a:off x="3435620" y="0"/>
            <a:ext cx="12906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userDrawn="1"/>
        </p:nvPicPr>
        <p:blipFill rotWithShape="1">
          <a:blip r:embed="rId4" cstate="hqprint">
            <a:extLst>
              <a:ext uri="{28A0092B-C50C-407E-A947-70E740481C1C}">
                <a14:useLocalDpi xmlns:a14="http://schemas.microsoft.com/office/drawing/2010/main"/>
              </a:ext>
            </a:extLst>
          </a:blip>
          <a:srcRect l="8790" t="34294" r="8357" b="34966"/>
          <a:stretch/>
        </p:blipFill>
        <p:spPr bwMode="invGray">
          <a:xfrm>
            <a:off x="4726258" y="4075688"/>
            <a:ext cx="4204382" cy="877437"/>
          </a:xfrm>
          <a:prstGeom prst="rect">
            <a:avLst/>
          </a:prstGeom>
        </p:spPr>
      </p:pic>
      <p:sp>
        <p:nvSpPr>
          <p:cNvPr id="9" name="Title 1"/>
          <p:cNvSpPr>
            <a:spLocks noGrp="1"/>
          </p:cNvSpPr>
          <p:nvPr>
            <p:ph type="ctrTitle"/>
          </p:nvPr>
        </p:nvSpPr>
        <p:spPr>
          <a:xfrm>
            <a:off x="4670584" y="240760"/>
            <a:ext cx="4444460" cy="2391713"/>
          </a:xfrm>
        </p:spPr>
        <p:txBody>
          <a:bodyPr anchor="b">
            <a:normAutofit/>
          </a:bodyPr>
          <a:lstStyle>
            <a:lvl1pPr algn="l">
              <a:defRPr sz="3600">
                <a:solidFill>
                  <a:schemeClr val="bg1"/>
                </a:solidFill>
              </a:defRPr>
            </a:lvl1pPr>
          </a:lstStyle>
          <a:p>
            <a:r>
              <a:rPr lang="en-US" dirty="0"/>
              <a:t>Click to edit Master title style</a:t>
            </a:r>
          </a:p>
        </p:txBody>
      </p:sp>
      <p:sp>
        <p:nvSpPr>
          <p:cNvPr id="11" name="Subtitle 2"/>
          <p:cNvSpPr>
            <a:spLocks noGrp="1"/>
          </p:cNvSpPr>
          <p:nvPr>
            <p:ph type="subTitle" idx="1"/>
          </p:nvPr>
        </p:nvSpPr>
        <p:spPr>
          <a:xfrm>
            <a:off x="4677880" y="2716122"/>
            <a:ext cx="4444460" cy="318910"/>
          </a:xfrm>
        </p:spPr>
        <p:txBody>
          <a:bodyPr>
            <a:noAutofit/>
          </a:bodyPr>
          <a:lstStyle>
            <a:lvl1pPr marL="0" indent="0" algn="l">
              <a:buFont typeface="Arial" panose="020B0604020202020204" pitchFamily="34" charset="0"/>
              <a:buNone/>
              <a:defRPr sz="200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dirty="0"/>
              <a:t>Click to edit Master subtitle style</a:t>
            </a:r>
          </a:p>
        </p:txBody>
      </p:sp>
      <p:sp>
        <p:nvSpPr>
          <p:cNvPr id="13" name="Text Placeholder 11"/>
          <p:cNvSpPr>
            <a:spLocks noGrp="1"/>
          </p:cNvSpPr>
          <p:nvPr>
            <p:ph type="body" sz="quarter" idx="10"/>
          </p:nvPr>
        </p:nvSpPr>
        <p:spPr>
          <a:xfrm>
            <a:off x="4669064" y="3100389"/>
            <a:ext cx="4456143" cy="343204"/>
          </a:xfrm>
        </p:spPr>
        <p:txBody>
          <a:bodyPr>
            <a:noAutofit/>
          </a:bodyPr>
          <a:lstStyle>
            <a:lvl1pPr marL="0" indent="0" algn="l">
              <a:buFont typeface="Arial" panose="020B0604020202020204" pitchFamily="34" charset="0"/>
              <a:buNone/>
              <a:defRPr sz="1200" i="1" u="none">
                <a:solidFill>
                  <a:schemeClr val="bg1"/>
                </a:solidFill>
              </a:defRPr>
            </a:lvl1pPr>
            <a:lvl2pPr marL="257175" indent="0">
              <a:buNone/>
              <a:defRPr sz="900"/>
            </a:lvl2pPr>
            <a:lvl3pPr marL="514350" indent="0">
              <a:buNone/>
              <a:defRPr sz="788"/>
            </a:lvl3pPr>
            <a:lvl4pPr marL="771525" indent="0">
              <a:buNone/>
              <a:defRPr sz="675"/>
            </a:lvl4pPr>
            <a:lvl5pPr marL="1028700" indent="0">
              <a:buNone/>
              <a:defRPr sz="675"/>
            </a:lvl5pPr>
          </a:lstStyle>
          <a:p>
            <a:pPr lvl="0"/>
            <a:r>
              <a:rPr lang="en-US" dirty="0"/>
              <a:t>Click to edit Master text styles</a:t>
            </a:r>
          </a:p>
        </p:txBody>
      </p:sp>
    </p:spTree>
    <p:extLst>
      <p:ext uri="{BB962C8B-B14F-4D97-AF65-F5344CB8AC3E}">
        <p14:creationId xmlns:p14="http://schemas.microsoft.com/office/powerpoint/2010/main" val="306808285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1">
    <p:spTree>
      <p:nvGrpSpPr>
        <p:cNvPr id="1" name=""/>
        <p:cNvGrpSpPr/>
        <p:nvPr/>
      </p:nvGrpSpPr>
      <p:grpSpPr>
        <a:xfrm>
          <a:off x="0" y="0"/>
          <a:ext cx="0" cy="0"/>
          <a:chOff x="0" y="0"/>
          <a:chExt cx="0" cy="0"/>
        </a:xfrm>
      </p:grpSpPr>
      <p:pic>
        <p:nvPicPr>
          <p:cNvPr id="4" name="Picture 5"/>
          <p:cNvPicPr>
            <a:picLocks noChangeAspect="1"/>
          </p:cNvPicPr>
          <p:nvPr/>
        </p:nvPicPr>
        <p:blipFill rotWithShape="1">
          <a:blip r:embed="rId2" cstate="email">
            <a:extLst>
              <a:ext uri="{28A0092B-C50C-407E-A947-70E740481C1C}">
                <a14:useLocalDpi xmlns:a14="http://schemas.microsoft.com/office/drawing/2010/main"/>
              </a:ext>
            </a:extLst>
          </a:blip>
          <a:srcRect l="55862" r="4471"/>
          <a:stretch/>
        </p:blipFill>
        <p:spPr bwMode="hidden">
          <a:xfrm>
            <a:off x="5509260" y="0"/>
            <a:ext cx="362712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0" y="399520"/>
            <a:ext cx="9144000" cy="2139553"/>
          </a:xfrm>
        </p:spPr>
        <p:txBody>
          <a:bodyPr anchor="b">
            <a:normAutofit/>
          </a:bodyPr>
          <a:lstStyle>
            <a:lvl1pPr algn="ctr">
              <a:defRPr sz="3600"/>
            </a:lvl1pPr>
          </a:lstStyle>
          <a:p>
            <a:r>
              <a:rPr lang="en-US" dirty="0"/>
              <a:t>Click to edit Master title style</a:t>
            </a:r>
          </a:p>
        </p:txBody>
      </p:sp>
      <p:sp>
        <p:nvSpPr>
          <p:cNvPr id="3" name="Text Placeholder 2"/>
          <p:cNvSpPr>
            <a:spLocks noGrp="1"/>
          </p:cNvSpPr>
          <p:nvPr>
            <p:ph type="body" idx="1"/>
          </p:nvPr>
        </p:nvSpPr>
        <p:spPr>
          <a:xfrm>
            <a:off x="0" y="2559315"/>
            <a:ext cx="9144000" cy="1125140"/>
          </a:xfrm>
        </p:spPr>
        <p:txBody>
          <a:bodyPr>
            <a:normAutofit/>
          </a:bodyPr>
          <a:lstStyle>
            <a:lvl1pPr marL="0" indent="0" algn="ctr">
              <a:buNone/>
              <a:defRPr sz="1800">
                <a:solidFill>
                  <a:schemeClr val="bg1"/>
                </a:solidFill>
              </a:defRPr>
            </a:lvl1pPr>
            <a:lvl2pPr marL="257168" indent="0">
              <a:buNone/>
              <a:defRPr sz="1125">
                <a:solidFill>
                  <a:schemeClr val="tx1">
                    <a:tint val="75000"/>
                  </a:schemeClr>
                </a:solidFill>
              </a:defRPr>
            </a:lvl2pPr>
            <a:lvl3pPr marL="514337" indent="0">
              <a:buNone/>
              <a:defRPr sz="1013">
                <a:solidFill>
                  <a:schemeClr val="tx1">
                    <a:tint val="75000"/>
                  </a:schemeClr>
                </a:solidFill>
              </a:defRPr>
            </a:lvl3pPr>
            <a:lvl4pPr marL="771506" indent="0">
              <a:buNone/>
              <a:defRPr sz="900">
                <a:solidFill>
                  <a:schemeClr val="tx1">
                    <a:tint val="75000"/>
                  </a:schemeClr>
                </a:solidFill>
              </a:defRPr>
            </a:lvl4pPr>
            <a:lvl5pPr marL="1028675" indent="0">
              <a:buNone/>
              <a:defRPr sz="900">
                <a:solidFill>
                  <a:schemeClr val="tx1">
                    <a:tint val="75000"/>
                  </a:schemeClr>
                </a:solidFill>
              </a:defRPr>
            </a:lvl5pPr>
            <a:lvl6pPr marL="1285843" indent="0">
              <a:buNone/>
              <a:defRPr sz="900">
                <a:solidFill>
                  <a:schemeClr val="tx1">
                    <a:tint val="75000"/>
                  </a:schemeClr>
                </a:solidFill>
              </a:defRPr>
            </a:lvl6pPr>
            <a:lvl7pPr marL="1543012" indent="0">
              <a:buNone/>
              <a:defRPr sz="900">
                <a:solidFill>
                  <a:schemeClr val="tx1">
                    <a:tint val="75000"/>
                  </a:schemeClr>
                </a:solidFill>
              </a:defRPr>
            </a:lvl7pPr>
            <a:lvl8pPr marL="1800180" indent="0">
              <a:buNone/>
              <a:defRPr sz="900">
                <a:solidFill>
                  <a:schemeClr val="tx1">
                    <a:tint val="75000"/>
                  </a:schemeClr>
                </a:solidFill>
              </a:defRPr>
            </a:lvl8pPr>
            <a:lvl9pPr marL="2057348" indent="0">
              <a:buNone/>
              <a:defRPr sz="900">
                <a:solidFill>
                  <a:schemeClr val="tx1">
                    <a:tint val="75000"/>
                  </a:schemeClr>
                </a:solidFill>
              </a:defRPr>
            </a:lvl9pPr>
          </a:lstStyle>
          <a:p>
            <a:pPr lvl="0"/>
            <a:r>
              <a:rPr lang="en-US"/>
              <a:t>Click to edit Master text styles</a:t>
            </a:r>
          </a:p>
        </p:txBody>
      </p:sp>
      <p:pic>
        <p:nvPicPr>
          <p:cNvPr id="6" name="Picture 5"/>
          <p:cNvPicPr>
            <a:picLocks noChangeAspect="1"/>
          </p:cNvPicPr>
          <p:nvPr userDrawn="1"/>
        </p:nvPicPr>
        <p:blipFill rotWithShape="1">
          <a:blip r:embed="rId3" cstate="hqprint">
            <a:extLst>
              <a:ext uri="{28A0092B-C50C-407E-A947-70E740481C1C}">
                <a14:useLocalDpi xmlns:a14="http://schemas.microsoft.com/office/drawing/2010/main"/>
              </a:ext>
            </a:extLst>
          </a:blip>
          <a:srcRect l="8790" t="34294" r="8357" b="34966"/>
          <a:stretch/>
        </p:blipFill>
        <p:spPr bwMode="invGray">
          <a:xfrm>
            <a:off x="2513350" y="3817621"/>
            <a:ext cx="4163020" cy="868805"/>
          </a:xfrm>
          <a:prstGeom prst="rect">
            <a:avLst/>
          </a:prstGeom>
        </p:spPr>
      </p:pic>
    </p:spTree>
    <p:extLst>
      <p:ext uri="{BB962C8B-B14F-4D97-AF65-F5344CB8AC3E}">
        <p14:creationId xmlns:p14="http://schemas.microsoft.com/office/powerpoint/2010/main" val="362835481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0" y="399520"/>
            <a:ext cx="9144000" cy="2139553"/>
          </a:xfrm>
        </p:spPr>
        <p:txBody>
          <a:bodyPr anchor="b">
            <a:normAutofit/>
          </a:bodyPr>
          <a:lstStyle>
            <a:lvl1pPr algn="ctr">
              <a:defRPr sz="3600"/>
            </a:lvl1pPr>
          </a:lstStyle>
          <a:p>
            <a:r>
              <a:rPr lang="en-US" dirty="0"/>
              <a:t>Click to edit Master title style</a:t>
            </a:r>
          </a:p>
        </p:txBody>
      </p:sp>
      <p:sp>
        <p:nvSpPr>
          <p:cNvPr id="3" name="Text Placeholder 2"/>
          <p:cNvSpPr>
            <a:spLocks noGrp="1"/>
          </p:cNvSpPr>
          <p:nvPr>
            <p:ph type="body" idx="1"/>
          </p:nvPr>
        </p:nvSpPr>
        <p:spPr>
          <a:xfrm>
            <a:off x="0" y="2559315"/>
            <a:ext cx="9144000" cy="1125140"/>
          </a:xfrm>
        </p:spPr>
        <p:txBody>
          <a:bodyPr>
            <a:normAutofit/>
          </a:bodyPr>
          <a:lstStyle>
            <a:lvl1pPr marL="0" indent="0" algn="ctr">
              <a:buNone/>
              <a:defRPr sz="1800" i="0">
                <a:solidFill>
                  <a:schemeClr val="bg1"/>
                </a:solidFill>
              </a:defRPr>
            </a:lvl1pPr>
            <a:lvl2pPr marL="257168" indent="0">
              <a:buNone/>
              <a:defRPr sz="1125">
                <a:solidFill>
                  <a:schemeClr val="tx1">
                    <a:tint val="75000"/>
                  </a:schemeClr>
                </a:solidFill>
              </a:defRPr>
            </a:lvl2pPr>
            <a:lvl3pPr marL="514337" indent="0">
              <a:buNone/>
              <a:defRPr sz="1013">
                <a:solidFill>
                  <a:schemeClr val="tx1">
                    <a:tint val="75000"/>
                  </a:schemeClr>
                </a:solidFill>
              </a:defRPr>
            </a:lvl3pPr>
            <a:lvl4pPr marL="771506" indent="0">
              <a:buNone/>
              <a:defRPr sz="900">
                <a:solidFill>
                  <a:schemeClr val="tx1">
                    <a:tint val="75000"/>
                  </a:schemeClr>
                </a:solidFill>
              </a:defRPr>
            </a:lvl4pPr>
            <a:lvl5pPr marL="1028675" indent="0">
              <a:buNone/>
              <a:defRPr sz="900">
                <a:solidFill>
                  <a:schemeClr val="tx1">
                    <a:tint val="75000"/>
                  </a:schemeClr>
                </a:solidFill>
              </a:defRPr>
            </a:lvl5pPr>
            <a:lvl6pPr marL="1285843" indent="0">
              <a:buNone/>
              <a:defRPr sz="900">
                <a:solidFill>
                  <a:schemeClr val="tx1">
                    <a:tint val="75000"/>
                  </a:schemeClr>
                </a:solidFill>
              </a:defRPr>
            </a:lvl6pPr>
            <a:lvl7pPr marL="1543012" indent="0">
              <a:buNone/>
              <a:defRPr sz="900">
                <a:solidFill>
                  <a:schemeClr val="tx1">
                    <a:tint val="75000"/>
                  </a:schemeClr>
                </a:solidFill>
              </a:defRPr>
            </a:lvl7pPr>
            <a:lvl8pPr marL="1800180" indent="0">
              <a:buNone/>
              <a:defRPr sz="900">
                <a:solidFill>
                  <a:schemeClr val="tx1">
                    <a:tint val="75000"/>
                  </a:schemeClr>
                </a:solidFill>
              </a:defRPr>
            </a:lvl8pPr>
            <a:lvl9pPr marL="2057348" indent="0">
              <a:buNone/>
              <a:defRPr sz="900">
                <a:solidFill>
                  <a:schemeClr val="tx1">
                    <a:tint val="75000"/>
                  </a:schemeClr>
                </a:solidFill>
              </a:defRPr>
            </a:lvl9pPr>
          </a:lstStyle>
          <a:p>
            <a:pPr lvl="0"/>
            <a:r>
              <a:rPr lang="en-US" dirty="0"/>
              <a:t>Click to edit Master text styles</a:t>
            </a:r>
          </a:p>
        </p:txBody>
      </p:sp>
      <p:pic>
        <p:nvPicPr>
          <p:cNvPr id="5" name="Picture 4"/>
          <p:cNvPicPr>
            <a:picLocks noChangeAspect="1"/>
          </p:cNvPicPr>
          <p:nvPr userDrawn="1"/>
        </p:nvPicPr>
        <p:blipFill rotWithShape="1">
          <a:blip r:embed="rId2" cstate="hqprint">
            <a:extLst>
              <a:ext uri="{28A0092B-C50C-407E-A947-70E740481C1C}">
                <a14:useLocalDpi xmlns:a14="http://schemas.microsoft.com/office/drawing/2010/main"/>
              </a:ext>
            </a:extLst>
          </a:blip>
          <a:srcRect l="8790" t="34294" r="8357" b="34966"/>
          <a:stretch/>
        </p:blipFill>
        <p:spPr bwMode="invGray">
          <a:xfrm>
            <a:off x="2513350" y="3817621"/>
            <a:ext cx="4163020" cy="868805"/>
          </a:xfrm>
          <a:prstGeom prst="rect">
            <a:avLst/>
          </a:prstGeom>
        </p:spPr>
      </p:pic>
    </p:spTree>
    <p:extLst>
      <p:ext uri="{BB962C8B-B14F-4D97-AF65-F5344CB8AC3E}">
        <p14:creationId xmlns:p14="http://schemas.microsoft.com/office/powerpoint/2010/main" val="1279471637"/>
      </p:ext>
    </p:extLst>
  </p:cSld>
  <p:clrMapOvr>
    <a:masterClrMapping/>
  </p:clrMapOvr>
  <p:transition>
    <p:fade/>
  </p:transition>
  <p:extLst mod="1">
    <p:ext uri="{DCECCB84-F9BA-43D5-87BE-67443E8EF086}">
      <p15:sldGuideLst xmlns:p15="http://schemas.microsoft.com/office/powerpoint/2012/main">
        <p15:guide id="1" pos="288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100000">
              <a:schemeClr val="tx2"/>
            </a:gs>
            <a:gs pos="0">
              <a:schemeClr val="tx2">
                <a:lumMod val="50000"/>
              </a:schemeClr>
            </a:gs>
          </a:gsLst>
          <a:lin ang="8100000" scaled="1"/>
        </a:gra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17899" y="0"/>
            <a:ext cx="8555831"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2"/>
          <p:cNvSpPr>
            <a:spLocks noGrp="1"/>
          </p:cNvSpPr>
          <p:nvPr>
            <p:ph type="body" idx="1"/>
          </p:nvPr>
        </p:nvSpPr>
        <p:spPr bwMode="auto">
          <a:xfrm>
            <a:off x="317899" y="1181101"/>
            <a:ext cx="8555831" cy="3451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AutoShape 11"/>
          <p:cNvSpPr>
            <a:spLocks noChangeAspect="1" noChangeArrowheads="1" noTextEdit="1"/>
          </p:cNvSpPr>
          <p:nvPr userDrawn="1"/>
        </p:nvSpPr>
        <p:spPr bwMode="auto">
          <a:xfrm>
            <a:off x="7602141" y="4575573"/>
            <a:ext cx="1360884"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sz="1800" dirty="0">
              <a:solidFill>
                <a:prstClr val="black"/>
              </a:solidFill>
              <a:ea typeface="ＭＳ Ｐゴシック" charset="0"/>
            </a:endParaRPr>
          </a:p>
        </p:txBody>
      </p:sp>
      <p:pic>
        <p:nvPicPr>
          <p:cNvPr id="6" name="Picture 5"/>
          <p:cNvPicPr>
            <a:picLocks noChangeAspect="1"/>
          </p:cNvPicPr>
          <p:nvPr userDrawn="1"/>
        </p:nvPicPr>
        <p:blipFill rotWithShape="1">
          <a:blip r:embed="rId23" cstate="hqprint">
            <a:extLst>
              <a:ext uri="{28A0092B-C50C-407E-A947-70E740481C1C}">
                <a14:useLocalDpi xmlns:a14="http://schemas.microsoft.com/office/drawing/2010/main"/>
              </a:ext>
            </a:extLst>
          </a:blip>
          <a:srcRect/>
          <a:stretch/>
        </p:blipFill>
        <p:spPr bwMode="invGray">
          <a:xfrm>
            <a:off x="8632824" y="4666971"/>
            <a:ext cx="404813" cy="389614"/>
          </a:xfrm>
          <a:prstGeom prst="rect">
            <a:avLst/>
          </a:prstGeom>
        </p:spPr>
      </p:pic>
    </p:spTree>
    <p:extLst>
      <p:ext uri="{BB962C8B-B14F-4D97-AF65-F5344CB8AC3E}">
        <p14:creationId xmlns:p14="http://schemas.microsoft.com/office/powerpoint/2010/main" val="1349225188"/>
      </p:ext>
    </p:extLst>
  </p:cSld>
  <p:clrMap bg1="lt1" tx1="dk1" bg2="lt2" tx2="dk2" accent1="accent1" accent2="accent2" accent3="accent3" accent4="accent4" accent5="accent5" accent6="accent6" hlink="hlink" folHlink="folHlink"/>
  <p:sldLayoutIdLst>
    <p:sldLayoutId id="2147483881" r:id="rId1"/>
    <p:sldLayoutId id="2147483887" r:id="rId2"/>
    <p:sldLayoutId id="2147483886" r:id="rId3"/>
    <p:sldLayoutId id="2147483882" r:id="rId4"/>
    <p:sldLayoutId id="2147483883" r:id="rId5"/>
    <p:sldLayoutId id="2147483885" r:id="rId6"/>
    <p:sldLayoutId id="2147483890" r:id="rId7"/>
    <p:sldLayoutId id="2147483865" r:id="rId8"/>
    <p:sldLayoutId id="2147483854" r:id="rId9"/>
    <p:sldLayoutId id="2147483853" r:id="rId10"/>
    <p:sldLayoutId id="2147483855" r:id="rId11"/>
    <p:sldLayoutId id="2147483856" r:id="rId12"/>
    <p:sldLayoutId id="2147483857" r:id="rId13"/>
    <p:sldLayoutId id="2147483858" r:id="rId14"/>
    <p:sldLayoutId id="2147483860" r:id="rId15"/>
    <p:sldLayoutId id="2147483861" r:id="rId16"/>
    <p:sldLayoutId id="2147483862" r:id="rId17"/>
    <p:sldLayoutId id="2147483863" r:id="rId18"/>
    <p:sldLayoutId id="2147483864" r:id="rId19"/>
    <p:sldLayoutId id="2147483866" r:id="rId20"/>
    <p:sldLayoutId id="2147483891" r:id="rId2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514337" rtl="0" eaLnBrk="0" fontAlgn="base" hangingPunct="0">
        <a:lnSpc>
          <a:spcPct val="90000"/>
        </a:lnSpc>
        <a:spcBef>
          <a:spcPct val="0"/>
        </a:spcBef>
        <a:spcAft>
          <a:spcPct val="0"/>
        </a:spcAft>
        <a:defRPr sz="3200" kern="1200">
          <a:solidFill>
            <a:schemeClr val="bg1"/>
          </a:solidFill>
          <a:latin typeface="Palatino Linotype" panose="02040502050505030304" pitchFamily="18" charset="0"/>
          <a:ea typeface="+mj-ea"/>
          <a:cs typeface="+mj-cs"/>
        </a:defRPr>
      </a:lvl1pPr>
      <a:lvl2pPr algn="l" defTabSz="514337" rtl="0" eaLnBrk="0" fontAlgn="base" hangingPunct="0">
        <a:lnSpc>
          <a:spcPct val="90000"/>
        </a:lnSpc>
        <a:spcBef>
          <a:spcPct val="0"/>
        </a:spcBef>
        <a:spcAft>
          <a:spcPct val="0"/>
        </a:spcAft>
        <a:defRPr sz="2700">
          <a:solidFill>
            <a:schemeClr val="bg1"/>
          </a:solidFill>
          <a:latin typeface="Palatino Linotype" panose="02040502050505030304" pitchFamily="18" charset="0"/>
        </a:defRPr>
      </a:lvl2pPr>
      <a:lvl3pPr algn="l" defTabSz="514337" rtl="0" eaLnBrk="0" fontAlgn="base" hangingPunct="0">
        <a:lnSpc>
          <a:spcPct val="90000"/>
        </a:lnSpc>
        <a:spcBef>
          <a:spcPct val="0"/>
        </a:spcBef>
        <a:spcAft>
          <a:spcPct val="0"/>
        </a:spcAft>
        <a:defRPr sz="2700">
          <a:solidFill>
            <a:schemeClr val="bg1"/>
          </a:solidFill>
          <a:latin typeface="Palatino Linotype" panose="02040502050505030304" pitchFamily="18" charset="0"/>
        </a:defRPr>
      </a:lvl3pPr>
      <a:lvl4pPr algn="l" defTabSz="514337" rtl="0" eaLnBrk="0" fontAlgn="base" hangingPunct="0">
        <a:lnSpc>
          <a:spcPct val="90000"/>
        </a:lnSpc>
        <a:spcBef>
          <a:spcPct val="0"/>
        </a:spcBef>
        <a:spcAft>
          <a:spcPct val="0"/>
        </a:spcAft>
        <a:defRPr sz="2700">
          <a:solidFill>
            <a:schemeClr val="bg1"/>
          </a:solidFill>
          <a:latin typeface="Palatino Linotype" panose="02040502050505030304" pitchFamily="18" charset="0"/>
        </a:defRPr>
      </a:lvl4pPr>
      <a:lvl5pPr algn="l" defTabSz="514337" rtl="0" eaLnBrk="0" fontAlgn="base" hangingPunct="0">
        <a:lnSpc>
          <a:spcPct val="90000"/>
        </a:lnSpc>
        <a:spcBef>
          <a:spcPct val="0"/>
        </a:spcBef>
        <a:spcAft>
          <a:spcPct val="0"/>
        </a:spcAft>
        <a:defRPr sz="2700">
          <a:solidFill>
            <a:schemeClr val="bg1"/>
          </a:solidFill>
          <a:latin typeface="Palatino Linotype" panose="02040502050505030304" pitchFamily="18" charset="0"/>
        </a:defRPr>
      </a:lvl5pPr>
      <a:lvl6pPr marL="342892" algn="l" defTabSz="514337" rtl="0" fontAlgn="base">
        <a:lnSpc>
          <a:spcPct val="90000"/>
        </a:lnSpc>
        <a:spcBef>
          <a:spcPct val="0"/>
        </a:spcBef>
        <a:spcAft>
          <a:spcPct val="0"/>
        </a:spcAft>
        <a:defRPr sz="2700">
          <a:solidFill>
            <a:schemeClr val="bg1"/>
          </a:solidFill>
          <a:latin typeface="Palatino Linotype" panose="02040502050505030304" pitchFamily="18" charset="0"/>
        </a:defRPr>
      </a:lvl6pPr>
      <a:lvl7pPr marL="685783" algn="l" defTabSz="514337" rtl="0" fontAlgn="base">
        <a:lnSpc>
          <a:spcPct val="90000"/>
        </a:lnSpc>
        <a:spcBef>
          <a:spcPct val="0"/>
        </a:spcBef>
        <a:spcAft>
          <a:spcPct val="0"/>
        </a:spcAft>
        <a:defRPr sz="2700">
          <a:solidFill>
            <a:schemeClr val="bg1"/>
          </a:solidFill>
          <a:latin typeface="Palatino Linotype" panose="02040502050505030304" pitchFamily="18" charset="0"/>
        </a:defRPr>
      </a:lvl7pPr>
      <a:lvl8pPr marL="1028675" algn="l" defTabSz="514337" rtl="0" fontAlgn="base">
        <a:lnSpc>
          <a:spcPct val="90000"/>
        </a:lnSpc>
        <a:spcBef>
          <a:spcPct val="0"/>
        </a:spcBef>
        <a:spcAft>
          <a:spcPct val="0"/>
        </a:spcAft>
        <a:defRPr sz="2700">
          <a:solidFill>
            <a:schemeClr val="bg1"/>
          </a:solidFill>
          <a:latin typeface="Palatino Linotype" panose="02040502050505030304" pitchFamily="18" charset="0"/>
        </a:defRPr>
      </a:lvl8pPr>
      <a:lvl9pPr marL="1371566" algn="l" defTabSz="514337" rtl="0" fontAlgn="base">
        <a:lnSpc>
          <a:spcPct val="90000"/>
        </a:lnSpc>
        <a:spcBef>
          <a:spcPct val="0"/>
        </a:spcBef>
        <a:spcAft>
          <a:spcPct val="0"/>
        </a:spcAft>
        <a:defRPr sz="2700">
          <a:solidFill>
            <a:schemeClr val="bg1"/>
          </a:solidFill>
          <a:latin typeface="Palatino Linotype" panose="02040502050505030304" pitchFamily="18" charset="0"/>
        </a:defRPr>
      </a:lvl9pPr>
    </p:titleStyle>
    <p:bodyStyle>
      <a:lvl1pPr marL="128585" indent="-128585" algn="l" defTabSz="514337" rtl="0" eaLnBrk="0" fontAlgn="base" hangingPunct="0">
        <a:lnSpc>
          <a:spcPct val="90000"/>
        </a:lnSpc>
        <a:spcBef>
          <a:spcPts val="0"/>
        </a:spcBef>
        <a:spcAft>
          <a:spcPts val="900"/>
        </a:spcAft>
        <a:buClr>
          <a:srgbClr val="7F7F7F"/>
        </a:buClr>
        <a:buFont typeface="Arial" panose="020B0604020202020204" pitchFamily="34" charset="0"/>
        <a:buChar char="•"/>
        <a:defRPr sz="2400" kern="1200">
          <a:solidFill>
            <a:schemeClr val="bg1"/>
          </a:solidFill>
          <a:latin typeface="Helvetica LT Std" panose="020B0504020202020204" pitchFamily="34" charset="0"/>
          <a:ea typeface="+mn-ea"/>
          <a:cs typeface="+mn-cs"/>
        </a:defRPr>
      </a:lvl1pPr>
      <a:lvl2pPr marL="385754" indent="-128585" algn="l" defTabSz="514337" rtl="0" eaLnBrk="0" fontAlgn="base" hangingPunct="0">
        <a:lnSpc>
          <a:spcPct val="90000"/>
        </a:lnSpc>
        <a:spcBef>
          <a:spcPts val="0"/>
        </a:spcBef>
        <a:spcAft>
          <a:spcPts val="900"/>
        </a:spcAft>
        <a:buClr>
          <a:srgbClr val="7F7F7F"/>
        </a:buClr>
        <a:buFont typeface="Arial" panose="020B0604020202020204" pitchFamily="34" charset="0"/>
        <a:buChar char="•"/>
        <a:defRPr sz="2000" kern="1200">
          <a:solidFill>
            <a:schemeClr val="bg1"/>
          </a:solidFill>
          <a:latin typeface="Helvetica LT Std" panose="020B0504020202020204" pitchFamily="34" charset="0"/>
          <a:ea typeface="+mn-ea"/>
          <a:cs typeface="+mn-cs"/>
        </a:defRPr>
      </a:lvl2pPr>
      <a:lvl3pPr marL="642922" indent="-128585" algn="l" defTabSz="514337" rtl="0" eaLnBrk="0" fontAlgn="base" hangingPunct="0">
        <a:lnSpc>
          <a:spcPct val="90000"/>
        </a:lnSpc>
        <a:spcBef>
          <a:spcPts val="0"/>
        </a:spcBef>
        <a:spcAft>
          <a:spcPts val="900"/>
        </a:spcAft>
        <a:buClr>
          <a:srgbClr val="7F7F7F"/>
        </a:buClr>
        <a:buFont typeface="Arial" panose="020B0604020202020204" pitchFamily="34" charset="0"/>
        <a:buChar char="•"/>
        <a:defRPr sz="2000" kern="1200">
          <a:solidFill>
            <a:schemeClr val="bg1"/>
          </a:solidFill>
          <a:latin typeface="Helvetica LT Std" panose="020B0504020202020204" pitchFamily="34" charset="0"/>
          <a:ea typeface="+mn-ea"/>
          <a:cs typeface="+mn-cs"/>
        </a:defRPr>
      </a:lvl3pPr>
      <a:lvl4pPr marL="900091" indent="-128585" algn="l" defTabSz="514337" rtl="0" eaLnBrk="0" fontAlgn="base" hangingPunct="0">
        <a:lnSpc>
          <a:spcPct val="90000"/>
        </a:lnSpc>
        <a:spcBef>
          <a:spcPts val="0"/>
        </a:spcBef>
        <a:spcAft>
          <a:spcPts val="900"/>
        </a:spcAft>
        <a:buClr>
          <a:srgbClr val="7F7F7F"/>
        </a:buClr>
        <a:buFont typeface="Arial" panose="020B0604020202020204" pitchFamily="34" charset="0"/>
        <a:buChar char="•"/>
        <a:defRPr sz="1400" kern="1200">
          <a:solidFill>
            <a:schemeClr val="bg1"/>
          </a:solidFill>
          <a:latin typeface="Helvetica LT Std" panose="020B0504020202020204" pitchFamily="34" charset="0"/>
          <a:ea typeface="+mn-ea"/>
          <a:cs typeface="+mn-cs"/>
        </a:defRPr>
      </a:lvl4pPr>
      <a:lvl5pPr marL="1157259" indent="-128585" algn="l" defTabSz="514337" rtl="0" eaLnBrk="0" fontAlgn="base" hangingPunct="0">
        <a:lnSpc>
          <a:spcPct val="90000"/>
        </a:lnSpc>
        <a:spcBef>
          <a:spcPts val="0"/>
        </a:spcBef>
        <a:spcAft>
          <a:spcPts val="900"/>
        </a:spcAft>
        <a:buClr>
          <a:srgbClr val="7F7F7F"/>
        </a:buClr>
        <a:buFont typeface="Arial" panose="020B0604020202020204" pitchFamily="34" charset="0"/>
        <a:buChar char="•"/>
        <a:defRPr sz="1400" kern="1200">
          <a:solidFill>
            <a:schemeClr val="bg1"/>
          </a:solidFill>
          <a:latin typeface="Helvetica LT Std" panose="020B0504020202020204" pitchFamily="34" charset="0"/>
          <a:ea typeface="+mn-ea"/>
          <a:cs typeface="+mn-cs"/>
        </a:defRPr>
      </a:lvl5pPr>
      <a:lvl6pPr marL="1414428"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596"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765"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34"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37" rtl="0" eaLnBrk="1" latinLnBrk="0" hangingPunct="1">
        <a:defRPr sz="1013" kern="1200">
          <a:solidFill>
            <a:schemeClr val="tx1"/>
          </a:solidFill>
          <a:latin typeface="+mn-lt"/>
          <a:ea typeface="+mn-ea"/>
          <a:cs typeface="+mn-cs"/>
        </a:defRPr>
      </a:lvl1pPr>
      <a:lvl2pPr marL="257168" algn="l" defTabSz="514337" rtl="0" eaLnBrk="1" latinLnBrk="0" hangingPunct="1">
        <a:defRPr sz="1013" kern="1200">
          <a:solidFill>
            <a:schemeClr val="tx1"/>
          </a:solidFill>
          <a:latin typeface="+mn-lt"/>
          <a:ea typeface="+mn-ea"/>
          <a:cs typeface="+mn-cs"/>
        </a:defRPr>
      </a:lvl2pPr>
      <a:lvl3pPr marL="514337" algn="l" defTabSz="514337" rtl="0" eaLnBrk="1" latinLnBrk="0" hangingPunct="1">
        <a:defRPr sz="1013" kern="1200">
          <a:solidFill>
            <a:schemeClr val="tx1"/>
          </a:solidFill>
          <a:latin typeface="+mn-lt"/>
          <a:ea typeface="+mn-ea"/>
          <a:cs typeface="+mn-cs"/>
        </a:defRPr>
      </a:lvl3pPr>
      <a:lvl4pPr marL="771506" algn="l" defTabSz="514337" rtl="0" eaLnBrk="1" latinLnBrk="0" hangingPunct="1">
        <a:defRPr sz="1013" kern="1200">
          <a:solidFill>
            <a:schemeClr val="tx1"/>
          </a:solidFill>
          <a:latin typeface="+mn-lt"/>
          <a:ea typeface="+mn-ea"/>
          <a:cs typeface="+mn-cs"/>
        </a:defRPr>
      </a:lvl4pPr>
      <a:lvl5pPr marL="1028675" algn="l" defTabSz="514337" rtl="0" eaLnBrk="1" latinLnBrk="0" hangingPunct="1">
        <a:defRPr sz="1013" kern="1200">
          <a:solidFill>
            <a:schemeClr val="tx1"/>
          </a:solidFill>
          <a:latin typeface="+mn-lt"/>
          <a:ea typeface="+mn-ea"/>
          <a:cs typeface="+mn-cs"/>
        </a:defRPr>
      </a:lvl5pPr>
      <a:lvl6pPr marL="1285843" algn="l" defTabSz="514337" rtl="0" eaLnBrk="1" latinLnBrk="0" hangingPunct="1">
        <a:defRPr sz="1013" kern="1200">
          <a:solidFill>
            <a:schemeClr val="tx1"/>
          </a:solidFill>
          <a:latin typeface="+mn-lt"/>
          <a:ea typeface="+mn-ea"/>
          <a:cs typeface="+mn-cs"/>
        </a:defRPr>
      </a:lvl6pPr>
      <a:lvl7pPr marL="1543012" algn="l" defTabSz="514337" rtl="0" eaLnBrk="1" latinLnBrk="0" hangingPunct="1">
        <a:defRPr sz="1013" kern="1200">
          <a:solidFill>
            <a:schemeClr val="tx1"/>
          </a:solidFill>
          <a:latin typeface="+mn-lt"/>
          <a:ea typeface="+mn-ea"/>
          <a:cs typeface="+mn-cs"/>
        </a:defRPr>
      </a:lvl7pPr>
      <a:lvl8pPr marL="1800180" algn="l" defTabSz="514337" rtl="0" eaLnBrk="1" latinLnBrk="0" hangingPunct="1">
        <a:defRPr sz="1013" kern="1200">
          <a:solidFill>
            <a:schemeClr val="tx1"/>
          </a:solidFill>
          <a:latin typeface="+mn-lt"/>
          <a:ea typeface="+mn-ea"/>
          <a:cs typeface="+mn-cs"/>
        </a:defRPr>
      </a:lvl8pPr>
      <a:lvl9pPr marL="2057348" algn="l" defTabSz="514337"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Michael Toolin</a:t>
            </a:r>
          </a:p>
        </p:txBody>
      </p:sp>
      <p:sp>
        <p:nvSpPr>
          <p:cNvPr id="4" name="Text Placeholder 3"/>
          <p:cNvSpPr>
            <a:spLocks noGrp="1"/>
          </p:cNvSpPr>
          <p:nvPr>
            <p:ph type="body" sz="quarter" idx="10"/>
          </p:nvPr>
        </p:nvSpPr>
        <p:spPr/>
        <p:txBody>
          <a:bodyPr/>
          <a:lstStyle/>
          <a:p>
            <a:r>
              <a:rPr lang="en-US" dirty="0"/>
              <a:t>Natural Language Processing DS 7337-403</a:t>
            </a:r>
          </a:p>
        </p:txBody>
      </p:sp>
      <p:sp>
        <p:nvSpPr>
          <p:cNvPr id="8" name="Title 1">
            <a:extLst>
              <a:ext uri="{FF2B5EF4-FFF2-40B4-BE49-F238E27FC236}">
                <a16:creationId xmlns:a16="http://schemas.microsoft.com/office/drawing/2014/main" id="{098F3FEE-323C-DA40-BB9E-C8CE09CB6E41}"/>
              </a:ext>
            </a:extLst>
          </p:cNvPr>
          <p:cNvSpPr>
            <a:spLocks noGrp="1"/>
          </p:cNvSpPr>
          <p:nvPr>
            <p:ph type="ctrTitle"/>
          </p:nvPr>
        </p:nvSpPr>
        <p:spPr>
          <a:xfrm>
            <a:off x="4670584" y="240760"/>
            <a:ext cx="3153980" cy="2035301"/>
          </a:xfrm>
        </p:spPr>
        <p:txBody>
          <a:bodyPr>
            <a:normAutofit fontScale="90000"/>
          </a:bodyPr>
          <a:lstStyle/>
          <a:p>
            <a:r>
              <a:rPr lang="en-US" i="1" dirty="0"/>
              <a:t>Topical Analysis Horror Movie </a:t>
            </a:r>
            <a:r>
              <a:rPr lang="en-US" i="1" dirty="0" err="1"/>
              <a:t>Reveiws</a:t>
            </a:r>
            <a:endParaRPr lang="en-US" i="1" dirty="0"/>
          </a:p>
        </p:txBody>
      </p:sp>
    </p:spTree>
    <p:extLst>
      <p:ext uri="{BB962C8B-B14F-4D97-AF65-F5344CB8AC3E}">
        <p14:creationId xmlns:p14="http://schemas.microsoft.com/office/powerpoint/2010/main" val="390293975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6B59276-1800-1644-8BD2-BE8CB8A57B85}"/>
              </a:ext>
            </a:extLst>
          </p:cNvPr>
          <p:cNvSpPr>
            <a:spLocks noGrp="1"/>
          </p:cNvSpPr>
          <p:nvPr>
            <p:ph type="title"/>
          </p:nvPr>
        </p:nvSpPr>
        <p:spPr>
          <a:xfrm>
            <a:off x="317899" y="0"/>
            <a:ext cx="8555831" cy="839337"/>
          </a:xfrm>
        </p:spPr>
        <p:txBody>
          <a:bodyPr/>
          <a:lstStyle/>
          <a:p>
            <a:r>
              <a:rPr lang="en-US" dirty="0"/>
              <a:t>Topical Analysis of IMDb Horror Movies</a:t>
            </a:r>
          </a:p>
        </p:txBody>
      </p:sp>
      <p:sp>
        <p:nvSpPr>
          <p:cNvPr id="10" name="Content Placeholder 9">
            <a:extLst>
              <a:ext uri="{FF2B5EF4-FFF2-40B4-BE49-F238E27FC236}">
                <a16:creationId xmlns:a16="http://schemas.microsoft.com/office/drawing/2014/main" id="{814615CB-3EFD-4418-967F-FCFCD159446B}"/>
              </a:ext>
            </a:extLst>
          </p:cNvPr>
          <p:cNvSpPr>
            <a:spLocks noGrp="1"/>
          </p:cNvSpPr>
          <p:nvPr>
            <p:ph sz="half" idx="2"/>
          </p:nvPr>
        </p:nvSpPr>
        <p:spPr>
          <a:xfrm>
            <a:off x="745373" y="839337"/>
            <a:ext cx="7668472" cy="3937379"/>
          </a:xfrm>
        </p:spPr>
        <p:txBody>
          <a:bodyPr>
            <a:normAutofit/>
          </a:bodyPr>
          <a:lstStyle/>
          <a:p>
            <a:r>
              <a:rPr lang="en-US" dirty="0"/>
              <a:t>Downloaded the first review of the top 240 horror movies rated on IMDb.</a:t>
            </a:r>
          </a:p>
          <a:p>
            <a:r>
              <a:rPr lang="en-US" dirty="0"/>
              <a:t>As of April 11, the web scraping technique used in all other homework no longer worked due to changes in IMDb web site. Complete algorithm re-write was required.</a:t>
            </a:r>
          </a:p>
          <a:p>
            <a:r>
              <a:rPr lang="en-US" dirty="0"/>
              <a:t>Followed the NLP pipeline of preprocessing, vectorizing the text, running different models and then evaluating those models</a:t>
            </a:r>
          </a:p>
        </p:txBody>
      </p:sp>
    </p:spTree>
    <p:extLst>
      <p:ext uri="{BB962C8B-B14F-4D97-AF65-F5344CB8AC3E}">
        <p14:creationId xmlns:p14="http://schemas.microsoft.com/office/powerpoint/2010/main" val="67775781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EEBCEBA-6030-401F-B06D-72C17CEF8FEC}"/>
              </a:ext>
            </a:extLst>
          </p:cNvPr>
          <p:cNvSpPr>
            <a:spLocks noGrp="1"/>
          </p:cNvSpPr>
          <p:nvPr>
            <p:ph type="title"/>
          </p:nvPr>
        </p:nvSpPr>
        <p:spPr/>
        <p:txBody>
          <a:bodyPr/>
          <a:lstStyle/>
          <a:p>
            <a:r>
              <a:rPr lang="en-US" dirty="0"/>
              <a:t>Text Pre-processing and vectorization</a:t>
            </a:r>
          </a:p>
        </p:txBody>
      </p:sp>
      <p:sp>
        <p:nvSpPr>
          <p:cNvPr id="8" name="TextBox 7">
            <a:extLst>
              <a:ext uri="{FF2B5EF4-FFF2-40B4-BE49-F238E27FC236}">
                <a16:creationId xmlns:a16="http://schemas.microsoft.com/office/drawing/2014/main" id="{7ACC0EA8-D507-4403-8BB6-0A2E9E723678}"/>
              </a:ext>
            </a:extLst>
          </p:cNvPr>
          <p:cNvSpPr txBox="1"/>
          <p:nvPr/>
        </p:nvSpPr>
        <p:spPr>
          <a:xfrm>
            <a:off x="541541" y="987591"/>
            <a:ext cx="7794076" cy="3416320"/>
          </a:xfrm>
          <a:prstGeom prst="rect">
            <a:avLst/>
          </a:prstGeom>
          <a:noFill/>
        </p:spPr>
        <p:txBody>
          <a:bodyPr wrap="square" rtlCol="0">
            <a:spAutoFit/>
          </a:bodyPr>
          <a:lstStyle/>
          <a:p>
            <a:r>
              <a:rPr lang="en-US" dirty="0">
                <a:solidFill>
                  <a:schemeClr val="bg1"/>
                </a:solidFill>
              </a:rPr>
              <a:t>spaCy is used for text cleaning the reviews</a:t>
            </a:r>
          </a:p>
          <a:p>
            <a:endParaRPr lang="en-US" dirty="0">
              <a:solidFill>
                <a:schemeClr val="bg1"/>
              </a:solidFill>
            </a:endParaRPr>
          </a:p>
          <a:p>
            <a:pPr marL="742950" lvl="1" indent="-285750">
              <a:buFont typeface="Arial" panose="020B0604020202020204" pitchFamily="34" charset="0"/>
              <a:buChar char="•"/>
            </a:pPr>
            <a:r>
              <a:rPr lang="en-US" dirty="0">
                <a:solidFill>
                  <a:schemeClr val="bg1"/>
                </a:solidFill>
              </a:rPr>
              <a:t>Reviews are parsed into parts of speech</a:t>
            </a:r>
          </a:p>
          <a:p>
            <a:pPr marL="742950" lvl="1" indent="-285750">
              <a:buFont typeface="Arial" panose="020B0604020202020204" pitchFamily="34" charset="0"/>
              <a:buChar char="•"/>
            </a:pPr>
            <a:r>
              <a:rPr lang="en-US" dirty="0">
                <a:solidFill>
                  <a:schemeClr val="bg1"/>
                </a:solidFill>
              </a:rPr>
              <a:t>Lemmatizer is run to convert words the root lemma</a:t>
            </a:r>
          </a:p>
          <a:p>
            <a:pPr marL="742950" lvl="1" indent="-285750">
              <a:buFont typeface="Arial" panose="020B0604020202020204" pitchFamily="34" charset="0"/>
              <a:buChar char="•"/>
            </a:pPr>
            <a:r>
              <a:rPr lang="en-US" dirty="0">
                <a:solidFill>
                  <a:schemeClr val="bg1"/>
                </a:solidFill>
              </a:rPr>
              <a:t>Stop words and punctuation are removed</a:t>
            </a:r>
          </a:p>
          <a:p>
            <a:pPr marL="742950" lvl="1" indent="-285750">
              <a:buFont typeface="Arial" panose="020B0604020202020204" pitchFamily="34" charset="0"/>
              <a:buChar char="•"/>
            </a:pPr>
            <a:r>
              <a:rPr lang="en-US" dirty="0">
                <a:solidFill>
                  <a:schemeClr val="bg1"/>
                </a:solidFill>
              </a:rPr>
              <a:t>Remaining words are tokenized</a:t>
            </a:r>
          </a:p>
          <a:p>
            <a:pPr marL="742950" lvl="1" indent="-285750">
              <a:buFont typeface="Arial" panose="020B0604020202020204" pitchFamily="34" charset="0"/>
              <a:buChar char="•"/>
            </a:pPr>
            <a:r>
              <a:rPr lang="en-US" dirty="0">
                <a:solidFill>
                  <a:schemeClr val="bg1"/>
                </a:solidFill>
              </a:rPr>
              <a:t>Tokens are vectorized and prepared for analysis</a:t>
            </a:r>
          </a:p>
          <a:p>
            <a:endParaRPr lang="en-US" dirty="0">
              <a:solidFill>
                <a:schemeClr val="bg1"/>
              </a:solidFill>
            </a:endParaRPr>
          </a:p>
          <a:p>
            <a:r>
              <a:rPr lang="en-US" dirty="0">
                <a:solidFill>
                  <a:schemeClr val="bg1"/>
                </a:solidFill>
              </a:rPr>
              <a:t>The spaCy default stop words list contains 301 stop words. Earlier assignments showed words “ film, films, movie and movies carried high weight in the feature set. These words provide no insight and were added to the stop word list</a:t>
            </a:r>
          </a:p>
        </p:txBody>
      </p:sp>
      <p:sp>
        <p:nvSpPr>
          <p:cNvPr id="9" name="TextBox 8">
            <a:extLst>
              <a:ext uri="{FF2B5EF4-FFF2-40B4-BE49-F238E27FC236}">
                <a16:creationId xmlns:a16="http://schemas.microsoft.com/office/drawing/2014/main" id="{1359ABE1-82D5-4FE2-B561-649327B1BE0D}"/>
              </a:ext>
            </a:extLst>
          </p:cNvPr>
          <p:cNvSpPr txBox="1"/>
          <p:nvPr/>
        </p:nvSpPr>
        <p:spPr>
          <a:xfrm>
            <a:off x="629478" y="4717774"/>
            <a:ext cx="6341165" cy="230832"/>
          </a:xfrm>
          <a:prstGeom prst="rect">
            <a:avLst/>
          </a:prstGeom>
          <a:noFill/>
        </p:spPr>
        <p:txBody>
          <a:bodyPr wrap="square" rtlCol="0">
            <a:spAutoFit/>
          </a:bodyPr>
          <a:lstStyle/>
          <a:p>
            <a:r>
              <a:rPr lang="en-US" sz="900" dirty="0">
                <a:solidFill>
                  <a:schemeClr val="bg1"/>
                </a:solidFill>
              </a:rPr>
              <a:t>** Code provided in Topic-Modeling example used for most of this exercise</a:t>
            </a:r>
          </a:p>
        </p:txBody>
      </p:sp>
    </p:spTree>
    <p:extLst>
      <p:ext uri="{BB962C8B-B14F-4D97-AF65-F5344CB8AC3E}">
        <p14:creationId xmlns:p14="http://schemas.microsoft.com/office/powerpoint/2010/main" val="283825792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518618-A754-4937-B3A7-201B625A46A7}"/>
              </a:ext>
            </a:extLst>
          </p:cNvPr>
          <p:cNvSpPr>
            <a:spLocks noGrp="1"/>
          </p:cNvSpPr>
          <p:nvPr>
            <p:ph type="title"/>
          </p:nvPr>
        </p:nvSpPr>
        <p:spPr/>
        <p:txBody>
          <a:bodyPr/>
          <a:lstStyle/>
          <a:p>
            <a:r>
              <a:rPr lang="en-US" dirty="0"/>
              <a:t>Document- Term Matrix</a:t>
            </a:r>
          </a:p>
        </p:txBody>
      </p:sp>
      <p:pic>
        <p:nvPicPr>
          <p:cNvPr id="8" name="Picture 7" descr="A screenshot of a cell phone&#10;&#10;Description automatically generated">
            <a:extLst>
              <a:ext uri="{FF2B5EF4-FFF2-40B4-BE49-F238E27FC236}">
                <a16:creationId xmlns:a16="http://schemas.microsoft.com/office/drawing/2014/main" id="{DF057A1A-6DE0-4728-99B3-8EB688B5EC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9588" y="1257576"/>
            <a:ext cx="4703280" cy="3135520"/>
          </a:xfrm>
          <a:prstGeom prst="rect">
            <a:avLst/>
          </a:prstGeom>
        </p:spPr>
      </p:pic>
      <p:sp>
        <p:nvSpPr>
          <p:cNvPr id="9" name="TextBox 8">
            <a:extLst>
              <a:ext uri="{FF2B5EF4-FFF2-40B4-BE49-F238E27FC236}">
                <a16:creationId xmlns:a16="http://schemas.microsoft.com/office/drawing/2014/main" id="{D8ABF6C9-E4C0-478B-8FE5-1C27BE2A0902}"/>
              </a:ext>
            </a:extLst>
          </p:cNvPr>
          <p:cNvSpPr txBox="1"/>
          <p:nvPr/>
        </p:nvSpPr>
        <p:spPr>
          <a:xfrm>
            <a:off x="669235" y="1451113"/>
            <a:ext cx="2186608" cy="2585323"/>
          </a:xfrm>
          <a:prstGeom prst="rect">
            <a:avLst/>
          </a:prstGeom>
          <a:noFill/>
        </p:spPr>
        <p:txBody>
          <a:bodyPr wrap="square" rtlCol="0">
            <a:spAutoFit/>
          </a:bodyPr>
          <a:lstStyle/>
          <a:p>
            <a:r>
              <a:rPr lang="en-US" dirty="0">
                <a:solidFill>
                  <a:schemeClr val="bg1"/>
                </a:solidFill>
              </a:rPr>
              <a:t>The Heat map of the document – term matrix doesn’t show any high correlations.  The low volume of reviews probably has a lot to do with this.</a:t>
            </a:r>
          </a:p>
        </p:txBody>
      </p:sp>
    </p:spTree>
    <p:extLst>
      <p:ext uri="{BB962C8B-B14F-4D97-AF65-F5344CB8AC3E}">
        <p14:creationId xmlns:p14="http://schemas.microsoft.com/office/powerpoint/2010/main" val="356036508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17B7678-FAD9-40CF-82E1-F345DE30C73E}"/>
              </a:ext>
            </a:extLst>
          </p:cNvPr>
          <p:cNvSpPr>
            <a:spLocks noGrp="1"/>
          </p:cNvSpPr>
          <p:nvPr>
            <p:ph type="body" idx="1"/>
          </p:nvPr>
        </p:nvSpPr>
        <p:spPr>
          <a:xfrm>
            <a:off x="152246" y="1046922"/>
            <a:ext cx="4096028" cy="3766153"/>
          </a:xfrm>
        </p:spPr>
        <p:txBody>
          <a:bodyPr/>
          <a:lstStyle/>
          <a:p>
            <a:r>
              <a:rPr lang="en-US" sz="1800" b="0" dirty="0"/>
              <a:t>This plot shows the closely  words are related. It has been reduced to two dimensions using Singular Value Decomposition (SVD)</a:t>
            </a:r>
          </a:p>
          <a:p>
            <a:endParaRPr lang="en-US" sz="1800" b="0" dirty="0"/>
          </a:p>
          <a:p>
            <a:r>
              <a:rPr lang="en-US" sz="1800" b="0" dirty="0"/>
              <a:t>With a few exceptions, we can see that our words are closely related. This makes sense as all the reviews are discussing the same genre. </a:t>
            </a:r>
          </a:p>
          <a:p>
            <a:endParaRPr lang="en-US" sz="1800" b="0" dirty="0"/>
          </a:p>
          <a:p>
            <a:r>
              <a:rPr lang="en-US" sz="1800" b="0" dirty="0"/>
              <a:t>SVD makes drawing any specific conclusions difficult. It usually works well with large volumes of text</a:t>
            </a:r>
          </a:p>
        </p:txBody>
      </p:sp>
      <p:sp>
        <p:nvSpPr>
          <p:cNvPr id="6" name="Title 5">
            <a:extLst>
              <a:ext uri="{FF2B5EF4-FFF2-40B4-BE49-F238E27FC236}">
                <a16:creationId xmlns:a16="http://schemas.microsoft.com/office/drawing/2014/main" id="{D5B53258-8542-495A-B3A7-C03E990C2664}"/>
              </a:ext>
            </a:extLst>
          </p:cNvPr>
          <p:cNvSpPr>
            <a:spLocks noGrp="1"/>
          </p:cNvSpPr>
          <p:nvPr>
            <p:ph type="title"/>
          </p:nvPr>
        </p:nvSpPr>
        <p:spPr/>
        <p:txBody>
          <a:bodyPr/>
          <a:lstStyle/>
          <a:p>
            <a:r>
              <a:rPr lang="en-US" dirty="0"/>
              <a:t>Latent Semantic Indexing</a:t>
            </a:r>
          </a:p>
        </p:txBody>
      </p:sp>
      <p:pic>
        <p:nvPicPr>
          <p:cNvPr id="8" name="Picture 7" descr="A close up of a map&#10;&#10;Description automatically generated">
            <a:extLst>
              <a:ext uri="{FF2B5EF4-FFF2-40B4-BE49-F238E27FC236}">
                <a16:creationId xmlns:a16="http://schemas.microsoft.com/office/drawing/2014/main" id="{A4F28668-1272-43D9-A9BA-0F1ECEDA5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5903" y="1115615"/>
            <a:ext cx="4530198" cy="2912270"/>
          </a:xfrm>
          <a:prstGeom prst="rect">
            <a:avLst/>
          </a:prstGeom>
        </p:spPr>
      </p:pic>
    </p:spTree>
    <p:extLst>
      <p:ext uri="{BB962C8B-B14F-4D97-AF65-F5344CB8AC3E}">
        <p14:creationId xmlns:p14="http://schemas.microsoft.com/office/powerpoint/2010/main" val="421492416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B6EA6B1-42C4-403B-B261-00696ABE2A85}"/>
              </a:ext>
            </a:extLst>
          </p:cNvPr>
          <p:cNvSpPr>
            <a:spLocks noGrp="1"/>
          </p:cNvSpPr>
          <p:nvPr>
            <p:ph type="title"/>
          </p:nvPr>
        </p:nvSpPr>
        <p:spPr/>
        <p:txBody>
          <a:bodyPr/>
          <a:lstStyle/>
          <a:p>
            <a:r>
              <a:rPr lang="en-US" dirty="0"/>
              <a:t>Latent Dirichlet Allocation</a:t>
            </a:r>
          </a:p>
        </p:txBody>
      </p:sp>
      <p:pic>
        <p:nvPicPr>
          <p:cNvPr id="7" name="Picture 6">
            <a:extLst>
              <a:ext uri="{FF2B5EF4-FFF2-40B4-BE49-F238E27FC236}">
                <a16:creationId xmlns:a16="http://schemas.microsoft.com/office/drawing/2014/main" id="{F80236BB-B908-4889-9C6B-09C49BB521D9}"/>
              </a:ext>
            </a:extLst>
          </p:cNvPr>
          <p:cNvPicPr>
            <a:picLocks noChangeAspect="1"/>
          </p:cNvPicPr>
          <p:nvPr/>
        </p:nvPicPr>
        <p:blipFill>
          <a:blip r:embed="rId2"/>
          <a:stretch>
            <a:fillRect/>
          </a:stretch>
        </p:blipFill>
        <p:spPr>
          <a:xfrm>
            <a:off x="4114800" y="1060882"/>
            <a:ext cx="4829752" cy="2715988"/>
          </a:xfrm>
          <a:prstGeom prst="rect">
            <a:avLst/>
          </a:prstGeom>
        </p:spPr>
      </p:pic>
      <p:sp>
        <p:nvSpPr>
          <p:cNvPr id="8" name="TextBox 7">
            <a:extLst>
              <a:ext uri="{FF2B5EF4-FFF2-40B4-BE49-F238E27FC236}">
                <a16:creationId xmlns:a16="http://schemas.microsoft.com/office/drawing/2014/main" id="{AEAB250F-49C2-41C8-AB4D-4FFBEE365D03}"/>
              </a:ext>
            </a:extLst>
          </p:cNvPr>
          <p:cNvSpPr txBox="1"/>
          <p:nvPr/>
        </p:nvSpPr>
        <p:spPr>
          <a:xfrm>
            <a:off x="655830" y="1181100"/>
            <a:ext cx="2531166" cy="1477328"/>
          </a:xfrm>
          <a:prstGeom prst="rect">
            <a:avLst/>
          </a:prstGeom>
          <a:noFill/>
        </p:spPr>
        <p:txBody>
          <a:bodyPr wrap="square" rtlCol="0">
            <a:spAutoFit/>
          </a:bodyPr>
          <a:lstStyle/>
          <a:p>
            <a:r>
              <a:rPr lang="en-US" dirty="0">
                <a:solidFill>
                  <a:schemeClr val="bg1"/>
                </a:solidFill>
              </a:rPr>
              <a:t>LDA analysis provided 3 topics with very relevant terms. Fourth and fifth topics are less relevant.</a:t>
            </a:r>
          </a:p>
        </p:txBody>
      </p:sp>
      <p:graphicFrame>
        <p:nvGraphicFramePr>
          <p:cNvPr id="9" name="Table 8">
            <a:extLst>
              <a:ext uri="{FF2B5EF4-FFF2-40B4-BE49-F238E27FC236}">
                <a16:creationId xmlns:a16="http://schemas.microsoft.com/office/drawing/2014/main" id="{1C6DA9D2-D704-4892-BDAE-82E25BE94C62}"/>
              </a:ext>
            </a:extLst>
          </p:cNvPr>
          <p:cNvGraphicFramePr>
            <a:graphicFrameLocks noGrp="1"/>
          </p:cNvGraphicFramePr>
          <p:nvPr>
            <p:extLst>
              <p:ext uri="{D42A27DB-BD31-4B8C-83A1-F6EECF244321}">
                <p14:modId xmlns:p14="http://schemas.microsoft.com/office/powerpoint/2010/main" val="554969422"/>
              </p:ext>
            </p:extLst>
          </p:nvPr>
        </p:nvGraphicFramePr>
        <p:xfrm>
          <a:off x="722243" y="3349211"/>
          <a:ext cx="2703444" cy="1474854"/>
        </p:xfrm>
        <a:graphic>
          <a:graphicData uri="http://schemas.openxmlformats.org/drawingml/2006/table">
            <a:tbl>
              <a:tblPr firstRow="1" bandRow="1">
                <a:tableStyleId>{5C22544A-7EE6-4342-B048-85BDC9FD1C3A}</a:tableStyleId>
              </a:tblPr>
              <a:tblGrid>
                <a:gridCol w="1166192">
                  <a:extLst>
                    <a:ext uri="{9D8B030D-6E8A-4147-A177-3AD203B41FA5}">
                      <a16:colId xmlns:a16="http://schemas.microsoft.com/office/drawing/2014/main" val="989474597"/>
                    </a:ext>
                  </a:extLst>
                </a:gridCol>
                <a:gridCol w="1537252">
                  <a:extLst>
                    <a:ext uri="{9D8B030D-6E8A-4147-A177-3AD203B41FA5}">
                      <a16:colId xmlns:a16="http://schemas.microsoft.com/office/drawing/2014/main" val="163809489"/>
                    </a:ext>
                  </a:extLst>
                </a:gridCol>
              </a:tblGrid>
              <a:tr h="234720">
                <a:tc>
                  <a:txBody>
                    <a:bodyPr/>
                    <a:lstStyle/>
                    <a:p>
                      <a:pPr algn="ctr"/>
                      <a:r>
                        <a:rPr lang="en-US" dirty="0"/>
                        <a:t>Cluster Number</a:t>
                      </a:r>
                    </a:p>
                  </a:txBody>
                  <a:tcPr/>
                </a:tc>
                <a:tc>
                  <a:txBody>
                    <a:bodyPr/>
                    <a:lstStyle/>
                    <a:p>
                      <a:pPr algn="ctr"/>
                      <a:r>
                        <a:rPr lang="en-US" dirty="0"/>
                        <a:t>% of tokens in cluster</a:t>
                      </a:r>
                    </a:p>
                  </a:txBody>
                  <a:tcPr/>
                </a:tc>
                <a:extLst>
                  <a:ext uri="{0D108BD9-81ED-4DB2-BD59-A6C34878D82A}">
                    <a16:rowId xmlns:a16="http://schemas.microsoft.com/office/drawing/2014/main" val="3292167600"/>
                  </a:ext>
                </a:extLst>
              </a:tr>
              <a:tr h="234720">
                <a:tc>
                  <a:txBody>
                    <a:bodyPr/>
                    <a:lstStyle/>
                    <a:p>
                      <a:pPr algn="ctr"/>
                      <a:r>
                        <a:rPr lang="en-US" dirty="0"/>
                        <a:t>1</a:t>
                      </a:r>
                    </a:p>
                  </a:txBody>
                  <a:tcPr/>
                </a:tc>
                <a:tc>
                  <a:txBody>
                    <a:bodyPr/>
                    <a:lstStyle/>
                    <a:p>
                      <a:pPr algn="ctr"/>
                      <a:r>
                        <a:rPr lang="en-US" dirty="0"/>
                        <a:t>41.9%</a:t>
                      </a:r>
                    </a:p>
                  </a:txBody>
                  <a:tcPr/>
                </a:tc>
                <a:extLst>
                  <a:ext uri="{0D108BD9-81ED-4DB2-BD59-A6C34878D82A}">
                    <a16:rowId xmlns:a16="http://schemas.microsoft.com/office/drawing/2014/main" val="3378861466"/>
                  </a:ext>
                </a:extLst>
              </a:tr>
              <a:tr h="234720">
                <a:tc>
                  <a:txBody>
                    <a:bodyPr/>
                    <a:lstStyle/>
                    <a:p>
                      <a:pPr algn="ctr"/>
                      <a:r>
                        <a:rPr lang="en-US" dirty="0"/>
                        <a:t>2</a:t>
                      </a:r>
                    </a:p>
                  </a:txBody>
                  <a:tcPr/>
                </a:tc>
                <a:tc>
                  <a:txBody>
                    <a:bodyPr/>
                    <a:lstStyle/>
                    <a:p>
                      <a:pPr algn="ctr"/>
                      <a:r>
                        <a:rPr lang="en-US" dirty="0"/>
                        <a:t>31.8%</a:t>
                      </a:r>
                    </a:p>
                  </a:txBody>
                  <a:tcPr/>
                </a:tc>
                <a:extLst>
                  <a:ext uri="{0D108BD9-81ED-4DB2-BD59-A6C34878D82A}">
                    <a16:rowId xmlns:a16="http://schemas.microsoft.com/office/drawing/2014/main" val="1582685967"/>
                  </a:ext>
                </a:extLst>
              </a:tr>
              <a:tr h="234720">
                <a:tc>
                  <a:txBody>
                    <a:bodyPr/>
                    <a:lstStyle/>
                    <a:p>
                      <a:pPr algn="ctr"/>
                      <a:r>
                        <a:rPr lang="en-US" dirty="0"/>
                        <a:t>3</a:t>
                      </a:r>
                    </a:p>
                  </a:txBody>
                  <a:tcPr/>
                </a:tc>
                <a:tc>
                  <a:txBody>
                    <a:bodyPr/>
                    <a:lstStyle/>
                    <a:p>
                      <a:pPr algn="ctr"/>
                      <a:r>
                        <a:rPr lang="en-US" dirty="0"/>
                        <a:t>25.6%</a:t>
                      </a:r>
                    </a:p>
                  </a:txBody>
                  <a:tcPr/>
                </a:tc>
                <a:extLst>
                  <a:ext uri="{0D108BD9-81ED-4DB2-BD59-A6C34878D82A}">
                    <a16:rowId xmlns:a16="http://schemas.microsoft.com/office/drawing/2014/main" val="1515937648"/>
                  </a:ext>
                </a:extLst>
              </a:tr>
              <a:tr h="234720">
                <a:tc>
                  <a:txBody>
                    <a:bodyPr/>
                    <a:lstStyle/>
                    <a:p>
                      <a:pPr algn="ctr"/>
                      <a:r>
                        <a:rPr lang="en-US" dirty="0"/>
                        <a:t>4</a:t>
                      </a:r>
                    </a:p>
                  </a:txBody>
                  <a:tcPr/>
                </a:tc>
                <a:tc>
                  <a:txBody>
                    <a:bodyPr/>
                    <a:lstStyle/>
                    <a:p>
                      <a:pPr algn="ctr"/>
                      <a:r>
                        <a:rPr lang="en-US" dirty="0"/>
                        <a:t>0.5%</a:t>
                      </a:r>
                    </a:p>
                  </a:txBody>
                  <a:tcPr/>
                </a:tc>
                <a:extLst>
                  <a:ext uri="{0D108BD9-81ED-4DB2-BD59-A6C34878D82A}">
                    <a16:rowId xmlns:a16="http://schemas.microsoft.com/office/drawing/2014/main" val="4292622486"/>
                  </a:ext>
                </a:extLst>
              </a:tr>
              <a:tr h="234720">
                <a:tc>
                  <a:txBody>
                    <a:bodyPr/>
                    <a:lstStyle/>
                    <a:p>
                      <a:pPr algn="ctr"/>
                      <a:r>
                        <a:rPr lang="en-US" dirty="0"/>
                        <a:t>5</a:t>
                      </a:r>
                    </a:p>
                  </a:txBody>
                  <a:tcPr/>
                </a:tc>
                <a:tc>
                  <a:txBody>
                    <a:bodyPr/>
                    <a:lstStyle/>
                    <a:p>
                      <a:pPr algn="ctr"/>
                      <a:r>
                        <a:rPr lang="en-US" dirty="0"/>
                        <a:t>0.2%</a:t>
                      </a:r>
                    </a:p>
                  </a:txBody>
                  <a:tcPr/>
                </a:tc>
                <a:extLst>
                  <a:ext uri="{0D108BD9-81ED-4DB2-BD59-A6C34878D82A}">
                    <a16:rowId xmlns:a16="http://schemas.microsoft.com/office/drawing/2014/main" val="2382865823"/>
                  </a:ext>
                </a:extLst>
              </a:tr>
            </a:tbl>
          </a:graphicData>
        </a:graphic>
      </p:graphicFrame>
    </p:spTree>
    <p:extLst>
      <p:ext uri="{BB962C8B-B14F-4D97-AF65-F5344CB8AC3E}">
        <p14:creationId xmlns:p14="http://schemas.microsoft.com/office/powerpoint/2010/main" val="66248596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0FB9C1-D97F-44CF-BF3D-28E486B6BB05}"/>
              </a:ext>
            </a:extLst>
          </p:cNvPr>
          <p:cNvSpPr>
            <a:spLocks noGrp="1"/>
          </p:cNvSpPr>
          <p:nvPr>
            <p:ph type="body" idx="1"/>
          </p:nvPr>
        </p:nvSpPr>
        <p:spPr>
          <a:xfrm>
            <a:off x="788504" y="1098585"/>
            <a:ext cx="7316232" cy="1181100"/>
          </a:xfrm>
        </p:spPr>
        <p:txBody>
          <a:bodyPr/>
          <a:lstStyle/>
          <a:p>
            <a:r>
              <a:rPr lang="en-US" sz="1800" b="0" dirty="0"/>
              <a:t>Comparing NMF and LDA modeling, there are many repeat, heavily weighted features between topics in LDA. On the other hand the NMF clustering has separated the topics better with less overlap than seen in LDA</a:t>
            </a:r>
          </a:p>
        </p:txBody>
      </p:sp>
      <p:sp>
        <p:nvSpPr>
          <p:cNvPr id="6" name="Title 5">
            <a:extLst>
              <a:ext uri="{FF2B5EF4-FFF2-40B4-BE49-F238E27FC236}">
                <a16:creationId xmlns:a16="http://schemas.microsoft.com/office/drawing/2014/main" id="{76D1FC59-3946-4B34-9533-E65FB2667BBC}"/>
              </a:ext>
            </a:extLst>
          </p:cNvPr>
          <p:cNvSpPr>
            <a:spLocks noGrp="1"/>
          </p:cNvSpPr>
          <p:nvPr>
            <p:ph type="title"/>
          </p:nvPr>
        </p:nvSpPr>
        <p:spPr/>
        <p:txBody>
          <a:bodyPr/>
          <a:lstStyle/>
          <a:p>
            <a:r>
              <a:rPr lang="en-US" dirty="0"/>
              <a:t>LDA vs NMF</a:t>
            </a:r>
          </a:p>
        </p:txBody>
      </p:sp>
      <p:graphicFrame>
        <p:nvGraphicFramePr>
          <p:cNvPr id="7" name="Table 6">
            <a:extLst>
              <a:ext uri="{FF2B5EF4-FFF2-40B4-BE49-F238E27FC236}">
                <a16:creationId xmlns:a16="http://schemas.microsoft.com/office/drawing/2014/main" id="{17CB5D32-45C4-431D-BCA4-AD605373405A}"/>
              </a:ext>
            </a:extLst>
          </p:cNvPr>
          <p:cNvGraphicFramePr>
            <a:graphicFrameLocks noGrp="1"/>
          </p:cNvGraphicFramePr>
          <p:nvPr>
            <p:extLst>
              <p:ext uri="{D42A27DB-BD31-4B8C-83A1-F6EECF244321}">
                <p14:modId xmlns:p14="http://schemas.microsoft.com/office/powerpoint/2010/main" val="2411814485"/>
              </p:ext>
            </p:extLst>
          </p:nvPr>
        </p:nvGraphicFramePr>
        <p:xfrm>
          <a:off x="788504" y="2402115"/>
          <a:ext cx="7367949" cy="2401062"/>
        </p:xfrm>
        <a:graphic>
          <a:graphicData uri="http://schemas.openxmlformats.org/drawingml/2006/table">
            <a:tbl>
              <a:tblPr firstRow="1" bandRow="1">
                <a:tableStyleId>{5C22544A-7EE6-4342-B048-85BDC9FD1C3A}</a:tableStyleId>
              </a:tblPr>
              <a:tblGrid>
                <a:gridCol w="820314">
                  <a:extLst>
                    <a:ext uri="{9D8B030D-6E8A-4147-A177-3AD203B41FA5}">
                      <a16:colId xmlns:a16="http://schemas.microsoft.com/office/drawing/2014/main" val="625295123"/>
                    </a:ext>
                  </a:extLst>
                </a:gridCol>
                <a:gridCol w="3155405">
                  <a:extLst>
                    <a:ext uri="{9D8B030D-6E8A-4147-A177-3AD203B41FA5}">
                      <a16:colId xmlns:a16="http://schemas.microsoft.com/office/drawing/2014/main" val="2989614028"/>
                    </a:ext>
                  </a:extLst>
                </a:gridCol>
                <a:gridCol w="3392230">
                  <a:extLst>
                    <a:ext uri="{9D8B030D-6E8A-4147-A177-3AD203B41FA5}">
                      <a16:colId xmlns:a16="http://schemas.microsoft.com/office/drawing/2014/main" val="3634709407"/>
                    </a:ext>
                  </a:extLst>
                </a:gridCol>
              </a:tblGrid>
              <a:tr h="0">
                <a:tc>
                  <a:txBody>
                    <a:bodyPr/>
                    <a:lstStyle/>
                    <a:p>
                      <a:r>
                        <a:rPr lang="en-US" b="0" dirty="0"/>
                        <a:t>Topic Number</a:t>
                      </a:r>
                    </a:p>
                  </a:txBody>
                  <a:tcPr/>
                </a:tc>
                <a:tc>
                  <a:txBody>
                    <a:bodyPr/>
                    <a:lstStyle/>
                    <a:p>
                      <a:r>
                        <a:rPr lang="en-US" b="0" dirty="0"/>
                        <a:t>LDA Features</a:t>
                      </a:r>
                    </a:p>
                  </a:txBody>
                  <a:tcPr/>
                </a:tc>
                <a:tc>
                  <a:txBody>
                    <a:bodyPr/>
                    <a:lstStyle/>
                    <a:p>
                      <a:r>
                        <a:rPr lang="en-US" b="0" dirty="0"/>
                        <a:t>NMF Features</a:t>
                      </a:r>
                    </a:p>
                  </a:txBody>
                  <a:tcPr/>
                </a:tc>
                <a:extLst>
                  <a:ext uri="{0D108BD9-81ED-4DB2-BD59-A6C34878D82A}">
                    <a16:rowId xmlns:a16="http://schemas.microsoft.com/office/drawing/2014/main" val="582303150"/>
                  </a:ext>
                </a:extLst>
              </a:tr>
              <a:tr h="370840">
                <a:tc>
                  <a:txBody>
                    <a:bodyPr/>
                    <a:lstStyle/>
                    <a:p>
                      <a:r>
                        <a:rPr lang="en-US" dirty="0"/>
                        <a:t>0</a:t>
                      </a:r>
                    </a:p>
                  </a:txBody>
                  <a:tcPr/>
                </a:tc>
                <a:tc>
                  <a:txBody>
                    <a:bodyPr/>
                    <a:lstStyle/>
                    <a:p>
                      <a:r>
                        <a:rPr lang="en-US" dirty="0"/>
                        <a:t>Good, horror, character, like, watch, time, feel, end, story, know</a:t>
                      </a:r>
                    </a:p>
                  </a:txBody>
                  <a:tcPr/>
                </a:tc>
                <a:tc>
                  <a:txBody>
                    <a:bodyPr/>
                    <a:lstStyle/>
                    <a:p>
                      <a:r>
                        <a:rPr lang="en-US" dirty="0"/>
                        <a:t>Character, feel, like, think, people, time, little, way, thing, look</a:t>
                      </a:r>
                    </a:p>
                  </a:txBody>
                  <a:tcPr/>
                </a:tc>
                <a:extLst>
                  <a:ext uri="{0D108BD9-81ED-4DB2-BD59-A6C34878D82A}">
                    <a16:rowId xmlns:a16="http://schemas.microsoft.com/office/drawing/2014/main" val="1490908940"/>
                  </a:ext>
                </a:extLst>
              </a:tr>
              <a:tr h="370840">
                <a:tc>
                  <a:txBody>
                    <a:bodyPr/>
                    <a:lstStyle/>
                    <a:p>
                      <a:r>
                        <a:rPr lang="en-US" dirty="0"/>
                        <a:t>1</a:t>
                      </a:r>
                    </a:p>
                  </a:txBody>
                  <a:tcPr/>
                </a:tc>
                <a:tc>
                  <a:txBody>
                    <a:bodyPr/>
                    <a:lstStyle/>
                    <a:p>
                      <a:r>
                        <a:rPr lang="en-US" dirty="0"/>
                        <a:t>Horror, story, like, good, end, time, come, way, feel, character</a:t>
                      </a:r>
                    </a:p>
                  </a:txBody>
                  <a:tcPr/>
                </a:tc>
                <a:tc>
                  <a:txBody>
                    <a:bodyPr/>
                    <a:lstStyle/>
                    <a:p>
                      <a:r>
                        <a:rPr lang="en-US" dirty="0"/>
                        <a:t>Sarah, friend, leave, deep, action, run, kill, level, miss, people</a:t>
                      </a:r>
                    </a:p>
                  </a:txBody>
                  <a:tcPr/>
                </a:tc>
                <a:extLst>
                  <a:ext uri="{0D108BD9-81ED-4DB2-BD59-A6C34878D82A}">
                    <a16:rowId xmlns:a16="http://schemas.microsoft.com/office/drawing/2014/main" val="1548405664"/>
                  </a:ext>
                </a:extLst>
              </a:tr>
              <a:tr h="370840">
                <a:tc>
                  <a:txBody>
                    <a:bodyPr/>
                    <a:lstStyle/>
                    <a:p>
                      <a:r>
                        <a:rPr lang="en-US" dirty="0"/>
                        <a:t>2</a:t>
                      </a:r>
                    </a:p>
                  </a:txBody>
                  <a:tcPr/>
                </a:tc>
                <a:tc>
                  <a:txBody>
                    <a:bodyPr/>
                    <a:lstStyle/>
                    <a:p>
                      <a:r>
                        <a:rPr lang="en-US" dirty="0"/>
                        <a:t>Lee, revenge, uncomfortable, portray, viewer, member, realistically, blood, devil, contrast</a:t>
                      </a:r>
                    </a:p>
                  </a:txBody>
                  <a:tcPr/>
                </a:tc>
                <a:tc>
                  <a:txBody>
                    <a:bodyPr/>
                    <a:lstStyle/>
                    <a:p>
                      <a:r>
                        <a:rPr lang="en-US" dirty="0"/>
                        <a:t>Horror, come, remake, year, build, happen, gore, scare, family, place</a:t>
                      </a:r>
                    </a:p>
                  </a:txBody>
                  <a:tcPr/>
                </a:tc>
                <a:extLst>
                  <a:ext uri="{0D108BD9-81ED-4DB2-BD59-A6C34878D82A}">
                    <a16:rowId xmlns:a16="http://schemas.microsoft.com/office/drawing/2014/main" val="2633696968"/>
                  </a:ext>
                </a:extLst>
              </a:tr>
              <a:tr h="370840">
                <a:tc>
                  <a:txBody>
                    <a:bodyPr/>
                    <a:lstStyle/>
                    <a:p>
                      <a:r>
                        <a:rPr lang="en-US" dirty="0"/>
                        <a:t>3</a:t>
                      </a:r>
                    </a:p>
                  </a:txBody>
                  <a:tcPr/>
                </a:tc>
                <a:tc>
                  <a:txBody>
                    <a:bodyPr/>
                    <a:lstStyle/>
                    <a:p>
                      <a:r>
                        <a:rPr lang="en-US" dirty="0"/>
                        <a:t>Horror, unease, weight, good, Spanish, like, apartment, gradually, way, story</a:t>
                      </a:r>
                    </a:p>
                  </a:txBody>
                  <a:tcPr/>
                </a:tc>
                <a:tc>
                  <a:txBody>
                    <a:bodyPr/>
                    <a:lstStyle/>
                    <a:p>
                      <a:r>
                        <a:rPr lang="en-US" dirty="0"/>
                        <a:t>Water, suicide, dark, scene, Japanese, girl, good, little, begin, open</a:t>
                      </a:r>
                    </a:p>
                  </a:txBody>
                  <a:tcPr/>
                </a:tc>
                <a:extLst>
                  <a:ext uri="{0D108BD9-81ED-4DB2-BD59-A6C34878D82A}">
                    <a16:rowId xmlns:a16="http://schemas.microsoft.com/office/drawing/2014/main" val="2288091542"/>
                  </a:ext>
                </a:extLst>
              </a:tr>
              <a:tr h="370840">
                <a:tc>
                  <a:txBody>
                    <a:bodyPr/>
                    <a:lstStyle/>
                    <a:p>
                      <a:r>
                        <a:rPr lang="en-US" dirty="0"/>
                        <a:t>4</a:t>
                      </a:r>
                    </a:p>
                  </a:txBody>
                  <a:tcPr/>
                </a:tc>
                <a:tc>
                  <a:txBody>
                    <a:bodyPr/>
                    <a:lstStyle/>
                    <a:p>
                      <a:r>
                        <a:rPr lang="en-US" dirty="0"/>
                        <a:t>Horror, like, character, good, think , people, little, thing, story, watch</a:t>
                      </a:r>
                    </a:p>
                  </a:txBody>
                  <a:tcPr/>
                </a:tc>
                <a:tc>
                  <a:txBody>
                    <a:bodyPr/>
                    <a:lstStyle/>
                    <a:p>
                      <a:r>
                        <a:rPr lang="en-US" dirty="0"/>
                        <a:t>Good, like, story, watch, time, end, think, death, act, scene</a:t>
                      </a:r>
                    </a:p>
                  </a:txBody>
                  <a:tcPr/>
                </a:tc>
                <a:extLst>
                  <a:ext uri="{0D108BD9-81ED-4DB2-BD59-A6C34878D82A}">
                    <a16:rowId xmlns:a16="http://schemas.microsoft.com/office/drawing/2014/main" val="348424775"/>
                  </a:ext>
                </a:extLst>
              </a:tr>
            </a:tbl>
          </a:graphicData>
        </a:graphic>
      </p:graphicFrame>
    </p:spTree>
    <p:extLst>
      <p:ext uri="{BB962C8B-B14F-4D97-AF65-F5344CB8AC3E}">
        <p14:creationId xmlns:p14="http://schemas.microsoft.com/office/powerpoint/2010/main" val="427644933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94E3F8-E2F4-4467-821C-B2BB20C623C0}"/>
              </a:ext>
            </a:extLst>
          </p:cNvPr>
          <p:cNvSpPr>
            <a:spLocks noGrp="1"/>
          </p:cNvSpPr>
          <p:nvPr>
            <p:ph type="body" idx="1"/>
          </p:nvPr>
        </p:nvSpPr>
        <p:spPr>
          <a:xfrm>
            <a:off x="1877854" y="954826"/>
            <a:ext cx="870502" cy="469106"/>
          </a:xfrm>
        </p:spPr>
        <p:txBody>
          <a:bodyPr/>
          <a:lstStyle/>
          <a:p>
            <a:r>
              <a:rPr lang="en-US" dirty="0"/>
              <a:t>LDA</a:t>
            </a:r>
          </a:p>
        </p:txBody>
      </p:sp>
      <p:sp>
        <p:nvSpPr>
          <p:cNvPr id="4" name="Text Placeholder 3">
            <a:extLst>
              <a:ext uri="{FF2B5EF4-FFF2-40B4-BE49-F238E27FC236}">
                <a16:creationId xmlns:a16="http://schemas.microsoft.com/office/drawing/2014/main" id="{3DCBA581-3900-49D5-8016-DD1B137FA5D6}"/>
              </a:ext>
            </a:extLst>
          </p:cNvPr>
          <p:cNvSpPr>
            <a:spLocks noGrp="1"/>
          </p:cNvSpPr>
          <p:nvPr>
            <p:ph type="body" sz="quarter" idx="3"/>
          </p:nvPr>
        </p:nvSpPr>
        <p:spPr>
          <a:xfrm>
            <a:off x="6435657" y="946546"/>
            <a:ext cx="870502" cy="469107"/>
          </a:xfrm>
        </p:spPr>
        <p:txBody>
          <a:bodyPr/>
          <a:lstStyle/>
          <a:p>
            <a:r>
              <a:rPr lang="en-US" dirty="0"/>
              <a:t>NMF</a:t>
            </a:r>
          </a:p>
        </p:txBody>
      </p:sp>
      <p:sp>
        <p:nvSpPr>
          <p:cNvPr id="6" name="Title 5">
            <a:extLst>
              <a:ext uri="{FF2B5EF4-FFF2-40B4-BE49-F238E27FC236}">
                <a16:creationId xmlns:a16="http://schemas.microsoft.com/office/drawing/2014/main" id="{9FB94F61-64E4-46A2-B8CC-4DEC199CCEC1}"/>
              </a:ext>
            </a:extLst>
          </p:cNvPr>
          <p:cNvSpPr>
            <a:spLocks noGrp="1"/>
          </p:cNvSpPr>
          <p:nvPr>
            <p:ph type="title"/>
          </p:nvPr>
        </p:nvSpPr>
        <p:spPr/>
        <p:txBody>
          <a:bodyPr/>
          <a:lstStyle/>
          <a:p>
            <a:r>
              <a:rPr lang="en-US" dirty="0"/>
              <a:t>LDA vs NMF topics</a:t>
            </a:r>
          </a:p>
        </p:txBody>
      </p:sp>
      <p:pic>
        <p:nvPicPr>
          <p:cNvPr id="7" name="Picture 6">
            <a:extLst>
              <a:ext uri="{FF2B5EF4-FFF2-40B4-BE49-F238E27FC236}">
                <a16:creationId xmlns:a16="http://schemas.microsoft.com/office/drawing/2014/main" id="{2D6BDEEB-0667-4A9A-8554-296B7A0051E2}"/>
              </a:ext>
            </a:extLst>
          </p:cNvPr>
          <p:cNvPicPr>
            <a:picLocks noChangeAspect="1"/>
          </p:cNvPicPr>
          <p:nvPr/>
        </p:nvPicPr>
        <p:blipFill>
          <a:blip r:embed="rId2"/>
          <a:stretch>
            <a:fillRect/>
          </a:stretch>
        </p:blipFill>
        <p:spPr>
          <a:xfrm>
            <a:off x="4744279" y="1528157"/>
            <a:ext cx="4215370" cy="2470037"/>
          </a:xfrm>
          <a:prstGeom prst="rect">
            <a:avLst/>
          </a:prstGeom>
        </p:spPr>
      </p:pic>
      <p:pic>
        <p:nvPicPr>
          <p:cNvPr id="8" name="Picture 7">
            <a:extLst>
              <a:ext uri="{FF2B5EF4-FFF2-40B4-BE49-F238E27FC236}">
                <a16:creationId xmlns:a16="http://schemas.microsoft.com/office/drawing/2014/main" id="{A998C219-1B33-4066-B2D7-06128DA9EBD1}"/>
              </a:ext>
            </a:extLst>
          </p:cNvPr>
          <p:cNvPicPr>
            <a:picLocks noChangeAspect="1"/>
          </p:cNvPicPr>
          <p:nvPr/>
        </p:nvPicPr>
        <p:blipFill>
          <a:blip r:embed="rId3"/>
          <a:stretch>
            <a:fillRect/>
          </a:stretch>
        </p:blipFill>
        <p:spPr>
          <a:xfrm>
            <a:off x="184352" y="1528157"/>
            <a:ext cx="4387648" cy="2467373"/>
          </a:xfrm>
          <a:prstGeom prst="rect">
            <a:avLst/>
          </a:prstGeom>
        </p:spPr>
      </p:pic>
      <p:sp>
        <p:nvSpPr>
          <p:cNvPr id="9" name="TextBox 8">
            <a:extLst>
              <a:ext uri="{FF2B5EF4-FFF2-40B4-BE49-F238E27FC236}">
                <a16:creationId xmlns:a16="http://schemas.microsoft.com/office/drawing/2014/main" id="{BEE35DD5-1A91-4EAB-BB17-81B212E4904A}"/>
              </a:ext>
            </a:extLst>
          </p:cNvPr>
          <p:cNvSpPr txBox="1"/>
          <p:nvPr/>
        </p:nvSpPr>
        <p:spPr>
          <a:xfrm>
            <a:off x="841513" y="4342587"/>
            <a:ext cx="7460974" cy="369332"/>
          </a:xfrm>
          <a:prstGeom prst="rect">
            <a:avLst/>
          </a:prstGeom>
          <a:noFill/>
        </p:spPr>
        <p:txBody>
          <a:bodyPr wrap="square" rtlCol="0">
            <a:spAutoFit/>
          </a:bodyPr>
          <a:lstStyle/>
          <a:p>
            <a:r>
              <a:rPr lang="en-US" dirty="0">
                <a:solidFill>
                  <a:schemeClr val="bg1"/>
                </a:solidFill>
              </a:rPr>
              <a:t>Here we see NMF creating better topic clusters for the 4</a:t>
            </a:r>
            <a:r>
              <a:rPr lang="en-US" baseline="30000" dirty="0">
                <a:solidFill>
                  <a:schemeClr val="bg1"/>
                </a:solidFill>
              </a:rPr>
              <a:t>th</a:t>
            </a:r>
            <a:r>
              <a:rPr lang="en-US" dirty="0">
                <a:solidFill>
                  <a:schemeClr val="bg1"/>
                </a:solidFill>
              </a:rPr>
              <a:t> and 5</a:t>
            </a:r>
            <a:r>
              <a:rPr lang="en-US" baseline="30000" dirty="0">
                <a:solidFill>
                  <a:schemeClr val="bg1"/>
                </a:solidFill>
              </a:rPr>
              <a:t>th</a:t>
            </a:r>
            <a:r>
              <a:rPr lang="en-US" dirty="0">
                <a:solidFill>
                  <a:schemeClr val="bg1"/>
                </a:solidFill>
              </a:rPr>
              <a:t> topics</a:t>
            </a:r>
          </a:p>
        </p:txBody>
      </p:sp>
    </p:spTree>
    <p:extLst>
      <p:ext uri="{BB962C8B-B14F-4D97-AF65-F5344CB8AC3E}">
        <p14:creationId xmlns:p14="http://schemas.microsoft.com/office/powerpoint/2010/main" val="206359684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DED1193-A01D-4A8F-9CC9-5255C0DE7968}"/>
              </a:ext>
            </a:extLst>
          </p:cNvPr>
          <p:cNvSpPr>
            <a:spLocks noGrp="1"/>
          </p:cNvSpPr>
          <p:nvPr>
            <p:ph type="title"/>
          </p:nvPr>
        </p:nvSpPr>
        <p:spPr/>
        <p:txBody>
          <a:bodyPr/>
          <a:lstStyle/>
          <a:p>
            <a:r>
              <a:rPr lang="en-US" dirty="0"/>
              <a:t>Conclusions</a:t>
            </a:r>
          </a:p>
        </p:txBody>
      </p:sp>
      <p:sp>
        <p:nvSpPr>
          <p:cNvPr id="9" name="TextBox 8">
            <a:extLst>
              <a:ext uri="{FF2B5EF4-FFF2-40B4-BE49-F238E27FC236}">
                <a16:creationId xmlns:a16="http://schemas.microsoft.com/office/drawing/2014/main" id="{1DF2F1D9-6FEA-40C1-9163-40DA09459DA0}"/>
              </a:ext>
            </a:extLst>
          </p:cNvPr>
          <p:cNvSpPr txBox="1"/>
          <p:nvPr/>
        </p:nvSpPr>
        <p:spPr>
          <a:xfrm>
            <a:off x="695739" y="1013791"/>
            <a:ext cx="7454348" cy="369331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Cleaning the text of even a small number of key words noticeably effects clustering</a:t>
            </a:r>
          </a:p>
          <a:p>
            <a:pPr marL="285750" indent="-285750">
              <a:buFont typeface="Arial" panose="020B0604020202020204" pitchFamily="34" charset="0"/>
              <a:buChar char="•"/>
            </a:pPr>
            <a:r>
              <a:rPr lang="en-US" dirty="0">
                <a:solidFill>
                  <a:schemeClr val="bg1"/>
                </a:solidFill>
              </a:rPr>
              <a:t>Small number of reviews limited the number of truly relevant topics found by either topic analysis algorithms. Although 5 was used, the real number is probably 3.</a:t>
            </a:r>
          </a:p>
          <a:p>
            <a:pPr marL="285750" indent="-285750">
              <a:buFont typeface="Arial" panose="020B0604020202020204" pitchFamily="34" charset="0"/>
              <a:buChar char="•"/>
            </a:pPr>
            <a:r>
              <a:rPr lang="en-US" dirty="0">
                <a:solidFill>
                  <a:schemeClr val="bg1"/>
                </a:solidFill>
              </a:rPr>
              <a:t>For this reason, LSI was not able to clearly identify what looks like 1 good cluster</a:t>
            </a:r>
          </a:p>
          <a:p>
            <a:pPr marL="285750" indent="-285750">
              <a:buFont typeface="Arial" panose="020B0604020202020204" pitchFamily="34" charset="0"/>
              <a:buChar char="•"/>
            </a:pPr>
            <a:r>
              <a:rPr lang="en-US" dirty="0">
                <a:solidFill>
                  <a:schemeClr val="bg1"/>
                </a:solidFill>
              </a:rPr>
              <a:t>LDA appears to outperform LSI as it clearly identified 3 distinct topics, with a fourth possible that could be applicable</a:t>
            </a:r>
          </a:p>
          <a:p>
            <a:pPr marL="285750" indent="-285750">
              <a:buFont typeface="Arial" panose="020B0604020202020204" pitchFamily="34" charset="0"/>
              <a:buChar char="•"/>
            </a:pPr>
            <a:r>
              <a:rPr lang="en-US" dirty="0">
                <a:solidFill>
                  <a:schemeClr val="bg1"/>
                </a:solidFill>
              </a:rPr>
              <a:t>When comparing the terms from NMF and LDA, NMF (which is a form of LDA), NMF created a higher number of more clustered topics</a:t>
            </a:r>
          </a:p>
          <a:p>
            <a:pPr marL="285750" indent="-285750">
              <a:buFont typeface="Arial" panose="020B0604020202020204" pitchFamily="34" charset="0"/>
              <a:buChar char="•"/>
            </a:pPr>
            <a:r>
              <a:rPr lang="en-US" dirty="0">
                <a:solidFill>
                  <a:schemeClr val="bg1"/>
                </a:solidFill>
              </a:rPr>
              <a:t>NMF is the recommended algorithm due its performance of creating more topics that have relevant terms.</a:t>
            </a:r>
          </a:p>
        </p:txBody>
      </p:sp>
    </p:spTree>
    <p:extLst>
      <p:ext uri="{BB962C8B-B14F-4D97-AF65-F5344CB8AC3E}">
        <p14:creationId xmlns:p14="http://schemas.microsoft.com/office/powerpoint/2010/main" val="2567520053"/>
      </p:ext>
    </p:extLst>
  </p:cSld>
  <p:clrMapOvr>
    <a:masterClrMapping/>
  </p:clrMapOvr>
  <p:transition>
    <p:fade/>
  </p:transition>
</p:sld>
</file>

<file path=ppt/theme/theme1.xml><?xml version="1.0" encoding="utf-8"?>
<a:theme xmlns:a="http://schemas.openxmlformats.org/drawingml/2006/main" name="3_UniversityTemplate2016">
  <a:themeElements>
    <a:clrScheme name="SMU Palette 2016">
      <a:dk1>
        <a:sysClr val="windowText" lastClr="000000"/>
      </a:dk1>
      <a:lt1>
        <a:sysClr val="window" lastClr="FFFFFF"/>
      </a:lt1>
      <a:dk2>
        <a:srgbClr val="005DA9"/>
      </a:dk2>
      <a:lt2>
        <a:srgbClr val="CDCFCE"/>
      </a:lt2>
      <a:accent1>
        <a:srgbClr val="5E84BE"/>
      </a:accent1>
      <a:accent2>
        <a:srgbClr val="B10000"/>
      </a:accent2>
      <a:accent3>
        <a:srgbClr val="E2D8B9"/>
      </a:accent3>
      <a:accent4>
        <a:srgbClr val="D49F0E"/>
      </a:accent4>
      <a:accent5>
        <a:srgbClr val="457E28"/>
      </a:accent5>
      <a:accent6>
        <a:srgbClr val="66695B"/>
      </a:accent6>
      <a:hlink>
        <a:srgbClr val="619FFA"/>
      </a:hlink>
      <a:folHlink>
        <a:srgbClr val="FF3737"/>
      </a:folHlink>
    </a:clrScheme>
    <a:fontScheme name="SMU 2016">
      <a:majorFont>
        <a:latin typeface="Palatino Linotype"/>
        <a:ea typeface=""/>
        <a:cs typeface=""/>
      </a:majorFont>
      <a:minorFont>
        <a:latin typeface="Helvetica LT St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MU Campus Template 2016.potx" id="{5BB5FD36-020D-4A45-9F7E-7A10706E850B}" vid="{D50E9D77-49AA-4337-8F05-E04A2AB071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AF7EA714CC39040883754BC4B32E8BA" ma:contentTypeVersion="0" ma:contentTypeDescription="Create a new document." ma:contentTypeScope="" ma:versionID="82fca3889656e9b49c3f85370df2045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9C28EF2-5F72-4F36-9FAB-E29A52179F4E}">
  <ds:schemaRefs>
    <ds:schemaRef ds:uri="http://schemas.microsoft.com/sharepoint/v3/contenttype/forms"/>
  </ds:schemaRefs>
</ds:datastoreItem>
</file>

<file path=customXml/itemProps2.xml><?xml version="1.0" encoding="utf-8"?>
<ds:datastoreItem xmlns:ds="http://schemas.openxmlformats.org/officeDocument/2006/customXml" ds:itemID="{64E5588E-D5D4-4A9C-9FD2-3305314A5B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F30D25C-2B8C-4E8E-A3EA-861E33399DB6}">
  <ds:schemaRefs>
    <ds:schemaRef ds:uri="http://schemas.microsoft.com/office/2006/documentManagement/types"/>
    <ds:schemaRef ds:uri="http://purl.org/dc/dcmitype/"/>
    <ds:schemaRef ds:uri="http://purl.org/dc/terms/"/>
    <ds:schemaRef ds:uri="http://schemas.openxmlformats.org/package/2006/metadata/core-properties"/>
    <ds:schemaRef ds:uri="http://purl.org/dc/elements/1.1/"/>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DCAlumniRoadshow_Mar2016_BradCheves (MBP)</Template>
  <TotalTime>55753</TotalTime>
  <Words>756</Words>
  <Application>Microsoft Office PowerPoint</Application>
  <PresentationFormat>On-screen Show (16:9)</PresentationFormat>
  <Paragraphs>74</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Helvetica LT Std</vt:lpstr>
      <vt:lpstr>Palatino Linotype</vt:lpstr>
      <vt:lpstr>3_UniversityTemplate2016</vt:lpstr>
      <vt:lpstr>Topical Analysis Horror Movie Reveiws</vt:lpstr>
      <vt:lpstr>Topical Analysis of IMDb Horror Movies</vt:lpstr>
      <vt:lpstr>Text Pre-processing and vectorization</vt:lpstr>
      <vt:lpstr>Document- Term Matrix</vt:lpstr>
      <vt:lpstr>Latent Semantic Indexing</vt:lpstr>
      <vt:lpstr>Latent Dirichlet Allocation</vt:lpstr>
      <vt:lpstr>LDA vs NMF</vt:lpstr>
      <vt:lpstr>LDA vs NMF topics</vt:lpstr>
      <vt:lpstr>Conclusions</vt:lpstr>
    </vt:vector>
  </TitlesOfParts>
  <Company>Southern Methodist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Snow, Andrew</dc:creator>
  <cp:lastModifiedBy>Michael Toolin</cp:lastModifiedBy>
  <cp:revision>766</cp:revision>
  <cp:lastPrinted>2017-04-26T00:32:18Z</cp:lastPrinted>
  <dcterms:created xsi:type="dcterms:W3CDTF">2013-05-07T11:43:08Z</dcterms:created>
  <dcterms:modified xsi:type="dcterms:W3CDTF">2019-04-16T03:17:08Z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0x0101005AF7EA714CC39040883754BC4B32E8BA</vt:lpwstr>
  </property>
</Properties>
</file>