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0" r:id="rId3"/>
    <p:sldId id="26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dsek brez naslova" id="{0837EEAD-406C-425C-ADBB-91017A51613C}">
          <p14:sldIdLst>
            <p14:sldId id="266"/>
            <p14:sldId id="260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6E"/>
    <a:srgbClr val="687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18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462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58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85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756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6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152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83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77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403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68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504B-10C8-4AAB-B0D9-2ACB190CFCDB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6E43-B5F6-4150-9716-75BB6C755B2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09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72CB1C5-7D10-13FB-8892-93390590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66706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sl-SI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LastCall</a:t>
            </a:r>
            <a:endParaRPr lang="sl-SI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Slika 21" descr="Slika, ki vsebuje besede besedilo, skica, pisava, črtna grafika&#10;&#10;Opis je samodejno ustvarjen">
            <a:extLst>
              <a:ext uri="{FF2B5EF4-FFF2-40B4-BE49-F238E27FC236}">
                <a16:creationId xmlns:a16="http://schemas.microsoft.com/office/drawing/2014/main" id="{6F81F26D-5408-2547-F115-5F3F45138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6" r="20093"/>
          <a:stretch/>
        </p:blipFill>
        <p:spPr>
          <a:xfrm>
            <a:off x="0" y="-1"/>
            <a:ext cx="11048892" cy="4201449"/>
          </a:xfrm>
          <a:prstGeom prst="rect">
            <a:avLst/>
          </a:prstGeom>
        </p:spPr>
      </p:pic>
      <p:pic>
        <p:nvPicPr>
          <p:cNvPr id="29" name="Slika 28">
            <a:extLst>
              <a:ext uri="{FF2B5EF4-FFF2-40B4-BE49-F238E27FC236}">
                <a16:creationId xmlns:a16="http://schemas.microsoft.com/office/drawing/2014/main" id="{4B030E72-6D2A-5363-6420-8A010053A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2376"/>
          <a:stretch/>
        </p:blipFill>
        <p:spPr>
          <a:xfrm>
            <a:off x="10882992" y="0"/>
            <a:ext cx="1305959" cy="4201449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71" name="Freeform: Shape 70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odnaslov 2">
            <a:extLst>
              <a:ext uri="{FF2B5EF4-FFF2-40B4-BE49-F238E27FC236}">
                <a16:creationId xmlns:a16="http://schemas.microsoft.com/office/drawing/2014/main" id="{FEF9C10B-76CC-958B-8773-2A316EF8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sl-SI" sz="2000" dirty="0">
                <a:latin typeface="Arial" panose="020B0604020202020204" pitchFamily="34" charset="0"/>
                <a:cs typeface="Arial" panose="020B0604020202020204" pitchFamily="34" charset="0"/>
              </a:rPr>
              <a:t>Maša Toplak, Elena U. Bežan, Tia Žvajker</a:t>
            </a:r>
          </a:p>
        </p:txBody>
      </p:sp>
    </p:spTree>
    <p:extLst>
      <p:ext uri="{BB962C8B-B14F-4D97-AF65-F5344CB8AC3E}">
        <p14:creationId xmlns:p14="http://schemas.microsoft.com/office/powerpoint/2010/main" val="4926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2B1BB402-DDE9-DE35-AD73-7AA514861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632" y="3094203"/>
            <a:ext cx="9100736" cy="3101595"/>
          </a:xfrm>
        </p:spPr>
      </p:pic>
      <p:pic>
        <p:nvPicPr>
          <p:cNvPr id="2050" name="Picture 2" descr="Top 10+ IoT Development Companies in Slovenia | IoT Developers Slovenia 2023">
            <a:extLst>
              <a:ext uri="{FF2B5EF4-FFF2-40B4-BE49-F238E27FC236}">
                <a16:creationId xmlns:a16="http://schemas.microsoft.com/office/drawing/2014/main" id="{18C3030B-1C42-3AD0-2EB1-684D82FA6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t="8507" r="13136" b="15606"/>
          <a:stretch/>
        </p:blipFill>
        <p:spPr bwMode="auto">
          <a:xfrm>
            <a:off x="8645070" y="662202"/>
            <a:ext cx="2001298" cy="196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7B00FDEF-22D1-181C-FC59-7C790A0B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632" y="569254"/>
            <a:ext cx="1706338" cy="21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4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ka 40">
            <a:extLst>
              <a:ext uri="{FF2B5EF4-FFF2-40B4-BE49-F238E27FC236}">
                <a16:creationId xmlns:a16="http://schemas.microsoft.com/office/drawing/2014/main" id="{C097D041-8332-CA33-CB39-45EB6DFE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9" y="468833"/>
            <a:ext cx="5776382" cy="2711487"/>
          </a:xfrm>
          <a:prstGeom prst="rect">
            <a:avLst/>
          </a:prstGeom>
        </p:spPr>
      </p:pic>
      <p:pic>
        <p:nvPicPr>
          <p:cNvPr id="47" name="Slika 46">
            <a:extLst>
              <a:ext uri="{FF2B5EF4-FFF2-40B4-BE49-F238E27FC236}">
                <a16:creationId xmlns:a16="http://schemas.microsoft.com/office/drawing/2014/main" id="{23C6DE8D-9F8F-F3E4-0C76-9F99D7F1C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2"/>
          <a:stretch/>
        </p:blipFill>
        <p:spPr>
          <a:xfrm>
            <a:off x="372569" y="3557040"/>
            <a:ext cx="5741081" cy="2573495"/>
          </a:xfrm>
          <a:prstGeom prst="rect">
            <a:avLst/>
          </a:prstGeom>
        </p:spPr>
      </p:pic>
      <p:pic>
        <p:nvPicPr>
          <p:cNvPr id="51" name="Slika 50">
            <a:extLst>
              <a:ext uri="{FF2B5EF4-FFF2-40B4-BE49-F238E27FC236}">
                <a16:creationId xmlns:a16="http://schemas.microsoft.com/office/drawing/2014/main" id="{9262D152-107C-4C82-F7AA-B2022498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4" y="3429000"/>
            <a:ext cx="4935777" cy="2829576"/>
          </a:xfrm>
          <a:prstGeom prst="rect">
            <a:avLst/>
          </a:prstGeom>
        </p:spPr>
      </p:pic>
      <p:pic>
        <p:nvPicPr>
          <p:cNvPr id="3" name="Slika 2" descr="Slika, ki vsebuje besede besedilo, pijača, steklenica, alkohol&#10;&#10;Opis je samodejno ustvarjen">
            <a:extLst>
              <a:ext uri="{FF2B5EF4-FFF2-40B4-BE49-F238E27FC236}">
                <a16:creationId xmlns:a16="http://schemas.microsoft.com/office/drawing/2014/main" id="{4818B796-F31D-7719-AABB-92B0680A5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71" y="289288"/>
            <a:ext cx="5217190" cy="28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rebase">
            <a:extLst>
              <a:ext uri="{FF2B5EF4-FFF2-40B4-BE49-F238E27FC236}">
                <a16:creationId xmlns:a16="http://schemas.microsoft.com/office/drawing/2014/main" id="{FAD5EE13-0281-80CD-F2EF-DA4C3CE5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722" y="4343357"/>
            <a:ext cx="1579759" cy="157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ypeScript - Wikidata">
            <a:extLst>
              <a:ext uri="{FF2B5EF4-FFF2-40B4-BE49-F238E27FC236}">
                <a16:creationId xmlns:a16="http://schemas.microsoft.com/office/drawing/2014/main" id="{E47D3F52-9085-F5B7-00F8-C53ABB1040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0" y="605493"/>
            <a:ext cx="1154531" cy="115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act (JavaScript library) - Wikipedia">
            <a:extLst>
              <a:ext uri="{FF2B5EF4-FFF2-40B4-BE49-F238E27FC236}">
                <a16:creationId xmlns:a16="http://schemas.microsoft.com/office/drawing/2014/main" id="{1237CCA0-8FF6-7EC6-4E51-1E7F5A5B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83" y="3586159"/>
            <a:ext cx="1516245" cy="13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ongoDB | Build Faster. Build Smarter. | MongoDB">
            <a:extLst>
              <a:ext uri="{FF2B5EF4-FFF2-40B4-BE49-F238E27FC236}">
                <a16:creationId xmlns:a16="http://schemas.microsoft.com/office/drawing/2014/main" id="{67C54172-3D6F-7C99-BC3A-E32F87DD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72" y="3242727"/>
            <a:ext cx="3467014" cy="94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4" descr="Home - Docker">
            <a:extLst>
              <a:ext uri="{FF2B5EF4-FFF2-40B4-BE49-F238E27FC236}">
                <a16:creationId xmlns:a16="http://schemas.microsoft.com/office/drawing/2014/main" id="{9C5CD262-89EF-713E-1794-951873AA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69" y="4591613"/>
            <a:ext cx="1896815" cy="1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arn (package manager) - Wikipedia">
            <a:extLst>
              <a:ext uri="{FF2B5EF4-FFF2-40B4-BE49-F238E27FC236}">
                <a16:creationId xmlns:a16="http://schemas.microsoft.com/office/drawing/2014/main" id="{229DF9AE-5D77-EF9E-37FD-1FB6ACE9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7" y="5133237"/>
            <a:ext cx="2499702" cy="11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ow to update and use Nodejs in any Version on Plesk Servers | Anton  Lugtenburg | Medium">
            <a:extLst>
              <a:ext uri="{FF2B5EF4-FFF2-40B4-BE49-F238E27FC236}">
                <a16:creationId xmlns:a16="http://schemas.microsoft.com/office/drawing/2014/main" id="{7117D80B-7BBD-BBAE-69B7-5F58727FE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16467"/>
          <a:stretch/>
        </p:blipFill>
        <p:spPr bwMode="auto">
          <a:xfrm>
            <a:off x="1354570" y="4082560"/>
            <a:ext cx="2499702" cy="8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Version Control/Git - Wikiversity">
            <a:extLst>
              <a:ext uri="{FF2B5EF4-FFF2-40B4-BE49-F238E27FC236}">
                <a16:creationId xmlns:a16="http://schemas.microsoft.com/office/drawing/2014/main" id="{00933EC7-0A60-FA48-96E9-F16A631E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42" y="5441739"/>
            <a:ext cx="2137985" cy="8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changes its compromised SSH key">
            <a:extLst>
              <a:ext uri="{FF2B5EF4-FFF2-40B4-BE49-F238E27FC236}">
                <a16:creationId xmlns:a16="http://schemas.microsoft.com/office/drawing/2014/main" id="{3FFD1042-8B16-78B9-B8A6-51AF3FACF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145" r="22332" b="8551"/>
          <a:stretch/>
        </p:blipFill>
        <p:spPr bwMode="auto">
          <a:xfrm>
            <a:off x="966522" y="2391466"/>
            <a:ext cx="1516245" cy="136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GitHub - arneesh/turborepo-vue-starter: Turborepo, Vue 3 starter - monorepo">
            <a:extLst>
              <a:ext uri="{FF2B5EF4-FFF2-40B4-BE49-F238E27FC236}">
                <a16:creationId xmlns:a16="http://schemas.microsoft.com/office/drawing/2014/main" id="{F4156B3A-297C-3000-82ED-DCF39B66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72" y="784815"/>
            <a:ext cx="3703798" cy="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BC3C0122-4CAC-CBEB-B8DD-C3986D74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27297" r="3302" b="28731"/>
          <a:stretch/>
        </p:blipFill>
        <p:spPr bwMode="auto">
          <a:xfrm>
            <a:off x="7405724" y="1913822"/>
            <a:ext cx="3014284" cy="7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初心者向け】NestJSとは？特徴やメリット、将来性をわかりやすく紹介！ | Hisamacho Engineer Blog">
            <a:extLst>
              <a:ext uri="{FF2B5EF4-FFF2-40B4-BE49-F238E27FC236}">
                <a16:creationId xmlns:a16="http://schemas.microsoft.com/office/drawing/2014/main" id="{502F3222-BBFC-FC38-2412-7BE031310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29033" r="17865" b="28620"/>
          <a:stretch/>
        </p:blipFill>
        <p:spPr bwMode="auto">
          <a:xfrm>
            <a:off x="7665039" y="442109"/>
            <a:ext cx="3914747" cy="135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UI: The React component library you always wanted">
            <a:extLst>
              <a:ext uri="{FF2B5EF4-FFF2-40B4-BE49-F238E27FC236}">
                <a16:creationId xmlns:a16="http://schemas.microsoft.com/office/drawing/2014/main" id="{5F60A401-0FBD-23A3-9B84-05B04EF65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72" y="3175588"/>
            <a:ext cx="1443497" cy="14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E2DEEC7-D53F-21D5-1BC4-55E51A2B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68" y="2091930"/>
            <a:ext cx="3368335" cy="89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2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215</TotalTime>
  <Words>11</Words>
  <Application>Microsoft Office PowerPoint</Application>
  <PresentationFormat>Širokozaslonsko</PresentationFormat>
  <Paragraphs>2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Officeova tema</vt:lpstr>
      <vt:lpstr>LastCall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Tia Žvajker</dc:creator>
  <cp:lastModifiedBy>Tia Žvajker</cp:lastModifiedBy>
  <cp:revision>10</cp:revision>
  <dcterms:created xsi:type="dcterms:W3CDTF">2023-06-07T14:20:05Z</dcterms:created>
  <dcterms:modified xsi:type="dcterms:W3CDTF">2023-06-07T18:17:07Z</dcterms:modified>
</cp:coreProperties>
</file>