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72" r:id="rId6"/>
    <p:sldId id="264" r:id="rId7"/>
    <p:sldId id="265" r:id="rId8"/>
    <p:sldId id="270" r:id="rId9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1"/>
      <p:bold r:id="rId12"/>
      <p:italic r:id="rId13"/>
      <p:boldItalic r:id="rId14"/>
    </p:embeddedFont>
    <p:embeddedFont>
      <p:font typeface="Montserrat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5"/>
    <p:restoredTop sz="78997"/>
  </p:normalViewPr>
  <p:slideViewPr>
    <p:cSldViewPr snapToGrid="0">
      <p:cViewPr>
        <p:scale>
          <a:sx n="110" d="100"/>
          <a:sy n="110" d="100"/>
        </p:scale>
        <p:origin x="1600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PART: RESEARCH QUESTION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dbebae3d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dbebae3d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RESEARCH QUESTION: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SPEAKER: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narrowed our focus;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Specifically we are looking at southern states that border the Atlantic ocean.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we are looking at corn, cotton, and soybeans.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PART: HYPOTHESIS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dbebae3d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dbebae3d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u="sng" dirty="0"/>
              <a:t>HYPOTHESIS: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1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/>
              <a:t>SPEAKER: </a:t>
            </a: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NEXT PART: DATA SOURCES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3dbebae3d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3dbebae3d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u="sng" dirty="0"/>
              <a:t>DATA SOURCES: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1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/>
              <a:t>SPEAKER: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b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All of our data came from the USDA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b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Crop data is same as last time minus wheat.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Drought data is nearly 5000 rows.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b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Crop data is by year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Drought data is by week but we took out months that are not part of the growing season for the crops.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b="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There are different levels of drought, we centralized on level D2 which is Severe drought.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In the graphs that you will see measure D2 is the percent area of the state affected with this drought level,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dirty="0"/>
              <a:t>We then took an average of this.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NEXT PART: WHAT WE FOUND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3dbebae3d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3dbebae3d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u="sng" dirty="0"/>
              <a:t>WHAT WE FOUND: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1" u="sng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/>
              <a:t>GO TO TABLEAU</a:t>
            </a:r>
            <a:endParaRPr lang="en-US" dirty="0"/>
          </a:p>
          <a:p>
            <a:endParaRPr lang="en-US" dirty="0"/>
          </a:p>
          <a:p>
            <a:pPr marL="158750" indent="0">
              <a:buNone/>
            </a:pPr>
            <a:r>
              <a:rPr lang="en-US" dirty="0"/>
              <a:t>NEXT PART: CONCLUSION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585370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3dbebae3d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3dbebae3d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u="sng" dirty="0"/>
              <a:t>CONCLUSION: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1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/>
              <a:t>SPEAKER: </a:t>
            </a:r>
          </a:p>
          <a:p>
            <a:endParaRPr lang="en-US" dirty="0"/>
          </a:p>
          <a:p>
            <a:r>
              <a:rPr lang="en-US" dirty="0"/>
              <a:t>There are too many extraneous factors that we cannot account for here. </a:t>
            </a:r>
          </a:p>
          <a:p>
            <a:r>
              <a:rPr lang="en-US" dirty="0"/>
              <a:t>While most of the states we looked showed very little to no conclusion, </a:t>
            </a:r>
          </a:p>
          <a:p>
            <a:r>
              <a:rPr lang="en-US" dirty="0"/>
              <a:t>It is clear that there is a strong correlation for Texas. In fact drought is the </a:t>
            </a:r>
          </a:p>
          <a:p>
            <a:r>
              <a:rPr lang="en-US" dirty="0"/>
              <a:t>Driving cause behind crop loss in Texas.</a:t>
            </a:r>
          </a:p>
          <a:p>
            <a:endParaRPr lang="en-US" dirty="0"/>
          </a:p>
          <a:p>
            <a:pPr marL="158750" indent="0">
              <a:buNone/>
            </a:pPr>
            <a:r>
              <a:rPr lang="en-US" dirty="0"/>
              <a:t>NEXT PART: NEXT STEPS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3dbebae3d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3dbebae3d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u="sng" dirty="0"/>
              <a:t>NEXT STEPS: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1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/>
              <a:t>SPEAKER: </a:t>
            </a:r>
          </a:p>
          <a:p>
            <a:endParaRPr lang="en-US" dirty="0"/>
          </a:p>
          <a:p>
            <a:pPr marL="158750" indent="0">
              <a:buNone/>
            </a:pPr>
            <a:r>
              <a:rPr lang="en-US" dirty="0"/>
              <a:t>NEXT PART: QUESTIONS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Presentation 2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338215" y="3763084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Madison O’Quinn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James Philips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Chad Harris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Brandon Underwood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05255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/>
              <a:t>Does drought have an effect on crop yield in the southern United States?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05255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Severe drought has a significant negative </a:t>
            </a:r>
          </a:p>
          <a:p>
            <a:pPr marL="0" indent="0" algn="ctr">
              <a:buNone/>
            </a:pPr>
            <a:r>
              <a:rPr lang="en-US" sz="2400" dirty="0"/>
              <a:t>effect on crop yield.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Sources</a:t>
            </a:r>
            <a:endParaRPr dirty="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295" y="1495628"/>
            <a:ext cx="3891411" cy="245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What we found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5804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105255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000" dirty="0"/>
              <a:t>Inconclusive</a:t>
            </a:r>
            <a:endParaRPr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05255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 dirty="0"/>
              <a:t>Examine the role of drought for </a:t>
            </a:r>
          </a:p>
          <a:p>
            <a:pPr marL="76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 dirty="0"/>
              <a:t>states in the midwestern</a:t>
            </a:r>
          </a:p>
          <a:p>
            <a:pPr marL="76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 dirty="0"/>
              <a:t> United States.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777C-4F70-7840-B31F-FA3D20D6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196" y="2277808"/>
            <a:ext cx="2017609" cy="587885"/>
          </a:xfrm>
        </p:spPr>
        <p:txBody>
          <a:bodyPr anchor="ctr"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1468793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301</Words>
  <Application>Microsoft Macintosh PowerPoint</Application>
  <PresentationFormat>On-screen Show (16:9)</PresentationFormat>
  <Paragraphs>70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Arial</vt:lpstr>
      <vt:lpstr>Montserrat</vt:lpstr>
      <vt:lpstr>Focus</vt:lpstr>
      <vt:lpstr>Presentation 2</vt:lpstr>
      <vt:lpstr>PowerPoint Presentation</vt:lpstr>
      <vt:lpstr>PowerPoint Presentation</vt:lpstr>
      <vt:lpstr>Data Sources</vt:lpstr>
      <vt:lpstr>What we found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Presentation</dc:title>
  <cp:lastModifiedBy>Madison O'Quinn</cp:lastModifiedBy>
  <cp:revision>26</cp:revision>
  <dcterms:modified xsi:type="dcterms:W3CDTF">2018-11-19T20:20:15Z</dcterms:modified>
</cp:coreProperties>
</file>