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5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9144000" cy="5143500" type="screen16x9"/>
  <p:notesSz cx="6858000" cy="9144000"/>
  <p:embeddedFontLst>
    <p:embeddedFont>
      <p:font typeface="Lato" panose="020F0502020204030203" pitchFamily="34" charset="77"/>
      <p:regular r:id="rId26"/>
      <p:bold r:id="rId27"/>
      <p:italic r:id="rId28"/>
      <p:boldItalic r:id="rId29"/>
    </p:embeddedFont>
    <p:embeddedFont>
      <p:font typeface="Montserrat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4"/>
    <p:restoredTop sz="79032"/>
  </p:normalViewPr>
  <p:slideViewPr>
    <p:cSldViewPr snapToGrid="0">
      <p:cViewPr varScale="1">
        <p:scale>
          <a:sx n="114" d="100"/>
          <a:sy n="114" d="100"/>
        </p:scale>
        <p:origin x="119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JAMES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normalized value for percent lost of the area planted.</a:t>
            </a:r>
          </a:p>
          <a:p>
            <a:r>
              <a:rPr lang="en-US" dirty="0"/>
              <a:t>As can be seen Texas has the highest average loss and most of the other states have similar percent losses.</a:t>
            </a:r>
          </a:p>
        </p:txBody>
      </p:sp>
    </p:spTree>
    <p:extLst>
      <p:ext uri="{BB962C8B-B14F-4D97-AF65-F5344CB8AC3E}">
        <p14:creationId xmlns:p14="http://schemas.microsoft.com/office/powerpoint/2010/main" val="3465682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/>
              <a:t>MADISON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Order is AL, FL, LA, TX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graph is a hyperlink to enlarged version.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r>
              <a:rPr lang="en-US" dirty="0"/>
              <a:t>We had the expectation that the loss would be heavily affected by the number of storms</a:t>
            </a:r>
          </a:p>
          <a:p>
            <a:endParaRPr lang="en-US" dirty="0"/>
          </a:p>
          <a:p>
            <a:r>
              <a:rPr lang="en-US" dirty="0"/>
              <a:t>Our Conclusion: We did not find any correlation, in fact there were years where there were many storms and the loss was very low and vice versa. </a:t>
            </a:r>
          </a:p>
        </p:txBody>
      </p:sp>
    </p:spTree>
    <p:extLst>
      <p:ext uri="{BB962C8B-B14F-4D97-AF65-F5344CB8AC3E}">
        <p14:creationId xmlns:p14="http://schemas.microsoft.com/office/powerpoint/2010/main" val="52553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dirty="0"/>
              <a:t>MADISON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Order is AL, FL, LA, TX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graph is a hyperlink to enlarged version.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Expectation was that higher wind speed would cause greater loss of crops.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Conclusion: There was no correlation between max wind speed and loss.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35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dbebae3d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dbebae3d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BRANDON</a:t>
            </a:r>
            <a:endParaRPr b="1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dbebae3d_0_7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dbebae3d_0_7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Where are we going from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Looking at other potential factors.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clear from the crop yield data that there is some factor causing crop loss.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have to figure out what that factor is.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main factor we want to look at is how drought affects crop yield. We think there may be a correlation between drought and crop loss.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43dbebae3d_0_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43dbebae3d_0_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BRANDON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question led to our formal hypothesis...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3dbebae3d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3dbebae3d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BRANDON</a:t>
            </a:r>
            <a:endParaRPr lang="en-US" sz="1100" b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Meaning there should be a correlation between loss of crops and storm frequency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or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sz="1100" dirty="0"/>
              <a:t>there should be a correlation between loss of crops and severity of storm.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3dbebae3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3dbebae3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BRANDON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Main Reasons we changed: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Pollution is hard to define. Does it mean runoff, air pollution, pesticides.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Moreover, how do you define what is a pollutant?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We had trouble finding useful data. We were able to find tons of crop data but this data is for the state level.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To actually determine the effect of any pollutant on crop yield we would need data for the county level at the highest.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dbebae3d_0_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dbebae3d_0_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JAMES</a:t>
            </a:r>
            <a:endParaRPr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dbebae3d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dbebae3d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MADISON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Middle value is the average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Overall our data quality was pretty good.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quality for the weather data is exceptional though.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3dbebae3d_0_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3dbebae3d_0_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Slide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CHAD</a:t>
            </a:r>
          </a:p>
          <a:p>
            <a:endParaRPr lang="en-US" dirty="0"/>
          </a:p>
          <a:p>
            <a:r>
              <a:rPr lang="en-US" dirty="0"/>
              <a:t>Florida is the blue. </a:t>
            </a:r>
          </a:p>
          <a:p>
            <a:r>
              <a:rPr lang="en-US" dirty="0"/>
              <a:t>Most other states had similar numbers with Virginia and Mississippi being the exceptions. </a:t>
            </a:r>
          </a:p>
        </p:txBody>
      </p:sp>
    </p:spTree>
    <p:extLst>
      <p:ext uri="{BB962C8B-B14F-4D97-AF65-F5344CB8AC3E}">
        <p14:creationId xmlns:p14="http://schemas.microsoft.com/office/powerpoint/2010/main" val="390905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shows the number of storms that hit each state by year. </a:t>
            </a:r>
          </a:p>
          <a:p>
            <a:r>
              <a:rPr lang="en-US" dirty="0"/>
              <a:t>Consistently Florida receives several storms per year. </a:t>
            </a:r>
          </a:p>
          <a:p>
            <a:r>
              <a:rPr lang="en-US" dirty="0"/>
              <a:t>Meanwhile states like Virginia are barely on this graph.</a:t>
            </a:r>
          </a:p>
        </p:txBody>
      </p:sp>
    </p:spTree>
    <p:extLst>
      <p:ext uri="{BB962C8B-B14F-4D97-AF65-F5344CB8AC3E}">
        <p14:creationId xmlns:p14="http://schemas.microsoft.com/office/powerpoint/2010/main" val="3496359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16.xml"/><Relationship Id="rId7" Type="http://schemas.openxmlformats.org/officeDocument/2006/relationships/slide" Target="slide1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slide" Target="slide17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slide" Target="slide1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" Target="slide20.xml"/><Relationship Id="rId7" Type="http://schemas.openxmlformats.org/officeDocument/2006/relationships/slide" Target="slide2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slide" Target="slide21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slide" Target="slide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38215" y="3763084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Madison O’Quinn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James Philips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Chad Harris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Brandon Underwood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7604-0954-8645-AA17-48D74C2B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Loss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A62E7-FEB4-BA49-9836-F8F53947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7851"/>
            <a:ext cx="9144000" cy="396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755885-B1B9-2C45-83FD-C8F00F7E75AB}"/>
              </a:ext>
            </a:extLst>
          </p:cNvPr>
          <p:cNvSpPr txBox="1"/>
          <p:nvPr/>
        </p:nvSpPr>
        <p:spPr>
          <a:xfrm>
            <a:off x="7079876" y="393750"/>
            <a:ext cx="658906" cy="38617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8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3470-FD11-7E4A-945C-E71A20AE9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storms vs Loss</a:t>
            </a:r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F30E4E94-F5C2-964C-9AFE-7EBC832A4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24" y="1494303"/>
            <a:ext cx="4222377" cy="1505965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A34F0BDA-BD8E-0249-AB04-F189ACBBB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2851" y="1494303"/>
            <a:ext cx="4222377" cy="1505965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716392B9-CA9C-F646-BCBB-45E0E9A492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324" y="3341593"/>
            <a:ext cx="4222377" cy="1505965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E2C96800-0CF6-554E-80B0-875C7F1B43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2851" y="3341592"/>
            <a:ext cx="4222377" cy="150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4A9A6-02BB-014A-955E-59954184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</p:spPr>
        <p:txBody>
          <a:bodyPr/>
          <a:lstStyle/>
          <a:p>
            <a:r>
              <a:rPr lang="en-US" dirty="0"/>
              <a:t>Storm Severity vs Loss</a:t>
            </a:r>
          </a:p>
        </p:txBody>
      </p:sp>
      <p:pic>
        <p:nvPicPr>
          <p:cNvPr id="5" name="Picture 4">
            <a:hlinkClick r:id="rId3" action="ppaction://hlinksldjump"/>
            <a:extLst>
              <a:ext uri="{FF2B5EF4-FFF2-40B4-BE49-F238E27FC236}">
                <a16:creationId xmlns:a16="http://schemas.microsoft.com/office/drawing/2014/main" id="{DE303EB3-5E41-7946-BF37-565DF4578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40" y="1424198"/>
            <a:ext cx="3747968" cy="1626332"/>
          </a:xfrm>
          <a:prstGeom prst="rect">
            <a:avLst/>
          </a:prstGeom>
        </p:spPr>
      </p:pic>
      <p:pic>
        <p:nvPicPr>
          <p:cNvPr id="7" name="Picture 6">
            <a:hlinkClick r:id="rId5" action="ppaction://hlinksldjump"/>
            <a:extLst>
              <a:ext uri="{FF2B5EF4-FFF2-40B4-BE49-F238E27FC236}">
                <a16:creationId xmlns:a16="http://schemas.microsoft.com/office/drawing/2014/main" id="{AC9ACE9A-22BD-174C-AE2D-49DB5BB7EE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737" y="1431304"/>
            <a:ext cx="3731592" cy="1619226"/>
          </a:xfrm>
          <a:prstGeom prst="rect">
            <a:avLst/>
          </a:prstGeom>
        </p:spPr>
      </p:pic>
      <p:pic>
        <p:nvPicPr>
          <p:cNvPr id="9" name="Picture 8">
            <a:hlinkClick r:id="rId7" action="ppaction://hlinksldjump"/>
            <a:extLst>
              <a:ext uri="{FF2B5EF4-FFF2-40B4-BE49-F238E27FC236}">
                <a16:creationId xmlns:a16="http://schemas.microsoft.com/office/drawing/2014/main" id="{3E2717B0-2932-254A-A34B-A8E00394DA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40" y="3239554"/>
            <a:ext cx="3747968" cy="1626332"/>
          </a:xfrm>
          <a:prstGeom prst="rect">
            <a:avLst/>
          </a:prstGeom>
        </p:spPr>
      </p:pic>
      <p:pic>
        <p:nvPicPr>
          <p:cNvPr id="11" name="Picture 10">
            <a:hlinkClick r:id="rId9" action="ppaction://hlinksldjump"/>
            <a:extLst>
              <a:ext uri="{FF2B5EF4-FFF2-40B4-BE49-F238E27FC236}">
                <a16:creationId xmlns:a16="http://schemas.microsoft.com/office/drawing/2014/main" id="{19101937-BFCF-984D-9B41-0FE3672220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5737" y="3239554"/>
            <a:ext cx="3731592" cy="161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9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conclusion</a:t>
            </a:r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/>
              <a:t>We found no correlation between loss of crops and storm frequency or severity.</a:t>
            </a:r>
            <a:endParaRPr sz="3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Look at other potential factors </a:t>
            </a:r>
          </a:p>
          <a:p>
            <a:pPr marL="76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such as drought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777C-4F70-7840-B31F-FA3D20D6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112" y="2277808"/>
            <a:ext cx="981776" cy="587885"/>
          </a:xfrm>
        </p:spPr>
        <p:txBody>
          <a:bodyPr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881468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3CB07-4F17-ED40-8003-FF523058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Alabama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748C7-9288-3847-8124-1E8BF1C49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03" y="1405217"/>
            <a:ext cx="8766394" cy="312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2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3B2D-FA38-F648-8983-AC2084070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FEDAB-CB4F-9C40-9452-F8077E0E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3" y="1545462"/>
            <a:ext cx="8599394" cy="30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1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7254F-83B3-044B-A498-B573ADA51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Louisiana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FC68D-7A72-7B40-A944-B56E9343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0" y="1680882"/>
            <a:ext cx="8540180" cy="304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93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2FFA-638B-E04E-AA88-0B5307F02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90EAAC-CE96-3E42-A770-CCE0F740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9" y="1539726"/>
            <a:ext cx="8653182" cy="308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 dirty="0"/>
              <a:t>Do major storms have an effect on crop yield?</a:t>
            </a:r>
            <a:endParaRPr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3437-A3E6-964F-8139-C151804F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Alabama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A723B-DF39-8B45-8C16-7F555F65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07850"/>
            <a:ext cx="8229600" cy="35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1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B65C4-3BBF-0949-8AE0-B27FEE3A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Florida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9027-D76D-4E47-AB34-70F5E814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31" y="1250310"/>
            <a:ext cx="8698938" cy="37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3B41-6AEC-8545-8374-01D0F319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Louisiana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967C6-DE3F-0A4D-852F-DDD2F858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6" y="1307850"/>
            <a:ext cx="8302428" cy="360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69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E1FA-D0EB-0748-A403-D972F821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D126B-FFFA-544D-A306-D40E38C08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4" y="1307850"/>
            <a:ext cx="8156772" cy="35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0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 Hypothesis</a:t>
            </a:r>
            <a:endParaRPr dirty="0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Major storms have a negative </a:t>
            </a:r>
          </a:p>
          <a:p>
            <a:pPr marL="0" indent="0" algn="ctr">
              <a:buNone/>
            </a:pPr>
            <a:r>
              <a:rPr lang="en-US" sz="2400" dirty="0"/>
              <a:t>impact on crop yield.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we got here:</a:t>
            </a:r>
            <a:endParaRPr dirty="0"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052550" y="11161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Original question: </a:t>
            </a:r>
          </a:p>
          <a:p>
            <a:pPr marL="7620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dirty="0"/>
              <a:t>How does pollution affect crop yield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sources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925" y="1650100"/>
            <a:ext cx="3844525" cy="27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375" y="1889900"/>
            <a:ext cx="3308750" cy="226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 quality</a:t>
            </a:r>
            <a:endParaRPr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Crops</a:t>
            </a:r>
            <a:endParaRPr sz="2400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63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68</a:t>
            </a:r>
            <a:endParaRPr sz="7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73</a:t>
            </a:r>
            <a:endParaRPr sz="240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Weather</a:t>
            </a:r>
            <a:endParaRPr sz="2400" u="sng"/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71</a:t>
            </a:r>
            <a:endParaRPr sz="24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79</a:t>
            </a:r>
            <a:endParaRPr sz="72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89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0" y="2114700"/>
            <a:ext cx="91440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derived from the data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70540-6501-7346-9AEA-4EE015F8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7330" y="239109"/>
            <a:ext cx="7038900" cy="914100"/>
          </a:xfrm>
        </p:spPr>
        <p:txBody>
          <a:bodyPr/>
          <a:lstStyle/>
          <a:p>
            <a:r>
              <a:rPr lang="en-US" dirty="0"/>
              <a:t>Which state has been hit the most?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D5694-3617-2E4C-9A4B-692DAACE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419" y="850800"/>
            <a:ext cx="8604002" cy="402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96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597C-B898-8346-AF7C-97FDFCC03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7499" y="393750"/>
            <a:ext cx="7295171" cy="914100"/>
          </a:xfrm>
        </p:spPr>
        <p:txBody>
          <a:bodyPr/>
          <a:lstStyle/>
          <a:p>
            <a:r>
              <a:rPr lang="en-US" dirty="0"/>
              <a:t>Number of storms by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FCF38-A9F7-3442-9664-18ECAFFE9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70" r="3310"/>
          <a:stretch/>
        </p:blipFill>
        <p:spPr>
          <a:xfrm>
            <a:off x="218515" y="1549939"/>
            <a:ext cx="8706971" cy="28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68938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542</Words>
  <Application>Microsoft Macintosh PowerPoint</Application>
  <PresentationFormat>On-screen Show (16:9)</PresentationFormat>
  <Paragraphs>113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Montserrat</vt:lpstr>
      <vt:lpstr>Lato</vt:lpstr>
      <vt:lpstr>Focus</vt:lpstr>
      <vt:lpstr>Hypothesis Presentation</vt:lpstr>
      <vt:lpstr>Research Question</vt:lpstr>
      <vt:lpstr>Initial Hypothesis</vt:lpstr>
      <vt:lpstr>How we got here:</vt:lpstr>
      <vt:lpstr>Our data sources</vt:lpstr>
      <vt:lpstr>Our data quality</vt:lpstr>
      <vt:lpstr>What we derived from the data</vt:lpstr>
      <vt:lpstr>Which state has been hit the most?</vt:lpstr>
      <vt:lpstr>Number of storms by year</vt:lpstr>
      <vt:lpstr>Average Loss by state</vt:lpstr>
      <vt:lpstr>Number of storms vs Loss</vt:lpstr>
      <vt:lpstr>Storm Severity vs Loss</vt:lpstr>
      <vt:lpstr>Our conclusion</vt:lpstr>
      <vt:lpstr>Next steps</vt:lpstr>
      <vt:lpstr>END</vt:lpstr>
      <vt:lpstr>Alabama</vt:lpstr>
      <vt:lpstr>Florida</vt:lpstr>
      <vt:lpstr>Louisiana </vt:lpstr>
      <vt:lpstr>Texas</vt:lpstr>
      <vt:lpstr>Alabama</vt:lpstr>
      <vt:lpstr>Florida</vt:lpstr>
      <vt:lpstr>Louisiana</vt:lpstr>
      <vt:lpstr>Texas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Presentation</dc:title>
  <cp:lastModifiedBy>Madison O'Quinn</cp:lastModifiedBy>
  <cp:revision>12</cp:revision>
  <dcterms:modified xsi:type="dcterms:W3CDTF">2018-10-10T19:06:01Z</dcterms:modified>
</cp:coreProperties>
</file>