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36"/>
    <p:restoredTop sz="94643"/>
  </p:normalViewPr>
  <p:slideViewPr>
    <p:cSldViewPr snapToGrid="0" snapToObjects="1">
      <p:cViewPr>
        <p:scale>
          <a:sx n="86" d="100"/>
          <a:sy n="86" d="100"/>
        </p:scale>
        <p:origin x="1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5D4A-591D-2B41-B8F4-FA371B41D1CF}" type="datetimeFigureOut">
              <a:rPr lang="de-DE" smtClean="0"/>
              <a:t>08.11.18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7A71A-5AE3-EA43-B407-0093EC871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78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 userDrawn="1"/>
        </p:nvSpPr>
        <p:spPr>
          <a:xfrm>
            <a:off x="407509" y="717125"/>
            <a:ext cx="88855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b="1" u="non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4500" b="1" u="none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&amp; Steganalyse</a:t>
            </a:r>
          </a:p>
          <a:p>
            <a:r>
              <a:rPr lang="de-DE" sz="3600" b="0" i="1" u="none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1. Seminarvortrag</a:t>
            </a:r>
            <a:r>
              <a:rPr lang="de-DE" sz="4500" b="1" baseline="0" dirty="0" smtClean="0">
                <a:latin typeface="Helvetica" charset="0"/>
                <a:ea typeface="Helvetica" charset="0"/>
                <a:cs typeface="Helvetica" charset="0"/>
              </a:rPr>
              <a:t/>
            </a:r>
            <a:br>
              <a:rPr lang="de-DE" sz="4500" b="1" baseline="0" dirty="0" smtClean="0">
                <a:latin typeface="Helvetica" charset="0"/>
                <a:ea typeface="Helvetica" charset="0"/>
                <a:cs typeface="Helvetica" charset="0"/>
              </a:rPr>
            </a:b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34531" y="5485532"/>
            <a:ext cx="416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100" b="1" i="0" u="none" dirty="0" smtClean="0"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2100" b="1" i="0" u="none" dirty="0" err="1" smtClean="0"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2100" b="1" i="0" u="none" dirty="0" smtClean="0">
              <a:latin typeface="Helvetica" charset="0"/>
              <a:ea typeface="Helvetica" charset="0"/>
              <a:cs typeface="Helvetica" charset="0"/>
            </a:endParaRPr>
          </a:p>
          <a:p>
            <a:pPr algn="r"/>
            <a:r>
              <a:rPr lang="de-DE" sz="2100" b="1" i="0" u="none" dirty="0" smtClean="0">
                <a:latin typeface="Helvetica" charset="0"/>
                <a:ea typeface="Helvetica" charset="0"/>
                <a:cs typeface="Helvetica" charset="0"/>
              </a:rPr>
              <a:t>Marc</a:t>
            </a:r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 Torchala</a:t>
            </a:r>
          </a:p>
          <a:p>
            <a:pPr algn="r"/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Felix Berger</a:t>
            </a:r>
          </a:p>
          <a:p>
            <a:pPr algn="r"/>
            <a:r>
              <a:rPr lang="de-DE" sz="2100" b="1" i="0" u="none" baseline="0" dirty="0" smtClean="0">
                <a:latin typeface="Helvetica" charset="0"/>
                <a:ea typeface="Helvetica" charset="0"/>
                <a:cs typeface="Helvetica" charset="0"/>
              </a:rPr>
              <a:t>Moritz Nachtigall</a:t>
            </a:r>
            <a:endParaRPr lang="de-DE" sz="1500" i="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7" name="Gerade Verbindung 16"/>
          <p:cNvCxnSpPr/>
          <p:nvPr userDrawn="1"/>
        </p:nvCxnSpPr>
        <p:spPr>
          <a:xfrm flipV="1">
            <a:off x="0" y="2637183"/>
            <a:ext cx="9144000" cy="13252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655" y="5579538"/>
            <a:ext cx="1229814" cy="8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20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65129"/>
            <a:ext cx="1971675" cy="5811839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6" y="365129"/>
            <a:ext cx="5800725" cy="5811839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2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 sz="19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600"/>
            </a:lvl4pPr>
            <a:lvl5pPr>
              <a:buClr>
                <a:schemeClr val="accent6"/>
              </a:buClr>
              <a:defRPr sz="1400"/>
            </a:lvl5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144815" y="23358"/>
            <a:ext cx="4854370" cy="33855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de-DE" sz="1600" b="1" i="0" dirty="0" err="1" smtClean="0">
                <a:effectLst/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1600" b="1" i="0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 &amp; Steganalyse</a:t>
            </a:r>
            <a:endParaRPr lang="de-DE" sz="1600" b="0" i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356394"/>
            <a:ext cx="27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>
                <a:effectLst/>
                <a:latin typeface="Helvetica" charset="0"/>
                <a:ea typeface="Helvetica" charset="0"/>
                <a:cs typeface="Helvetica" charset="0"/>
              </a:rPr>
              <a:t>Felix</a:t>
            </a:r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 Berger</a:t>
            </a:r>
            <a:b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</a:br>
            <a:r>
              <a:rPr lang="de-DE" sz="1400" b="1" baseline="0" smtClean="0">
                <a:effectLst/>
                <a:latin typeface="Helvetica" charset="0"/>
                <a:ea typeface="Helvetica" charset="0"/>
                <a:cs typeface="Helvetica" charset="0"/>
              </a:rPr>
              <a:t>Marc Torchala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579145" y="33462"/>
            <a:ext cx="56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C0F49E-C000-F84D-A02F-74E671EBD9F4}" type="slidenum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pPr algn="r"/>
              <a:t>‹Nr.›</a:t>
            </a:fld>
            <a:endParaRPr lang="de-DE" sz="12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0" y="38865"/>
            <a:ext cx="236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023192D-BAE1-D245-AB5C-2881A0B0907B}" type="datetime4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t>8. November 2018</a:t>
            </a:fld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 flipV="1">
            <a:off x="-14990" y="367587"/>
            <a:ext cx="9144000" cy="13252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6353353"/>
            <a:ext cx="9148970" cy="1075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3938" y="6448811"/>
            <a:ext cx="496124" cy="352509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482477" y="6371044"/>
            <a:ext cx="16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Moritz Nachtigall</a:t>
            </a:r>
          </a:p>
          <a:p>
            <a:pPr algn="r"/>
            <a:r>
              <a:rPr lang="de-DE" sz="1400" b="1" baseline="0" dirty="0" smtClean="0">
                <a:effectLst/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1400" b="1" baseline="0" dirty="0" err="1" smtClean="0">
                <a:effectLst/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45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49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6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6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74" indent="0">
              <a:buNone/>
              <a:defRPr sz="2100"/>
            </a:lvl2pPr>
            <a:lvl3pPr marL="685750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2" indent="0">
              <a:buNone/>
              <a:defRPr sz="1500"/>
            </a:lvl6pPr>
            <a:lvl7pPr marL="2057247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Tutorium Context Aware and Mobile Computing         Marc Torchala Bachelor of Science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68575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71438" indent="-171438" algn="l" defTabSz="685750" rtl="0" eaLnBrk="1" latinLnBrk="0" hangingPunct="1">
        <a:lnSpc>
          <a:spcPct val="90000"/>
        </a:lnSpc>
        <a:spcBef>
          <a:spcPts val="751"/>
        </a:spcBef>
        <a:buClr>
          <a:srgbClr val="FF0000"/>
        </a:buClr>
        <a:buFont typeface="Arial" charset="0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14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187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061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2935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6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Überblick über das Seminar</a:t>
            </a:r>
          </a:p>
          <a:p>
            <a:r>
              <a:rPr lang="de-DE" b="1" dirty="0" err="1" smtClean="0"/>
              <a:t>Steganographie</a:t>
            </a:r>
            <a:endParaRPr lang="de-DE" b="1" dirty="0" smtClean="0"/>
          </a:p>
          <a:p>
            <a:pPr lvl="1"/>
            <a:r>
              <a:rPr lang="de-DE" dirty="0" smtClean="0"/>
              <a:t>Grundlagen/Erläuterung</a:t>
            </a:r>
          </a:p>
          <a:p>
            <a:pPr lvl="1"/>
            <a:r>
              <a:rPr lang="de-DE" dirty="0" smtClean="0"/>
              <a:t>Verstecken von Text in Bildern</a:t>
            </a:r>
          </a:p>
          <a:p>
            <a:pPr lvl="2"/>
            <a:r>
              <a:rPr lang="de-DE" dirty="0" smtClean="0"/>
              <a:t>Naiver Ansatz</a:t>
            </a:r>
          </a:p>
          <a:p>
            <a:pPr lvl="2"/>
            <a:r>
              <a:rPr lang="de-DE" dirty="0" smtClean="0"/>
              <a:t>LSB-Methodik</a:t>
            </a:r>
            <a:endParaRPr lang="de-DE" dirty="0"/>
          </a:p>
          <a:p>
            <a:endParaRPr lang="de-DE" b="1" dirty="0"/>
          </a:p>
          <a:p>
            <a:r>
              <a:rPr lang="de-DE" b="1" dirty="0" smtClean="0"/>
              <a:t>Steganalyse</a:t>
            </a:r>
          </a:p>
          <a:p>
            <a:pPr lvl="1"/>
            <a:r>
              <a:rPr lang="de-DE" smtClean="0"/>
              <a:t>Grundlagen/Erläuterung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0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CVorlagePräsentation" id="{708A2B3B-EC0D-B044-A312-A1E8EFD62AF2}" vid="{9548B672-2ABD-5046-A4C6-F0F33EED0F6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CAMCVorlagePräsentation</Template>
  <TotalTime>0</TotalTime>
  <Words>17</Words>
  <Application>Microsoft Macintosh PowerPoint</Application>
  <PresentationFormat>Bildschirmpräsentation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Calibri</vt:lpstr>
      <vt:lpstr>Helvetica</vt:lpstr>
      <vt:lpstr>Arial</vt:lpstr>
      <vt:lpstr>Office-Design</vt:lpstr>
      <vt:lpstr>PowerPoint-Präsentation</vt:lpstr>
      <vt:lpstr>Inhalt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Torchala</dc:creator>
  <cp:lastModifiedBy>Marc Torchala</cp:lastModifiedBy>
  <cp:revision>24</cp:revision>
  <dcterms:created xsi:type="dcterms:W3CDTF">2018-03-29T13:45:31Z</dcterms:created>
  <dcterms:modified xsi:type="dcterms:W3CDTF">2018-11-08T18:04:29Z</dcterms:modified>
</cp:coreProperties>
</file>