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/>
    <p:restoredTop sz="91576"/>
  </p:normalViewPr>
  <p:slideViewPr>
    <p:cSldViewPr snapToGrid="0" snapToObjects="1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08.12.18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letzten 10 Bits ersetzt, sonst </a:t>
            </a:r>
            <a:r>
              <a:rPr lang="de-DE"/>
              <a:t>kaum wahrnehmbar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8. Dezember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steganalatytischen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Visueller-Angriff</a:t>
            </a:r>
          </a:p>
          <a:p>
            <a:pPr lvl="1"/>
            <a:r>
              <a:rPr lang="de-DE" dirty="0"/>
              <a:t>Histogramm-Angriff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Grundlagen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ABA068-3A6B-E341-9F66-04ACB7EB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3663"/>
          </a:xfrm>
        </p:spPr>
        <p:txBody>
          <a:bodyPr>
            <a:normAutofit/>
          </a:bodyPr>
          <a:lstStyle/>
          <a:p>
            <a:r>
              <a:rPr lang="de-DE" dirty="0"/>
              <a:t>Amplitude</a:t>
            </a:r>
          </a:p>
          <a:p>
            <a:pPr lvl="1"/>
            <a:r>
              <a:rPr lang="de-DE" dirty="0"/>
              <a:t>Größe der Vibration</a:t>
            </a:r>
          </a:p>
          <a:p>
            <a:pPr lvl="1"/>
            <a:r>
              <a:rPr lang="de-DE" dirty="0"/>
              <a:t>Bestimmt wie laut der Ton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Frequenz</a:t>
            </a:r>
          </a:p>
          <a:p>
            <a:pPr lvl="1"/>
            <a:r>
              <a:rPr lang="de-DE" dirty="0"/>
              <a:t>Geschwindigkeit der Vibration</a:t>
            </a:r>
          </a:p>
          <a:p>
            <a:pPr lvl="1"/>
            <a:r>
              <a:rPr lang="de-DE" dirty="0"/>
              <a:t>Bestimmt die Tonhöhe</a:t>
            </a:r>
          </a:p>
          <a:p>
            <a:pPr lvl="1"/>
            <a:r>
              <a:rPr lang="de-DE" dirty="0"/>
              <a:t>Gemessen in Hertz</a:t>
            </a:r>
          </a:p>
          <a:p>
            <a:pPr lvl="1"/>
            <a:r>
              <a:rPr lang="de-DE" dirty="0">
                <a:sym typeface="Wingdings" pitchFamily="2" charset="2"/>
              </a:rPr>
              <a:t>1 Hz = 1 Zyklus / Sekunde </a:t>
            </a:r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26C59FE-FE7B-5A40-A4B2-143EC46C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4" y="2001328"/>
            <a:ext cx="4144072" cy="9698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E8945BD-4CA1-DF44-8F7C-7500D0AB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74" y="4148195"/>
            <a:ext cx="4042015" cy="10324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24FF42-7904-2845-8717-57B719EB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72" y="5352585"/>
            <a:ext cx="4198137" cy="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5742A-A122-1A43-8074-CEC90952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Abtasten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C8A8C-3035-5A44-B517-ABBB20B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Kurve wird in gleichbleibenden Abständen abgetastet</a:t>
            </a:r>
          </a:p>
          <a:p>
            <a:r>
              <a:rPr lang="de-DE" dirty="0"/>
              <a:t>Bei zu geringer Abtastfrequenz kommt es zu einer falschen Interpolation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55A931-7FD0-AC4A-9AC4-6A8A5FA4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2BB4-7703-1844-9885-82763066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</a:t>
            </a:r>
            <a:r>
              <a:rPr lang="de-DE" dirty="0" err="1"/>
              <a:t>Abstasten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69144-5AEA-D94D-9186-DCC40354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Nyquist</a:t>
            </a:r>
            <a:r>
              <a:rPr lang="de-DE" dirty="0"/>
              <a:t> Theorem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Abtastfrequnz</a:t>
            </a:r>
            <a:r>
              <a:rPr lang="de-DE" dirty="0">
                <a:sym typeface="Wingdings" pitchFamily="2" charset="2"/>
              </a:rPr>
              <a:t> muss mindestens doppelt so groß sein, wie die zugrundeliegende Frequenz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FE8A4-9BD2-2E41-9B45-CF91ADBE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33860-3621-414D-B7E7-03122FE0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LSB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6A332-7F71-3F4B-875F-D1DDF737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Frames bestehen aus einer 16 Bit zahl</a:t>
            </a:r>
          </a:p>
          <a:p>
            <a:r>
              <a:rPr lang="de-DE" dirty="0"/>
              <a:t>Diese repräsentiert die Amplitude</a:t>
            </a:r>
          </a:p>
          <a:p>
            <a:r>
              <a:rPr lang="de-DE" dirty="0"/>
              <a:t>Bits der binärkodierten Nachricht werden die </a:t>
            </a:r>
            <a:r>
              <a:rPr lang="de-DE" dirty="0" err="1"/>
              <a:t>n</a:t>
            </a:r>
            <a:r>
              <a:rPr lang="de-DE" dirty="0"/>
              <a:t> letzten Bits geändert</a:t>
            </a:r>
          </a:p>
        </p:txBody>
      </p:sp>
      <p:pic>
        <p:nvPicPr>
          <p:cNvPr id="4" name="encoded.wav">
            <a:hlinkClick r:id="" action="ppaction://media"/>
            <a:extLst>
              <a:ext uri="{FF2B5EF4-FFF2-40B4-BE49-F238E27FC236}">
                <a16:creationId xmlns:a16="http://schemas.microsoft.com/office/drawing/2014/main" id="{8A728F12-54AD-544F-98E4-5F6F5A8017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63473" y="4001294"/>
            <a:ext cx="812800" cy="812800"/>
          </a:xfrm>
          <a:prstGeom prst="rect">
            <a:avLst/>
          </a:prstGeom>
        </p:spPr>
      </p:pic>
      <p:pic>
        <p:nvPicPr>
          <p:cNvPr id="5" name="sound.wav">
            <a:hlinkClick r:id="" action="ppaction://media"/>
            <a:extLst>
              <a:ext uri="{FF2B5EF4-FFF2-40B4-BE49-F238E27FC236}">
                <a16:creationId xmlns:a16="http://schemas.microsoft.com/office/drawing/2014/main" id="{0E634A2F-D150-E84D-9D08-89DDCC2941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67727" y="4001294"/>
            <a:ext cx="812800" cy="812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B42AF6-E73C-6D40-8DA8-88D5E4A9CFDE}"/>
              </a:ext>
            </a:extLst>
          </p:cNvPr>
          <p:cNvSpPr txBox="1"/>
          <p:nvPr/>
        </p:nvSpPr>
        <p:spPr>
          <a:xfrm>
            <a:off x="1563288" y="53108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E041-4DE2-3147-8911-0F2F015441AC}"/>
              </a:ext>
            </a:extLst>
          </p:cNvPr>
          <p:cNvSpPr txBox="1"/>
          <p:nvPr/>
        </p:nvSpPr>
        <p:spPr>
          <a:xfrm>
            <a:off x="6559034" y="5310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6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5A59A-2BC6-1548-9F16-49ED5374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676B2-7595-8E41-9064-0DC9D730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www.howmusicworks.org</a:t>
            </a:r>
            <a:r>
              <a:rPr lang="de-DE" dirty="0"/>
              <a:t>/103/Sound-</a:t>
            </a:r>
            <a:r>
              <a:rPr lang="de-DE" dirty="0" err="1"/>
              <a:t>and</a:t>
            </a:r>
            <a:r>
              <a:rPr lang="de-DE" dirty="0"/>
              <a:t>-Music/Amplitude-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1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116</Words>
  <Application>Microsoft Macintosh PowerPoint</Application>
  <PresentationFormat>Bildschirmpräsentation (4:3)</PresentationFormat>
  <Paragraphs>37</Paragraphs>
  <Slides>7</Slides>
  <Notes>1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Office-Design</vt:lpstr>
      <vt:lpstr>PowerPoint-Präsentation</vt:lpstr>
      <vt:lpstr>Inhalt</vt:lpstr>
      <vt:lpstr>Audio - Grundlagen</vt:lpstr>
      <vt:lpstr>Audio – Abtasten</vt:lpstr>
      <vt:lpstr>Audio - Abstasten</vt:lpstr>
      <vt:lpstr>LSB Methode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67</cp:revision>
  <cp:lastPrinted>2018-11-12T14:04:00Z</cp:lastPrinted>
  <dcterms:created xsi:type="dcterms:W3CDTF">2018-03-29T13:45:31Z</dcterms:created>
  <dcterms:modified xsi:type="dcterms:W3CDTF">2018-12-08T17:44:16Z</dcterms:modified>
</cp:coreProperties>
</file>