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72" r:id="rId2"/>
    <p:sldId id="273" r:id="rId3"/>
    <p:sldId id="274" r:id="rId4"/>
    <p:sldId id="275" r:id="rId5"/>
    <p:sldId id="276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/>
    <p:restoredTop sz="72402" autoAdjust="0"/>
  </p:normalViewPr>
  <p:slideViewPr>
    <p:cSldViewPr snapToGrid="0" snapToObjects="1">
      <p:cViewPr varScale="1">
        <p:scale>
          <a:sx n="87" d="100"/>
          <a:sy n="87" d="100"/>
        </p:scale>
        <p:origin x="22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13.01.19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JPEG Edge </a:t>
            </a:r>
            <a:r>
              <a:rPr lang="de-DE" dirty="0" err="1"/>
              <a:t>Ringing</a:t>
            </a:r>
            <a:r>
              <a:rPr lang="de-DE" dirty="0"/>
              <a:t>: </a:t>
            </a:r>
            <a:r>
              <a:rPr lang="de-DE" dirty="0" err="1"/>
              <a:t>Artifacts</a:t>
            </a:r>
            <a:r>
              <a:rPr lang="de-DE" dirty="0"/>
              <a:t> können vorausgesagt werden, Überprüfung dieser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3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Verschleierung: Weniger unterscheidbar von normalem Rauschen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42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2.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13. Januar 2019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Steganographie</a:t>
            </a:r>
            <a:endParaRPr lang="de-DE" b="1" dirty="0"/>
          </a:p>
          <a:p>
            <a:pPr lvl="1"/>
            <a:r>
              <a:rPr lang="de-DE" dirty="0"/>
              <a:t>Grundlagen der Audioverarbeitung</a:t>
            </a:r>
          </a:p>
          <a:p>
            <a:pPr lvl="1"/>
            <a:r>
              <a:rPr lang="de-DE" dirty="0"/>
              <a:t>Verstecken von Informationen in Audio-Dateien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Frequenzraum</a:t>
            </a:r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steganographischen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Wasserzeichen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C23E7-44D9-3E44-BA51-64C0F93D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80E50-F8A4-F249-98B0-43224154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es möglich, dass diese Datei versteckte Informationen enthält?</a:t>
            </a:r>
          </a:p>
          <a:p>
            <a:r>
              <a:rPr lang="de-DE" dirty="0">
                <a:sym typeface="Wingdings" pitchFamily="2" charset="2"/>
              </a:rPr>
              <a:t> Erkennen (und </a:t>
            </a:r>
            <a:r>
              <a:rPr lang="de-DE" dirty="0"/>
              <a:t>Extrahieren) der Informationen aus der Datei</a:t>
            </a:r>
          </a:p>
          <a:p>
            <a:endParaRPr lang="de-DE" dirty="0"/>
          </a:p>
          <a:p>
            <a:r>
              <a:rPr lang="de-DE" dirty="0"/>
              <a:t>Steganalyse dient nur das Erkennen von versteckten Informationen</a:t>
            </a:r>
          </a:p>
          <a:p>
            <a:r>
              <a:rPr lang="de-DE" dirty="0"/>
              <a:t>Lesbarkeit ist nicht garantiert</a:t>
            </a:r>
          </a:p>
        </p:txBody>
      </p:sp>
    </p:spTree>
    <p:extLst>
      <p:ext uri="{BB962C8B-B14F-4D97-AF65-F5344CB8AC3E}">
        <p14:creationId xmlns:p14="http://schemas.microsoft.com/office/powerpoint/2010/main" val="242583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A1976A-64DA-FE4E-840C-1C62A1B8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Statistische Analyse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7F8C9-5B91-9C46-8EAA-96DF8F5B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Visueller Angriff</a:t>
            </a:r>
          </a:p>
          <a:p>
            <a:r>
              <a:rPr lang="de-DE" dirty="0"/>
              <a:t>Vergleich von Dateien die aus der selben Quelle stammen</a:t>
            </a:r>
          </a:p>
          <a:p>
            <a:r>
              <a:rPr lang="de-DE" dirty="0"/>
              <a:t>Analyse der Kompression (z.B. JPEG, MP3)</a:t>
            </a:r>
          </a:p>
          <a:p>
            <a:r>
              <a:rPr lang="de-DE" dirty="0"/>
              <a:t>Konsistenz des Grundrauschen</a:t>
            </a:r>
          </a:p>
          <a:p>
            <a:r>
              <a:rPr lang="de-DE" dirty="0" err="1"/>
              <a:t>Histogrammvergleich</a:t>
            </a:r>
            <a:endParaRPr lang="de-DE" dirty="0"/>
          </a:p>
          <a:p>
            <a:r>
              <a:rPr lang="de-DE" dirty="0"/>
              <a:t>Spektralanalyse</a:t>
            </a:r>
          </a:p>
        </p:txBody>
      </p:sp>
    </p:spTree>
    <p:extLst>
      <p:ext uri="{BB962C8B-B14F-4D97-AF65-F5344CB8AC3E}">
        <p14:creationId xmlns:p14="http://schemas.microsoft.com/office/powerpoint/2010/main" val="10314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24353-8A1D-5845-A2BD-79EDBC4F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23777-00D3-B743-967C-A35C0D4C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Versteckte Informationen sind verschlüsselt</a:t>
            </a:r>
          </a:p>
          <a:p>
            <a:pPr lvl="1"/>
            <a:r>
              <a:rPr lang="de-DE" dirty="0"/>
              <a:t>Inhalt kann nicht gelesen werden</a:t>
            </a:r>
          </a:p>
          <a:p>
            <a:pPr lvl="1"/>
            <a:r>
              <a:rPr lang="de-DE" dirty="0"/>
              <a:t>Auch zur besseren Verschleierung verwendet</a:t>
            </a:r>
          </a:p>
          <a:p>
            <a:r>
              <a:rPr lang="de-DE" dirty="0"/>
              <a:t>Überladen mit Information</a:t>
            </a:r>
          </a:p>
          <a:p>
            <a:pPr lvl="1"/>
            <a:r>
              <a:rPr lang="de-DE" dirty="0"/>
              <a:t>Zufallsinhalt, Random Noise, falsche Informationen</a:t>
            </a:r>
          </a:p>
          <a:p>
            <a:pPr lvl="1"/>
            <a:r>
              <a:rPr lang="de-DE" dirty="0"/>
              <a:t>Höherer Ressourcen- und Zeitaufwand</a:t>
            </a:r>
          </a:p>
        </p:txBody>
      </p:sp>
    </p:spTree>
    <p:extLst>
      <p:ext uri="{BB962C8B-B14F-4D97-AF65-F5344CB8AC3E}">
        <p14:creationId xmlns:p14="http://schemas.microsoft.com/office/powerpoint/2010/main" val="4126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125</Words>
  <Application>Microsoft Macintosh PowerPoint</Application>
  <PresentationFormat>Bildschirmpräsentation 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Office-Design</vt:lpstr>
      <vt:lpstr>PowerPoint-Präsentation</vt:lpstr>
      <vt:lpstr>Inhalt</vt:lpstr>
      <vt:lpstr>Steganalyse</vt:lpstr>
      <vt:lpstr>Statistische Analyse </vt:lpstr>
      <vt:lpstr>Probleme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120</cp:revision>
  <cp:lastPrinted>2018-11-12T14:04:00Z</cp:lastPrinted>
  <dcterms:created xsi:type="dcterms:W3CDTF">2018-03-29T13:45:31Z</dcterms:created>
  <dcterms:modified xsi:type="dcterms:W3CDTF">2019-01-13T13:41:05Z</dcterms:modified>
</cp:coreProperties>
</file>