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9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7B01-E3D3-4D98-9726-68EB6ECF506F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39FF-1424-43F5-825D-BB83B2CC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rlabs.com/thorproduct.cfm?partnumber=LED630L" TargetMode="External"/><Relationship Id="rId2" Type="http://schemas.openxmlformats.org/officeDocument/2006/relationships/hyperlink" Target="https://www.thorlabs.com/thorproduct.cfm?partnumber=ACL25416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horlabs.com/thorproduct.cfm?partnumber=AC254-150-A-ML" TargetMode="External"/><Relationship Id="rId4" Type="http://schemas.openxmlformats.org/officeDocument/2006/relationships/hyperlink" Target="https://www.thorlabs.com/thorproduct.cfm?partnumber=RMS4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4589955" y="5459308"/>
            <a:ext cx="8226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Aspheric </a:t>
            </a:r>
          </a:p>
          <a:p>
            <a:r>
              <a:rPr lang="en-US" sz="1050" dirty="0" smtClean="0"/>
              <a:t>condenser</a:t>
            </a:r>
          </a:p>
          <a:p>
            <a:r>
              <a:rPr lang="en-US" sz="1050" dirty="0" smtClean="0"/>
              <a:t>F=16mm, </a:t>
            </a:r>
          </a:p>
          <a:p>
            <a:r>
              <a:rPr lang="en-US" sz="1050" dirty="0" smtClean="0"/>
              <a:t>NA 0.79</a:t>
            </a:r>
          </a:p>
          <a:p>
            <a:r>
              <a:rPr lang="en-US" sz="1050" u="sng" dirty="0">
                <a:hlinkClick r:id="rId2"/>
              </a:rPr>
              <a:t>ACL25416U</a:t>
            </a:r>
            <a:endParaRPr lang="en-US" sz="1050" dirty="0"/>
          </a:p>
        </p:txBody>
      </p:sp>
      <p:sp>
        <p:nvSpPr>
          <p:cNvPr id="148" name="Oval 147"/>
          <p:cNvSpPr/>
          <p:nvPr/>
        </p:nvSpPr>
        <p:spPr>
          <a:xfrm>
            <a:off x="3177694" y="4550846"/>
            <a:ext cx="201880" cy="1900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955469" y="5338786"/>
            <a:ext cx="1088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Red LED</a:t>
            </a:r>
          </a:p>
          <a:p>
            <a:r>
              <a:rPr lang="en-US" sz="1100" u="sng" dirty="0" smtClean="0">
                <a:hlinkClick r:id="rId3"/>
              </a:rPr>
              <a:t>LED630L</a:t>
            </a:r>
            <a:endParaRPr lang="en-US" sz="1100" dirty="0" smtClean="0"/>
          </a:p>
          <a:p>
            <a:r>
              <a:rPr lang="en-US" sz="1100" dirty="0" smtClean="0"/>
              <a:t>(lensed, 22 </a:t>
            </a:r>
            <a:r>
              <a:rPr lang="en-US" sz="1100" dirty="0" err="1" smtClean="0"/>
              <a:t>deg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half angle)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07482" y="343710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mm</a:t>
            </a:r>
            <a:endParaRPr lang="en-US" dirty="0"/>
          </a:p>
        </p:txBody>
      </p:sp>
      <p:cxnSp>
        <p:nvCxnSpPr>
          <p:cNvPr id="152" name="Straight Connector 151"/>
          <p:cNvCxnSpPr>
            <a:stCxn id="148" idx="2"/>
          </p:cNvCxnSpPr>
          <p:nvPr/>
        </p:nvCxnSpPr>
        <p:spPr>
          <a:xfrm>
            <a:off x="3177694" y="4645849"/>
            <a:ext cx="7560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4179199" y="3844266"/>
            <a:ext cx="15309" cy="1612073"/>
            <a:chOff x="4663569" y="991591"/>
            <a:chExt cx="15309" cy="1612073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663569" y="991591"/>
              <a:ext cx="15309" cy="14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667002" y="1897083"/>
              <a:ext cx="5938" cy="706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3818251" y="5465246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Diffuser</a:t>
            </a:r>
            <a:endParaRPr lang="en-US" sz="105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278634" y="3786810"/>
            <a:ext cx="903998" cy="9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182632" y="3794716"/>
            <a:ext cx="823356" cy="1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99892" y="346295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mm</a:t>
            </a:r>
            <a:endParaRPr lang="en-US" dirty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4999257" y="3794715"/>
            <a:ext cx="970612" cy="4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077677" y="349206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mm</a:t>
            </a:r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5969869" y="3986769"/>
            <a:ext cx="0" cy="13240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 rot="16200000">
            <a:off x="5638195" y="561014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532303" y="5518341"/>
            <a:ext cx="9012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4X PLAN Obj.</a:t>
            </a:r>
          </a:p>
          <a:p>
            <a:r>
              <a:rPr lang="en-US" sz="1050" dirty="0" smtClean="0"/>
              <a:t>(Olympus)</a:t>
            </a:r>
          </a:p>
          <a:p>
            <a:r>
              <a:rPr lang="en-US" sz="1050" dirty="0" smtClean="0"/>
              <a:t>NA 0.1</a:t>
            </a:r>
          </a:p>
          <a:p>
            <a:r>
              <a:rPr lang="en-US" sz="1050" dirty="0" smtClean="0"/>
              <a:t>18.5mm WD</a:t>
            </a:r>
          </a:p>
          <a:p>
            <a:r>
              <a:rPr lang="en-US" sz="1050" dirty="0" smtClean="0">
                <a:hlinkClick r:id="rId4"/>
              </a:rPr>
              <a:t>RMS4X</a:t>
            </a:r>
            <a:endParaRPr lang="en-US" sz="1050" dirty="0" smtClean="0"/>
          </a:p>
          <a:p>
            <a:r>
              <a:rPr lang="en-US" sz="1050" dirty="0" smtClean="0"/>
              <a:t>(f~45mm)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5973022" y="3792486"/>
            <a:ext cx="970612" cy="4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267128" y="351926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mm</a:t>
            </a:r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8783748" y="3897360"/>
            <a:ext cx="201881" cy="162098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514704" y="5502156"/>
            <a:ext cx="11240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achromatic </a:t>
            </a:r>
          </a:p>
          <a:p>
            <a:r>
              <a:rPr lang="en-US" sz="1050" dirty="0" smtClean="0"/>
              <a:t>doublet</a:t>
            </a:r>
          </a:p>
          <a:p>
            <a:r>
              <a:rPr lang="en-US" sz="1050" dirty="0" smtClean="0"/>
              <a:t>f=150</a:t>
            </a:r>
          </a:p>
          <a:p>
            <a:r>
              <a:rPr lang="en-US" sz="1050" dirty="0" smtClean="0">
                <a:hlinkClick r:id="rId5"/>
              </a:rPr>
              <a:t>AC254-150-A-ML</a:t>
            </a:r>
            <a:endParaRPr lang="en-US" sz="1050" dirty="0" smtClean="0"/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943634" y="3786810"/>
            <a:ext cx="1923838" cy="4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456759" y="351539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~90 mm</a:t>
            </a:r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4934859" y="3844265"/>
            <a:ext cx="153616" cy="162098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6860291" y="3844265"/>
            <a:ext cx="153616" cy="162098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0737812" y="3939795"/>
            <a:ext cx="167178" cy="1417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8867472" y="3786810"/>
            <a:ext cx="1923838" cy="4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013952" y="349028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18.5 mm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0384144" y="5438508"/>
            <a:ext cx="1364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CMOS camera</a:t>
            </a:r>
          </a:p>
          <a:p>
            <a:r>
              <a:rPr lang="en-US" sz="1050" dirty="0" smtClean="0"/>
              <a:t>Point Grey (now FLIR)</a:t>
            </a:r>
          </a:p>
          <a:p>
            <a:r>
              <a:rPr lang="en-US" sz="1050" dirty="0" smtClean="0"/>
              <a:t>Chameleon3</a:t>
            </a:r>
            <a:endParaRPr lang="en-US" sz="1050" dirty="0"/>
          </a:p>
          <a:p>
            <a:r>
              <a:rPr lang="en-US" sz="1050" dirty="0" smtClean="0"/>
              <a:t>150fps 1.3Mpx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969869" y="4275732"/>
            <a:ext cx="4767943" cy="755367"/>
            <a:chOff x="6018127" y="3952395"/>
            <a:chExt cx="4767943" cy="755367"/>
          </a:xfrm>
        </p:grpSpPr>
        <p:cxnSp>
          <p:nvCxnSpPr>
            <p:cNvPr id="191" name="Straight Connector 190"/>
            <p:cNvCxnSpPr/>
            <p:nvPr/>
          </p:nvCxnSpPr>
          <p:spPr>
            <a:xfrm flipV="1">
              <a:off x="6018127" y="3954483"/>
              <a:ext cx="928658" cy="37237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6945943" y="3952395"/>
              <a:ext cx="1987003" cy="222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8916477" y="3953840"/>
              <a:ext cx="1869593" cy="37562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 flipV="1">
              <a:off x="6018127" y="4330690"/>
              <a:ext cx="4767943" cy="377072"/>
              <a:chOff x="6170527" y="4104795"/>
              <a:chExt cx="4767943" cy="377072"/>
            </a:xfrm>
          </p:grpSpPr>
          <p:cxnSp>
            <p:nvCxnSpPr>
              <p:cNvPr id="195" name="Straight Connector 194"/>
              <p:cNvCxnSpPr/>
              <p:nvPr/>
            </p:nvCxnSpPr>
            <p:spPr>
              <a:xfrm flipV="1">
                <a:off x="6170527" y="4106883"/>
                <a:ext cx="928658" cy="372378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7098343" y="4104795"/>
                <a:ext cx="1987003" cy="222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9068877" y="4106240"/>
                <a:ext cx="1869593" cy="375627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080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labmember</dc:creator>
  <cp:lastModifiedBy>labmember</cp:lastModifiedBy>
  <cp:revision>9</cp:revision>
  <dcterms:created xsi:type="dcterms:W3CDTF">2016-12-17T20:42:16Z</dcterms:created>
  <dcterms:modified xsi:type="dcterms:W3CDTF">2017-03-28T15:43:03Z</dcterms:modified>
</cp:coreProperties>
</file>