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9" d="100"/>
          <a:sy n="29" d="100"/>
        </p:scale>
        <p:origin x="1899" y="6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3ADAE-809E-4FE7-9E3C-1E9BE9F41700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91D62A-554E-4F5A-9A25-3DA3C3FD0420}">
      <dgm:prSet phldrT="[Text]"/>
      <dgm:spPr/>
      <dgm:t>
        <a:bodyPr/>
        <a:lstStyle/>
        <a:p>
          <a:r>
            <a:rPr lang="en-US" dirty="0"/>
            <a:t>Challenge</a:t>
          </a:r>
        </a:p>
      </dgm:t>
    </dgm:pt>
    <dgm:pt modelId="{38843B6C-252C-41A9-B462-A6D6A68F1BB9}" type="parTrans" cxnId="{BA1307EB-BF3A-4BE3-B9C0-7357C76DB5DE}">
      <dgm:prSet/>
      <dgm:spPr/>
      <dgm:t>
        <a:bodyPr/>
        <a:lstStyle/>
        <a:p>
          <a:endParaRPr lang="en-US"/>
        </a:p>
      </dgm:t>
    </dgm:pt>
    <dgm:pt modelId="{BF703E00-2ECF-476D-BA2C-5100261FEF60}" type="sibTrans" cxnId="{BA1307EB-BF3A-4BE3-B9C0-7357C76DB5DE}">
      <dgm:prSet/>
      <dgm:spPr/>
      <dgm:t>
        <a:bodyPr/>
        <a:lstStyle/>
        <a:p>
          <a:endParaRPr lang="en-US"/>
        </a:p>
      </dgm:t>
    </dgm:pt>
    <dgm:pt modelId="{C14CEB38-CD86-4F38-8D82-F0257408C7CE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F30AE710-B0BC-4835-BEC9-F38E75D2321F}" type="parTrans" cxnId="{45EEE144-6EE9-40D1-AD19-FC54D7BE32C0}">
      <dgm:prSet/>
      <dgm:spPr/>
      <dgm:t>
        <a:bodyPr/>
        <a:lstStyle/>
        <a:p>
          <a:endParaRPr lang="en-US"/>
        </a:p>
      </dgm:t>
    </dgm:pt>
    <dgm:pt modelId="{2AC093C8-1A66-4889-B44D-D830CE05E78E}" type="sibTrans" cxnId="{45EEE144-6EE9-40D1-AD19-FC54D7BE32C0}">
      <dgm:prSet/>
      <dgm:spPr/>
      <dgm:t>
        <a:bodyPr/>
        <a:lstStyle/>
        <a:p>
          <a:endParaRPr lang="en-US"/>
        </a:p>
      </dgm:t>
    </dgm:pt>
    <dgm:pt modelId="{F81BE07A-8720-4898-B89D-45FA16177DE6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2FB5495E-FB36-4FC8-ADFC-5BFB63543794}" type="parTrans" cxnId="{C2867FE9-3D52-4228-82D3-7380E419FE00}">
      <dgm:prSet/>
      <dgm:spPr/>
      <dgm:t>
        <a:bodyPr/>
        <a:lstStyle/>
        <a:p>
          <a:endParaRPr lang="en-US"/>
        </a:p>
      </dgm:t>
    </dgm:pt>
    <dgm:pt modelId="{3F5E3928-85B0-41C1-8FB3-B049F358D14C}" type="sibTrans" cxnId="{C2867FE9-3D52-4228-82D3-7380E419FE00}">
      <dgm:prSet/>
      <dgm:spPr/>
      <dgm:t>
        <a:bodyPr/>
        <a:lstStyle/>
        <a:p>
          <a:endParaRPr lang="en-US"/>
        </a:p>
      </dgm:t>
    </dgm:pt>
    <dgm:pt modelId="{179135A4-31A0-4CEA-AA01-60209285235A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5FC9DA48-C2A5-49AA-B2E2-98B2241EBC69}" type="parTrans" cxnId="{11579330-F086-48CA-BBC1-2A9325A9CAA8}">
      <dgm:prSet/>
      <dgm:spPr/>
      <dgm:t>
        <a:bodyPr/>
        <a:lstStyle/>
        <a:p>
          <a:endParaRPr lang="en-US"/>
        </a:p>
      </dgm:t>
    </dgm:pt>
    <dgm:pt modelId="{945C0528-67FD-4268-B513-36A908C3CE71}" type="sibTrans" cxnId="{11579330-F086-48CA-BBC1-2A9325A9CAA8}">
      <dgm:prSet/>
      <dgm:spPr/>
      <dgm:t>
        <a:bodyPr/>
        <a:lstStyle/>
        <a:p>
          <a:endParaRPr lang="en-US"/>
        </a:p>
      </dgm:t>
    </dgm:pt>
    <dgm:pt modelId="{28CC5C29-BF06-4466-B881-9BD9F402D736}" type="pres">
      <dgm:prSet presAssocID="{92B3ADAE-809E-4FE7-9E3C-1E9BE9F4170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B433A0E-671A-4A7B-BC20-D93820CDB1B9}" type="pres">
      <dgm:prSet presAssocID="{F81BE07A-8720-4898-B89D-45FA16177DE6}" presName="Accent4" presStyleCnt="0"/>
      <dgm:spPr/>
    </dgm:pt>
    <dgm:pt modelId="{A1B6EA10-AFF3-474D-9412-CD7E70C5C290}" type="pres">
      <dgm:prSet presAssocID="{F81BE07A-8720-4898-B89D-45FA16177DE6}" presName="Accent" presStyleLbl="node1" presStyleIdx="0" presStyleCnt="4"/>
      <dgm:spPr/>
    </dgm:pt>
    <dgm:pt modelId="{BE2E8731-2ACC-473C-9E0C-1E007A15AC8D}" type="pres">
      <dgm:prSet presAssocID="{F81BE07A-8720-4898-B89D-45FA16177DE6}" presName="ParentBackground4" presStyleCnt="0"/>
      <dgm:spPr/>
    </dgm:pt>
    <dgm:pt modelId="{70CE3BC8-ADA5-4534-8196-C3212CFD6864}" type="pres">
      <dgm:prSet presAssocID="{F81BE07A-8720-4898-B89D-45FA16177DE6}" presName="ParentBackground" presStyleLbl="fgAcc1" presStyleIdx="0" presStyleCnt="4"/>
      <dgm:spPr/>
    </dgm:pt>
    <dgm:pt modelId="{FADEADCF-CDEA-4579-8420-45D1173E4633}" type="pres">
      <dgm:prSet presAssocID="{F81BE07A-8720-4898-B89D-45FA16177DE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460E1AD-4EC4-49E4-8928-58DC51901410}" type="pres">
      <dgm:prSet presAssocID="{C14CEB38-CD86-4F38-8D82-F0257408C7CE}" presName="Accent3" presStyleCnt="0"/>
      <dgm:spPr/>
    </dgm:pt>
    <dgm:pt modelId="{6DF2668E-0FE6-4E8B-BD43-4DE0F9682554}" type="pres">
      <dgm:prSet presAssocID="{C14CEB38-CD86-4F38-8D82-F0257408C7CE}" presName="Accent" presStyleLbl="node1" presStyleIdx="1" presStyleCnt="4"/>
      <dgm:spPr/>
    </dgm:pt>
    <dgm:pt modelId="{B2603527-34A7-4C4F-BE41-9DE56879ECED}" type="pres">
      <dgm:prSet presAssocID="{C14CEB38-CD86-4F38-8D82-F0257408C7CE}" presName="ParentBackground3" presStyleCnt="0"/>
      <dgm:spPr/>
    </dgm:pt>
    <dgm:pt modelId="{03D0FC52-4580-4E33-BB82-95F200246EA1}" type="pres">
      <dgm:prSet presAssocID="{C14CEB38-CD86-4F38-8D82-F0257408C7CE}" presName="ParentBackground" presStyleLbl="fgAcc1" presStyleIdx="1" presStyleCnt="4"/>
      <dgm:spPr/>
    </dgm:pt>
    <dgm:pt modelId="{C907BF8D-5D34-4F25-A9E6-EB4E13472D26}" type="pres">
      <dgm:prSet presAssocID="{C14CEB38-CD86-4F38-8D82-F0257408C7C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5439D1D-E99B-41CF-86C3-EE28B0379092}" type="pres">
      <dgm:prSet presAssocID="{179135A4-31A0-4CEA-AA01-60209285235A}" presName="Accent2" presStyleCnt="0"/>
      <dgm:spPr/>
    </dgm:pt>
    <dgm:pt modelId="{FD281487-89CC-46A6-BFA3-93DBAB4A1027}" type="pres">
      <dgm:prSet presAssocID="{179135A4-31A0-4CEA-AA01-60209285235A}" presName="Accent" presStyleLbl="node1" presStyleIdx="2" presStyleCnt="4"/>
      <dgm:spPr/>
    </dgm:pt>
    <dgm:pt modelId="{99D5876D-679D-4754-AA57-C87A8A0E598C}" type="pres">
      <dgm:prSet presAssocID="{179135A4-31A0-4CEA-AA01-60209285235A}" presName="ParentBackground2" presStyleCnt="0"/>
      <dgm:spPr/>
    </dgm:pt>
    <dgm:pt modelId="{2D92081C-2420-4409-B9AE-C8C012F514DB}" type="pres">
      <dgm:prSet presAssocID="{179135A4-31A0-4CEA-AA01-60209285235A}" presName="ParentBackground" presStyleLbl="fgAcc1" presStyleIdx="2" presStyleCnt="4"/>
      <dgm:spPr/>
    </dgm:pt>
    <dgm:pt modelId="{F095C197-6754-4C9A-B5E0-9DDBA57D0185}" type="pres">
      <dgm:prSet presAssocID="{179135A4-31A0-4CEA-AA01-60209285235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FF74384-601D-4D83-B11B-D44C7564BD45}" type="pres">
      <dgm:prSet presAssocID="{1A91D62A-554E-4F5A-9A25-3DA3C3FD0420}" presName="Accent1" presStyleCnt="0"/>
      <dgm:spPr/>
    </dgm:pt>
    <dgm:pt modelId="{2358BCA0-142C-4488-8655-9A8D2CB64617}" type="pres">
      <dgm:prSet presAssocID="{1A91D62A-554E-4F5A-9A25-3DA3C3FD0420}" presName="Accent" presStyleLbl="node1" presStyleIdx="3" presStyleCnt="4"/>
      <dgm:spPr/>
    </dgm:pt>
    <dgm:pt modelId="{43F6A9D3-219A-4736-8FF1-ECAEEF69A2E2}" type="pres">
      <dgm:prSet presAssocID="{1A91D62A-554E-4F5A-9A25-3DA3C3FD0420}" presName="ParentBackground1" presStyleCnt="0"/>
      <dgm:spPr/>
    </dgm:pt>
    <dgm:pt modelId="{D1B2C3B1-6128-43EB-A37D-8D7E2172DBD2}" type="pres">
      <dgm:prSet presAssocID="{1A91D62A-554E-4F5A-9A25-3DA3C3FD0420}" presName="ParentBackground" presStyleLbl="fgAcc1" presStyleIdx="3" presStyleCnt="4"/>
      <dgm:spPr/>
    </dgm:pt>
    <dgm:pt modelId="{9380BBA7-75AE-472E-92CD-FE40D401FE67}" type="pres">
      <dgm:prSet presAssocID="{1A91D62A-554E-4F5A-9A25-3DA3C3FD042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8B3B914-5744-4512-9750-06FD22126F3D}" type="presOf" srcId="{F81BE07A-8720-4898-B89D-45FA16177DE6}" destId="{70CE3BC8-ADA5-4534-8196-C3212CFD6864}" srcOrd="0" destOrd="0" presId="urn:microsoft.com/office/officeart/2011/layout/CircleProcess"/>
    <dgm:cxn modelId="{D53B2729-ED13-4F1D-8558-A9E6AF5BEA9A}" type="presOf" srcId="{C14CEB38-CD86-4F38-8D82-F0257408C7CE}" destId="{C907BF8D-5D34-4F25-A9E6-EB4E13472D26}" srcOrd="1" destOrd="0" presId="urn:microsoft.com/office/officeart/2011/layout/CircleProcess"/>
    <dgm:cxn modelId="{60B1942D-0B16-44A1-BBA2-1873904607BA}" type="presOf" srcId="{179135A4-31A0-4CEA-AA01-60209285235A}" destId="{2D92081C-2420-4409-B9AE-C8C012F514DB}" srcOrd="0" destOrd="0" presId="urn:microsoft.com/office/officeart/2011/layout/CircleProcess"/>
    <dgm:cxn modelId="{11579330-F086-48CA-BBC1-2A9325A9CAA8}" srcId="{92B3ADAE-809E-4FE7-9E3C-1E9BE9F41700}" destId="{179135A4-31A0-4CEA-AA01-60209285235A}" srcOrd="1" destOrd="0" parTransId="{5FC9DA48-C2A5-49AA-B2E2-98B2241EBC69}" sibTransId="{945C0528-67FD-4268-B513-36A908C3CE71}"/>
    <dgm:cxn modelId="{45EEE144-6EE9-40D1-AD19-FC54D7BE32C0}" srcId="{92B3ADAE-809E-4FE7-9E3C-1E9BE9F41700}" destId="{C14CEB38-CD86-4F38-8D82-F0257408C7CE}" srcOrd="2" destOrd="0" parTransId="{F30AE710-B0BC-4835-BEC9-F38E75D2321F}" sibTransId="{2AC093C8-1A66-4889-B44D-D830CE05E78E}"/>
    <dgm:cxn modelId="{F93C2F77-5CE6-44FB-A999-BA1AEEBD422F}" type="presOf" srcId="{1A91D62A-554E-4F5A-9A25-3DA3C3FD0420}" destId="{9380BBA7-75AE-472E-92CD-FE40D401FE67}" srcOrd="1" destOrd="0" presId="urn:microsoft.com/office/officeart/2011/layout/CircleProcess"/>
    <dgm:cxn modelId="{238F218B-F8CB-44D7-BA0B-0839ECC3629D}" type="presOf" srcId="{179135A4-31A0-4CEA-AA01-60209285235A}" destId="{F095C197-6754-4C9A-B5E0-9DDBA57D0185}" srcOrd="1" destOrd="0" presId="urn:microsoft.com/office/officeart/2011/layout/CircleProcess"/>
    <dgm:cxn modelId="{5FDDBEAD-CD18-4BAD-A92D-7A0A521A8F23}" type="presOf" srcId="{92B3ADAE-809E-4FE7-9E3C-1E9BE9F41700}" destId="{28CC5C29-BF06-4466-B881-9BD9F402D736}" srcOrd="0" destOrd="0" presId="urn:microsoft.com/office/officeart/2011/layout/CircleProcess"/>
    <dgm:cxn modelId="{952135BB-CCFA-405D-8556-00FF54329A72}" type="presOf" srcId="{1A91D62A-554E-4F5A-9A25-3DA3C3FD0420}" destId="{D1B2C3B1-6128-43EB-A37D-8D7E2172DBD2}" srcOrd="0" destOrd="0" presId="urn:microsoft.com/office/officeart/2011/layout/CircleProcess"/>
    <dgm:cxn modelId="{180D48C9-69BD-40CF-B68D-00E38C56EBCF}" type="presOf" srcId="{F81BE07A-8720-4898-B89D-45FA16177DE6}" destId="{FADEADCF-CDEA-4579-8420-45D1173E4633}" srcOrd="1" destOrd="0" presId="urn:microsoft.com/office/officeart/2011/layout/CircleProcess"/>
    <dgm:cxn modelId="{C2867FE9-3D52-4228-82D3-7380E419FE00}" srcId="{92B3ADAE-809E-4FE7-9E3C-1E9BE9F41700}" destId="{F81BE07A-8720-4898-B89D-45FA16177DE6}" srcOrd="3" destOrd="0" parTransId="{2FB5495E-FB36-4FC8-ADFC-5BFB63543794}" sibTransId="{3F5E3928-85B0-41C1-8FB3-B049F358D14C}"/>
    <dgm:cxn modelId="{BA1307EB-BF3A-4BE3-B9C0-7357C76DB5DE}" srcId="{92B3ADAE-809E-4FE7-9E3C-1E9BE9F41700}" destId="{1A91D62A-554E-4F5A-9A25-3DA3C3FD0420}" srcOrd="0" destOrd="0" parTransId="{38843B6C-252C-41A9-B462-A6D6A68F1BB9}" sibTransId="{BF703E00-2ECF-476D-BA2C-5100261FEF60}"/>
    <dgm:cxn modelId="{7CD325F0-7D82-442A-AE74-4558F365E26F}" type="presOf" srcId="{C14CEB38-CD86-4F38-8D82-F0257408C7CE}" destId="{03D0FC52-4580-4E33-BB82-95F200246EA1}" srcOrd="0" destOrd="0" presId="urn:microsoft.com/office/officeart/2011/layout/CircleProcess"/>
    <dgm:cxn modelId="{6307B0E2-6555-4006-AE0E-EECFBFF0909A}" type="presParOf" srcId="{28CC5C29-BF06-4466-B881-9BD9F402D736}" destId="{FB433A0E-671A-4A7B-BC20-D93820CDB1B9}" srcOrd="0" destOrd="0" presId="urn:microsoft.com/office/officeart/2011/layout/CircleProcess"/>
    <dgm:cxn modelId="{0BA04BCC-F0ED-40E7-AAB5-0C2CDCAFB0CB}" type="presParOf" srcId="{FB433A0E-671A-4A7B-BC20-D93820CDB1B9}" destId="{A1B6EA10-AFF3-474D-9412-CD7E70C5C290}" srcOrd="0" destOrd="0" presId="urn:microsoft.com/office/officeart/2011/layout/CircleProcess"/>
    <dgm:cxn modelId="{D312A6DB-9F82-488F-958D-096F1BA197FE}" type="presParOf" srcId="{28CC5C29-BF06-4466-B881-9BD9F402D736}" destId="{BE2E8731-2ACC-473C-9E0C-1E007A15AC8D}" srcOrd="1" destOrd="0" presId="urn:microsoft.com/office/officeart/2011/layout/CircleProcess"/>
    <dgm:cxn modelId="{582B2477-3E87-4D1B-A04F-0F67FDA2C74C}" type="presParOf" srcId="{BE2E8731-2ACC-473C-9E0C-1E007A15AC8D}" destId="{70CE3BC8-ADA5-4534-8196-C3212CFD6864}" srcOrd="0" destOrd="0" presId="urn:microsoft.com/office/officeart/2011/layout/CircleProcess"/>
    <dgm:cxn modelId="{E7DB0CB5-4667-4C12-8EE4-28A291E5E671}" type="presParOf" srcId="{28CC5C29-BF06-4466-B881-9BD9F402D736}" destId="{FADEADCF-CDEA-4579-8420-45D1173E4633}" srcOrd="2" destOrd="0" presId="urn:microsoft.com/office/officeart/2011/layout/CircleProcess"/>
    <dgm:cxn modelId="{9314B99C-29C8-4309-8625-D0BE54A51EC0}" type="presParOf" srcId="{28CC5C29-BF06-4466-B881-9BD9F402D736}" destId="{B460E1AD-4EC4-49E4-8928-58DC51901410}" srcOrd="3" destOrd="0" presId="urn:microsoft.com/office/officeart/2011/layout/CircleProcess"/>
    <dgm:cxn modelId="{AF6AB2AC-4D03-4A7B-AB64-A6D3B7B290F5}" type="presParOf" srcId="{B460E1AD-4EC4-49E4-8928-58DC51901410}" destId="{6DF2668E-0FE6-4E8B-BD43-4DE0F9682554}" srcOrd="0" destOrd="0" presId="urn:microsoft.com/office/officeart/2011/layout/CircleProcess"/>
    <dgm:cxn modelId="{A2AEA1C6-3B76-4256-BA6D-0E301B8B1C39}" type="presParOf" srcId="{28CC5C29-BF06-4466-B881-9BD9F402D736}" destId="{B2603527-34A7-4C4F-BE41-9DE56879ECED}" srcOrd="4" destOrd="0" presId="urn:microsoft.com/office/officeart/2011/layout/CircleProcess"/>
    <dgm:cxn modelId="{87477457-35C1-46C5-AF53-EB1B40421306}" type="presParOf" srcId="{B2603527-34A7-4C4F-BE41-9DE56879ECED}" destId="{03D0FC52-4580-4E33-BB82-95F200246EA1}" srcOrd="0" destOrd="0" presId="urn:microsoft.com/office/officeart/2011/layout/CircleProcess"/>
    <dgm:cxn modelId="{4A1166B7-E8E2-4413-8D48-E9694C1932E6}" type="presParOf" srcId="{28CC5C29-BF06-4466-B881-9BD9F402D736}" destId="{C907BF8D-5D34-4F25-A9E6-EB4E13472D26}" srcOrd="5" destOrd="0" presId="urn:microsoft.com/office/officeart/2011/layout/CircleProcess"/>
    <dgm:cxn modelId="{B9724CBD-C2A3-4F3C-A4C3-07660BA27E40}" type="presParOf" srcId="{28CC5C29-BF06-4466-B881-9BD9F402D736}" destId="{15439D1D-E99B-41CF-86C3-EE28B0379092}" srcOrd="6" destOrd="0" presId="urn:microsoft.com/office/officeart/2011/layout/CircleProcess"/>
    <dgm:cxn modelId="{1BD5EA2F-F402-4043-8516-C9064B02C29A}" type="presParOf" srcId="{15439D1D-E99B-41CF-86C3-EE28B0379092}" destId="{FD281487-89CC-46A6-BFA3-93DBAB4A1027}" srcOrd="0" destOrd="0" presId="urn:microsoft.com/office/officeart/2011/layout/CircleProcess"/>
    <dgm:cxn modelId="{DD8420DD-4566-4E72-8390-60DAFB9B228D}" type="presParOf" srcId="{28CC5C29-BF06-4466-B881-9BD9F402D736}" destId="{99D5876D-679D-4754-AA57-C87A8A0E598C}" srcOrd="7" destOrd="0" presId="urn:microsoft.com/office/officeart/2011/layout/CircleProcess"/>
    <dgm:cxn modelId="{F0A1F33D-30F0-4A0D-B38A-A20A23285EEE}" type="presParOf" srcId="{99D5876D-679D-4754-AA57-C87A8A0E598C}" destId="{2D92081C-2420-4409-B9AE-C8C012F514DB}" srcOrd="0" destOrd="0" presId="urn:microsoft.com/office/officeart/2011/layout/CircleProcess"/>
    <dgm:cxn modelId="{8E87A246-F77B-4870-BE55-B209326F7920}" type="presParOf" srcId="{28CC5C29-BF06-4466-B881-9BD9F402D736}" destId="{F095C197-6754-4C9A-B5E0-9DDBA57D0185}" srcOrd="8" destOrd="0" presId="urn:microsoft.com/office/officeart/2011/layout/CircleProcess"/>
    <dgm:cxn modelId="{1938C758-A902-47A8-93BA-9EB3F572AA8D}" type="presParOf" srcId="{28CC5C29-BF06-4466-B881-9BD9F402D736}" destId="{1FF74384-601D-4D83-B11B-D44C7564BD45}" srcOrd="9" destOrd="0" presId="urn:microsoft.com/office/officeart/2011/layout/CircleProcess"/>
    <dgm:cxn modelId="{B5491D14-0BAA-436F-9B27-86F4D0B1A04A}" type="presParOf" srcId="{1FF74384-601D-4D83-B11B-D44C7564BD45}" destId="{2358BCA0-142C-4488-8655-9A8D2CB64617}" srcOrd="0" destOrd="0" presId="urn:microsoft.com/office/officeart/2011/layout/CircleProcess"/>
    <dgm:cxn modelId="{0BA334F0-2083-428B-B9FF-C4EFC861B457}" type="presParOf" srcId="{28CC5C29-BF06-4466-B881-9BD9F402D736}" destId="{43F6A9D3-219A-4736-8FF1-ECAEEF69A2E2}" srcOrd="10" destOrd="0" presId="urn:microsoft.com/office/officeart/2011/layout/CircleProcess"/>
    <dgm:cxn modelId="{91F2C832-D837-437B-8F13-C115F6886A49}" type="presParOf" srcId="{43F6A9D3-219A-4736-8FF1-ECAEEF69A2E2}" destId="{D1B2C3B1-6128-43EB-A37D-8D7E2172DBD2}" srcOrd="0" destOrd="0" presId="urn:microsoft.com/office/officeart/2011/layout/CircleProcess"/>
    <dgm:cxn modelId="{44EC9C17-4EF4-479B-8FB2-8BE9FCFC07E0}" type="presParOf" srcId="{28CC5C29-BF06-4466-B881-9BD9F402D736}" destId="{9380BBA7-75AE-472E-92CD-FE40D401FE67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6EA10-AFF3-474D-9412-CD7E70C5C290}">
      <dsp:nvSpPr>
        <dsp:cNvPr id="0" name=""/>
        <dsp:cNvSpPr/>
      </dsp:nvSpPr>
      <dsp:spPr>
        <a:xfrm>
          <a:off x="6207291" y="1780596"/>
          <a:ext cx="1857705" cy="1857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E3BC8-ADA5-4534-8196-C3212CFD6864}">
      <dsp:nvSpPr>
        <dsp:cNvPr id="0" name=""/>
        <dsp:cNvSpPr/>
      </dsp:nvSpPr>
      <dsp:spPr>
        <a:xfrm>
          <a:off x="6269427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Results</a:t>
          </a:r>
        </a:p>
      </dsp:txBody>
      <dsp:txXfrm>
        <a:off x="6517174" y="2090284"/>
        <a:ext cx="1238735" cy="1238424"/>
      </dsp:txXfrm>
    </dsp:sp>
    <dsp:sp modelId="{6DF2668E-0FE6-4E8B-BD43-4DE0F9682554}">
      <dsp:nvSpPr>
        <dsp:cNvPr id="0" name=""/>
        <dsp:cNvSpPr/>
      </dsp:nvSpPr>
      <dsp:spPr>
        <a:xfrm rot="2700000">
          <a:off x="4279469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0FC52-4580-4E33-BB82-95F200246EA1}">
      <dsp:nvSpPr>
        <dsp:cNvPr id="0" name=""/>
        <dsp:cNvSpPr/>
      </dsp:nvSpPr>
      <dsp:spPr>
        <a:xfrm>
          <a:off x="4349586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4597333" y="2090284"/>
        <a:ext cx="1238735" cy="1238424"/>
      </dsp:txXfrm>
    </dsp:sp>
    <dsp:sp modelId="{FD281487-89CC-46A6-BFA3-93DBAB4A1027}">
      <dsp:nvSpPr>
        <dsp:cNvPr id="0" name=""/>
        <dsp:cNvSpPr/>
      </dsp:nvSpPr>
      <dsp:spPr>
        <a:xfrm rot="2700000">
          <a:off x="2367593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2081C-2420-4409-B9AE-C8C012F514DB}">
      <dsp:nvSpPr>
        <dsp:cNvPr id="0" name=""/>
        <dsp:cNvSpPr/>
      </dsp:nvSpPr>
      <dsp:spPr>
        <a:xfrm>
          <a:off x="2429745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Context</a:t>
          </a:r>
        </a:p>
      </dsp:txBody>
      <dsp:txXfrm>
        <a:off x="2677492" y="2090284"/>
        <a:ext cx="1238735" cy="1238424"/>
      </dsp:txXfrm>
    </dsp:sp>
    <dsp:sp modelId="{2358BCA0-142C-4488-8655-9A8D2CB64617}">
      <dsp:nvSpPr>
        <dsp:cNvPr id="0" name=""/>
        <dsp:cNvSpPr/>
      </dsp:nvSpPr>
      <dsp:spPr>
        <a:xfrm rot="2700000">
          <a:off x="447752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2C3B1-6128-43EB-A37D-8D7E2172DBD2}">
      <dsp:nvSpPr>
        <dsp:cNvPr id="0" name=""/>
        <dsp:cNvSpPr/>
      </dsp:nvSpPr>
      <dsp:spPr>
        <a:xfrm>
          <a:off x="509903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Challenge</a:t>
          </a:r>
        </a:p>
      </dsp:txBody>
      <dsp:txXfrm>
        <a:off x="757650" y="2090284"/>
        <a:ext cx="1238735" cy="1238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8F5A-C4A3-49AC-88A7-B80A3CEDF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4C790-10E7-4EDE-B4F6-EEF5C65FF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934A-0612-40A5-B963-6D383FA8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0017-E7AA-4759-835E-F97BD2E6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F0EE-1437-42BC-A939-266BC6EC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AE9E-3C52-4319-A662-32C40EA2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B573D-252E-4660-AA4C-E468E3BA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36B6-F7DA-4EEE-A166-B30D363E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0457-347C-4174-8CDE-8037696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E4B6-1DE9-410B-ADD0-DEB56DC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D7309-65AE-4FBC-AB2B-B00AE4093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ED7B7-1352-48A7-AD34-E354CF33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7280-D12E-41D7-93AD-9FC5A6CA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3DF3-016C-4A28-9A21-37F3FC2C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DA69-2A8E-46BB-B4B5-125EF4AA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698E-863C-46EF-8338-9813908F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51F3-2BF8-4031-AE23-03010713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3FE1-4163-41BF-AA8C-1DC46BC0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4E46B-8E2A-4A70-982D-D25C2C9C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35D-F33E-4E8B-8B28-0B083529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4ADD-D5CA-4EBE-9A2D-20D88BDE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5C30-0B2E-4C13-A725-07223D4C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4D27-7556-4EA7-B3AF-160245B1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614E-E483-4D7C-BAD6-4B0BB350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A630-BDD3-4C6C-AFD1-EA038CA3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0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C557-6712-4D4A-9C1C-C242E833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0E8E-4548-4DD8-B1D9-A68A1DC82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2C861-E3E4-4CD3-9166-F51ACD3F8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DDA1D-F3A8-400B-AC02-F3C9C402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0C9F3-020E-4C3F-B195-04C8172D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009D3-6FFA-4702-B0B6-DDE6E075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4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4ADD-96B2-4122-8C22-01C73C96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6683-3F9A-48B1-8D7D-CFA735154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8526B-11CC-4FB4-8110-8BB91617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48060-37CD-499D-BA0E-0C3F8E7B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D80B2-F65D-4840-82F6-2E6007C3B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DCCB4-E772-416C-9E15-A7DF3DE2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B7199-F5FD-49CC-8C02-C50DF24C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57521-A4F6-4151-B1F5-AD61B474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F4ED-602D-4636-9F7A-A751E724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3BAD2-4D61-4727-8D7A-453E101F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AC8D-CB7B-45F0-A191-23337DF2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19413-EDC3-46DD-84BB-A38A93B3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E42F4-81A4-4ED1-94CD-3D17E38C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66613-AB3D-48C8-AA99-42814CB0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CAD26-A9FE-4D85-9B4F-EC9A8D2C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8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F788-814D-4457-B9FC-0BEF2FC1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3652-722E-43CA-976F-B5868EFB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53CF4-2768-49F0-AAFB-6FA1150C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39E7-D164-4373-B6A7-74D4E9C2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1EB19-30C8-4BA1-AC42-55CE9AA9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17FE-1CF7-41DF-88E1-8B09C668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4227-1749-44A9-A745-A590B2BC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2B83D-6293-4B08-BC19-B8DB609B0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C1641-5BDC-44BE-A39F-61E7BB7B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F319-89B5-4B73-BEE7-1ACB6DAB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76C13-8695-4FAD-AF22-5C628C4D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1B5B6-5ADC-4D5A-85F0-02610511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C96D1-39EA-47CF-A874-9FC08B9C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C1E8-82D3-4D1E-A090-9BF390F16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C9DA-7C01-415F-8F2D-DD4705BA5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6523-EEE6-4AD3-B154-73A3723C58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F01D-84D2-4820-BB2D-0A215D6E7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9080-3D9B-4739-B719-DCBD4E75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0C23-FE58-4624-AAB9-8AE818215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B1C3-BE70-4FC7-B89C-13AA0C781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95734-54F0-4F04-846F-ABD688BAC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278AE1-9156-461B-AD8F-C62A28F13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184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BA0DE9B0-C6E3-4682-B91B-DBCE80E7E675}"/>
              </a:ext>
            </a:extLst>
          </p:cNvPr>
          <p:cNvGrpSpPr/>
          <p:nvPr/>
        </p:nvGrpSpPr>
        <p:grpSpPr>
          <a:xfrm>
            <a:off x="2593971" y="4888231"/>
            <a:ext cx="7617244" cy="1857931"/>
            <a:chOff x="2593971" y="4888231"/>
            <a:chExt cx="7617244" cy="18579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9EF0B5-65DB-48F0-9DDF-4B81EDD210C1}"/>
                </a:ext>
              </a:extLst>
            </p:cNvPr>
            <p:cNvSpPr/>
            <p:nvPr/>
          </p:nvSpPr>
          <p:spPr>
            <a:xfrm>
              <a:off x="8353510" y="4888362"/>
              <a:ext cx="1857705" cy="18578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A6279-2251-400F-81A1-82E94F9E48C0}"/>
                </a:ext>
              </a:extLst>
            </p:cNvPr>
            <p:cNvGrpSpPr/>
            <p:nvPr/>
          </p:nvGrpSpPr>
          <p:grpSpPr>
            <a:xfrm>
              <a:off x="8415247" y="4950299"/>
              <a:ext cx="1734230" cy="1733925"/>
              <a:chOff x="3456298" y="105175"/>
              <a:chExt cx="1734230" cy="173392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ABE2B1B-39C7-45C9-B028-8365F2BB2074}"/>
                  </a:ext>
                </a:extLst>
              </p:cNvPr>
              <p:cNvSpPr/>
              <p:nvPr/>
            </p:nvSpPr>
            <p:spPr>
              <a:xfrm>
                <a:off x="3456298" y="105175"/>
                <a:ext cx="1734230" cy="1733925"/>
              </a:xfrm>
              <a:prstGeom prst="ellipse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2EDEEE47-7F9E-4BC3-88A6-725B39B89D72}"/>
                  </a:ext>
                </a:extLst>
              </p:cNvPr>
              <p:cNvSpPr txBox="1"/>
              <p:nvPr/>
            </p:nvSpPr>
            <p:spPr>
              <a:xfrm>
                <a:off x="3704045" y="352925"/>
                <a:ext cx="1238735" cy="12384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9210" tIns="29210" rIns="29210" bIns="29210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Results</a:t>
                </a:r>
              </a:p>
            </p:txBody>
          </p:sp>
        </p:grp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9337300C-7EAD-4421-920C-FFF427A8C4E1}"/>
                </a:ext>
              </a:extLst>
            </p:cNvPr>
            <p:cNvSpPr/>
            <p:nvPr/>
          </p:nvSpPr>
          <p:spPr>
            <a:xfrm rot="2700000">
              <a:off x="6425688" y="4888231"/>
              <a:ext cx="1857735" cy="1857735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57D3CE-0837-4B89-9DA0-3D55BAD564CE}"/>
                </a:ext>
              </a:extLst>
            </p:cNvPr>
            <p:cNvGrpSpPr/>
            <p:nvPr/>
          </p:nvGrpSpPr>
          <p:grpSpPr>
            <a:xfrm>
              <a:off x="6495805" y="4950299"/>
              <a:ext cx="1734230" cy="1733925"/>
              <a:chOff x="4349586" y="1842533"/>
              <a:chExt cx="1734230" cy="173392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19D778E-5917-447D-A1D9-DC7DA23C2EF3}"/>
                  </a:ext>
                </a:extLst>
              </p:cNvPr>
              <p:cNvSpPr/>
              <p:nvPr/>
            </p:nvSpPr>
            <p:spPr>
              <a:xfrm>
                <a:off x="4349586" y="1842533"/>
                <a:ext cx="1734230" cy="1733925"/>
              </a:xfrm>
              <a:prstGeom prst="ellipse">
                <a:avLst/>
              </a:prstGeom>
            </p:spPr>
            <p:style>
              <a:lnRef idx="2">
                <a:schemeClr val="accent2">
                  <a:hueOff val="-485121"/>
                  <a:satOff val="-27976"/>
                  <a:lumOff val="2876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F47FC041-7A12-4CD6-9368-F0D1A4D344ED}"/>
                  </a:ext>
                </a:extLst>
              </p:cNvPr>
              <p:cNvSpPr txBox="1"/>
              <p:nvPr/>
            </p:nvSpPr>
            <p:spPr>
              <a:xfrm>
                <a:off x="4597333" y="2090284"/>
                <a:ext cx="1238735" cy="12384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9210" tIns="29210" rIns="29210" bIns="29210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Action</a:t>
                </a:r>
              </a:p>
            </p:txBody>
          </p:sp>
        </p:grp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BBDB5B1F-D9CF-4DB9-9F35-2F43D5BE27EB}"/>
                </a:ext>
              </a:extLst>
            </p:cNvPr>
            <p:cNvSpPr/>
            <p:nvPr/>
          </p:nvSpPr>
          <p:spPr>
            <a:xfrm rot="2700000">
              <a:off x="4513812" y="4888231"/>
              <a:ext cx="1857735" cy="1857735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2242AD-268F-4229-A6BB-8DE701C93668}"/>
                </a:ext>
              </a:extLst>
            </p:cNvPr>
            <p:cNvGrpSpPr/>
            <p:nvPr/>
          </p:nvGrpSpPr>
          <p:grpSpPr>
            <a:xfrm>
              <a:off x="4575964" y="4950299"/>
              <a:ext cx="1734230" cy="1733925"/>
              <a:chOff x="2429745" y="1842533"/>
              <a:chExt cx="1734230" cy="173392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091D0E-A2E2-4C95-B0CF-37B5D1F0A4B5}"/>
                  </a:ext>
                </a:extLst>
              </p:cNvPr>
              <p:cNvSpPr/>
              <p:nvPr/>
            </p:nvSpPr>
            <p:spPr>
              <a:xfrm>
                <a:off x="2429745" y="1842533"/>
                <a:ext cx="1734230" cy="1733925"/>
              </a:xfrm>
              <a:prstGeom prst="ellipse">
                <a:avLst/>
              </a:prstGeom>
            </p:spPr>
            <p:style>
              <a:lnRef idx="2">
                <a:schemeClr val="accent2">
                  <a:hueOff val="-970242"/>
                  <a:satOff val="-55952"/>
                  <a:lumOff val="5752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Oval 9">
                <a:extLst>
                  <a:ext uri="{FF2B5EF4-FFF2-40B4-BE49-F238E27FC236}">
                    <a16:creationId xmlns:a16="http://schemas.microsoft.com/office/drawing/2014/main" id="{547E04E1-E764-4055-9C58-7365E11FD98A}"/>
                  </a:ext>
                </a:extLst>
              </p:cNvPr>
              <p:cNvSpPr txBox="1"/>
              <p:nvPr/>
            </p:nvSpPr>
            <p:spPr>
              <a:xfrm>
                <a:off x="2677492" y="2090284"/>
                <a:ext cx="1238735" cy="12384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9210" tIns="29210" rIns="29210" bIns="29210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Context</a:t>
                </a:r>
              </a:p>
            </p:txBody>
          </p:sp>
        </p:grp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BC1C2C8-B6A5-4608-9000-20A471E2025B}"/>
                </a:ext>
              </a:extLst>
            </p:cNvPr>
            <p:cNvSpPr/>
            <p:nvPr/>
          </p:nvSpPr>
          <p:spPr>
            <a:xfrm rot="2700000">
              <a:off x="2593971" y="4888231"/>
              <a:ext cx="1857735" cy="1857735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A5D067-71F7-4779-BDE7-37B2CCD4638E}"/>
                </a:ext>
              </a:extLst>
            </p:cNvPr>
            <p:cNvGrpSpPr/>
            <p:nvPr/>
          </p:nvGrpSpPr>
          <p:grpSpPr>
            <a:xfrm>
              <a:off x="2656122" y="4950299"/>
              <a:ext cx="1734230" cy="1733925"/>
              <a:chOff x="509903" y="1842533"/>
              <a:chExt cx="1734230" cy="173392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3231B74-25B2-4B81-87BD-2C0CAAC273D1}"/>
                  </a:ext>
                </a:extLst>
              </p:cNvPr>
              <p:cNvSpPr/>
              <p:nvPr/>
            </p:nvSpPr>
            <p:spPr>
              <a:xfrm>
                <a:off x="509903" y="1842533"/>
                <a:ext cx="1734230" cy="1733925"/>
              </a:xfrm>
              <a:prstGeom prst="ellipse">
                <a:avLst/>
              </a:prstGeom>
            </p:spPr>
            <p:style>
              <a:lnRef idx="2">
                <a:schemeClr val="accent2">
                  <a:hueOff val="-1455363"/>
                  <a:satOff val="-83928"/>
                  <a:lumOff val="862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819E555-F987-4AE0-9E16-5D1D457C6AAA}"/>
                  </a:ext>
                </a:extLst>
              </p:cNvPr>
              <p:cNvSpPr txBox="1"/>
              <p:nvPr/>
            </p:nvSpPr>
            <p:spPr>
              <a:xfrm>
                <a:off x="757650" y="2090284"/>
                <a:ext cx="1238735" cy="12384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9210" tIns="29210" rIns="29210" bIns="29210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Challenge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081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Torres</dc:creator>
  <cp:lastModifiedBy>Michael Torres</cp:lastModifiedBy>
  <cp:revision>2</cp:revision>
  <dcterms:created xsi:type="dcterms:W3CDTF">2019-05-20T23:49:47Z</dcterms:created>
  <dcterms:modified xsi:type="dcterms:W3CDTF">2019-05-22T00:38:06Z</dcterms:modified>
</cp:coreProperties>
</file>