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94" r:id="rId4"/>
    <p:sldId id="263" r:id="rId5"/>
    <p:sldId id="272" r:id="rId6"/>
    <p:sldId id="279" r:id="rId7"/>
    <p:sldId id="295" r:id="rId8"/>
    <p:sldId id="269" r:id="rId9"/>
    <p:sldId id="273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66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4;p13"/>
          <p:cNvSpPr txBox="1">
            <a:spLocks/>
          </p:cNvSpPr>
          <p:nvPr/>
        </p:nvSpPr>
        <p:spPr>
          <a:xfrm>
            <a:off x="3563888" y="339502"/>
            <a:ext cx="5040560" cy="175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Corbel" pitchFamily="34" charset="0"/>
              </a:rPr>
              <a:t>Portafolio de Título</a:t>
            </a:r>
            <a:br>
              <a:rPr lang="pt-BR" dirty="0" smtClean="0">
                <a:latin typeface="Corbel" pitchFamily="34" charset="0"/>
              </a:rPr>
            </a:br>
            <a:r>
              <a:rPr lang="pt-BR" sz="3200" dirty="0" smtClean="0">
                <a:latin typeface="Corbel" pitchFamily="34" charset="0"/>
              </a:rPr>
              <a:t>“Arriendos de Temporada”</a:t>
            </a:r>
            <a:endParaRPr lang="pt-BR" dirty="0">
              <a:latin typeface="Corbe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3968" y="2264182"/>
            <a:ext cx="39424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L" sz="2800" dirty="0">
                <a:latin typeface="Corbel" pitchFamily="34" charset="0"/>
              </a:rPr>
              <a:t>Ingeniería Informática</a:t>
            </a:r>
          </a:p>
          <a:p>
            <a:endParaRPr lang="es-CL" dirty="0"/>
          </a:p>
        </p:txBody>
      </p:sp>
      <p:sp>
        <p:nvSpPr>
          <p:cNvPr id="10" name="AutoShape 4" descr="Resultado de imagen para logo duoc uc escuela de informatica y telecomunica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11" name="AutoShape 7" descr="Resultado de imagen para logo duoc uc escuela de informatica y telecomunicaciones sin fon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6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osición de imagen"/>
          <p:cNvSpPr>
            <a:spLocks noGrp="1"/>
          </p:cNvSpPr>
          <p:nvPr>
            <p:ph type="pic" idx="13"/>
          </p:nvPr>
        </p:nvSpPr>
        <p:spPr/>
      </p:sp>
      <p:sp>
        <p:nvSpPr>
          <p:cNvPr id="8" name="7 Marcador de posición de imagen"/>
          <p:cNvSpPr>
            <a:spLocks noGrp="1"/>
          </p:cNvSpPr>
          <p:nvPr>
            <p:ph type="pic" idx="14"/>
          </p:nvPr>
        </p:nvSpPr>
        <p:spPr/>
      </p:sp>
      <p:sp>
        <p:nvSpPr>
          <p:cNvPr id="9" name="8 Marcador de posición de imagen"/>
          <p:cNvSpPr>
            <a:spLocks noGrp="1"/>
          </p:cNvSpPr>
          <p:nvPr>
            <p:ph type="pic" idx="15"/>
          </p:nvPr>
        </p:nvSpPr>
        <p:spPr/>
      </p:sp>
      <p:sp>
        <p:nvSpPr>
          <p:cNvPr id="10" name="9 Marcador de posición de imagen"/>
          <p:cNvSpPr>
            <a:spLocks noGrp="1"/>
          </p:cNvSpPr>
          <p:nvPr>
            <p:ph type="pic" idx="16"/>
          </p:nvPr>
        </p:nvSpPr>
        <p:spPr/>
      </p:sp>
      <p:sp>
        <p:nvSpPr>
          <p:cNvPr id="11" name="10 Marcador de posición de imagen"/>
          <p:cNvSpPr>
            <a:spLocks noGrp="1"/>
          </p:cNvSpPr>
          <p:nvPr>
            <p:ph type="pic" idx="17"/>
          </p:nvPr>
        </p:nvSpPr>
        <p:spPr/>
      </p:sp>
      <p:sp>
        <p:nvSpPr>
          <p:cNvPr id="12" name="11 Marcador de posición de imagen"/>
          <p:cNvSpPr>
            <a:spLocks noGrp="1"/>
          </p:cNvSpPr>
          <p:nvPr>
            <p:ph type="pic" idx="18"/>
          </p:nvPr>
        </p:nvSpPr>
        <p:spPr/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467544" y="1511448"/>
            <a:ext cx="3168352" cy="11323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TECNOLOGIAS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DEL DESARROLLO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5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GESTIÓN DEL DESARROLLO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schemeClr val="accent1"/>
              </a:solidFill>
            </a:endParaRPr>
          </a:p>
        </p:txBody>
      </p:sp>
      <p:graphicFrame>
        <p:nvGraphicFramePr>
          <p:cNvPr id="14" name="Google Shape;145;p22"/>
          <p:cNvGraphicFramePr/>
          <p:nvPr>
            <p:extLst>
              <p:ext uri="{D42A27DB-BD31-4B8C-83A1-F6EECF244321}">
                <p14:modId xmlns:p14="http://schemas.microsoft.com/office/powerpoint/2010/main" val="1313486927"/>
              </p:ext>
            </p:extLst>
          </p:nvPr>
        </p:nvGraphicFramePr>
        <p:xfrm>
          <a:off x="467544" y="1203598"/>
          <a:ext cx="8280920" cy="37085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6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4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strike="noStrike" cap="none" dirty="0"/>
                        <a:t>N°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dirty="0"/>
                        <a:t>MODULOS Y </a:t>
                      </a:r>
                      <a:r>
                        <a:rPr lang="es-CL" sz="1800" dirty="0" smtClean="0"/>
                        <a:t>ARTEFACTOS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ESTADO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4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67544" y="1511448"/>
            <a:ext cx="3168352" cy="11323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PLAN DE PRUEBAS DEL DESARROLLO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PLANIFICACIÓN RESPONSABILIDADES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5627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schemeClr val="accent1"/>
                </a:solidFill>
              </a:rPr>
              <a:t>MATRIZ RACI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0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ESTIMACIÓN DE RIESGOS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5627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>
                <a:solidFill>
                  <a:schemeClr val="accent1"/>
                </a:solidFill>
              </a:rPr>
              <a:t>	MATRIZ DE RIEGOS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8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CARTA GANTT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5627" y="699542"/>
            <a:ext cx="9144000" cy="288032"/>
          </a:xfrm>
        </p:spPr>
        <p:txBody>
          <a:bodyPr/>
          <a:lstStyle/>
          <a:p>
            <a:pPr lvl="0"/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MUCHAS GRACIAS!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99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PRESENTACIÓN EQUIPO</a:t>
            </a:r>
            <a:endParaRPr lang="ko-KR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PROBLEMATICA A RESOLVER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890085" y="1477291"/>
            <a:ext cx="6498339" cy="756000"/>
          </a:xfrm>
          <a:custGeom>
            <a:avLst/>
            <a:gdLst/>
            <a:ahLst/>
            <a:cxnLst/>
            <a:rect l="l" t="t" r="r" b="b"/>
            <a:pathLst>
              <a:path w="6498339" h="756000">
                <a:moveTo>
                  <a:pt x="0" y="0"/>
                </a:moveTo>
                <a:lnTo>
                  <a:pt x="6498339" y="0"/>
                </a:lnTo>
                <a:lnTo>
                  <a:pt x="6498339" y="756000"/>
                </a:lnTo>
                <a:lnTo>
                  <a:pt x="435112" y="756000"/>
                </a:lnTo>
                <a:cubicBezTo>
                  <a:pt x="313181" y="659925"/>
                  <a:pt x="163227" y="599112"/>
                  <a:pt x="0" y="584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2404639" y="2298836"/>
            <a:ext cx="5983785" cy="756000"/>
          </a:xfrm>
          <a:custGeom>
            <a:avLst/>
            <a:gdLst/>
            <a:ahLst/>
            <a:cxnLst/>
            <a:rect l="l" t="t" r="r" b="b"/>
            <a:pathLst>
              <a:path w="5983785" h="756000">
                <a:moveTo>
                  <a:pt x="0" y="0"/>
                </a:moveTo>
                <a:lnTo>
                  <a:pt x="5983785" y="0"/>
                </a:lnTo>
                <a:lnTo>
                  <a:pt x="5983785" y="756000"/>
                </a:lnTo>
                <a:lnTo>
                  <a:pt x="252297" y="756000"/>
                </a:lnTo>
                <a:cubicBezTo>
                  <a:pt x="260588" y="711245"/>
                  <a:pt x="264355" y="665156"/>
                  <a:pt x="264355" y="618187"/>
                </a:cubicBezTo>
                <a:cubicBezTo>
                  <a:pt x="264355" y="374972"/>
                  <a:pt x="163339" y="155350"/>
                  <a:pt x="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908424" y="3120381"/>
            <a:ext cx="6480000" cy="756000"/>
          </a:xfrm>
          <a:custGeom>
            <a:avLst/>
            <a:gdLst/>
            <a:ahLst/>
            <a:cxnLst/>
            <a:rect l="l" t="t" r="r" b="b"/>
            <a:pathLst>
              <a:path w="6480000" h="756000">
                <a:moveTo>
                  <a:pt x="735360" y="0"/>
                </a:moveTo>
                <a:lnTo>
                  <a:pt x="6480000" y="0"/>
                </a:lnTo>
                <a:lnTo>
                  <a:pt x="6480000" y="756000"/>
                </a:lnTo>
                <a:lnTo>
                  <a:pt x="0" y="756000"/>
                </a:lnTo>
                <a:lnTo>
                  <a:pt x="0" y="650058"/>
                </a:lnTo>
                <a:cubicBezTo>
                  <a:pt x="360073" y="609245"/>
                  <a:pt x="652453" y="345514"/>
                  <a:pt x="735360" y="0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SOLUCIÓN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63771" y="1459893"/>
            <a:ext cx="1908608" cy="2411434"/>
            <a:chOff x="863771" y="1459893"/>
            <a:chExt cx="1908608" cy="241143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5" name="Group 4"/>
            <p:cNvGrpSpPr/>
            <p:nvPr/>
          </p:nvGrpSpPr>
          <p:grpSpPr>
            <a:xfrm>
              <a:off x="863771" y="1459893"/>
              <a:ext cx="1908608" cy="2411434"/>
              <a:chOff x="1407747" y="409495"/>
              <a:chExt cx="4964453" cy="6272345"/>
            </a:xfrm>
            <a:grpFill/>
          </p:grpSpPr>
          <p:sp>
            <p:nvSpPr>
              <p:cNvPr id="6" name="Donut 5"/>
              <p:cNvSpPr/>
              <p:nvPr/>
            </p:nvSpPr>
            <p:spPr>
              <a:xfrm>
                <a:off x="1407747" y="1717391"/>
                <a:ext cx="4964453" cy="4964449"/>
              </a:xfrm>
              <a:prstGeom prst="donut">
                <a:avLst>
                  <a:gd name="adj" fmla="val 9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 rot="19457521">
                <a:off x="1961641" y="1354645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 rot="2160000">
                <a:off x="5200017" y="1372424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43325" y="409495"/>
                <a:ext cx="1048423" cy="1564742"/>
                <a:chOff x="4241800" y="1250226"/>
                <a:chExt cx="288032" cy="429880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301980" y="1462295"/>
                  <a:ext cx="180000" cy="2178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241800" y="1250226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" name="Flowchart: Delay 16"/>
            <p:cNvSpPr/>
            <p:nvPr/>
          </p:nvSpPr>
          <p:spPr>
            <a:xfrm>
              <a:off x="1002019" y="2879998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lowchart: Delay 17"/>
            <p:cNvSpPr/>
            <p:nvPr/>
          </p:nvSpPr>
          <p:spPr>
            <a:xfrm rot="5400000">
              <a:off x="1710075" y="2133045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Flowchart: Delay 18"/>
            <p:cNvSpPr/>
            <p:nvPr/>
          </p:nvSpPr>
          <p:spPr>
            <a:xfrm rot="10800000">
              <a:off x="2418131" y="28683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1710077" y="35258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46069" y="2400940"/>
            <a:ext cx="576008" cy="629422"/>
            <a:chOff x="1746069" y="2400940"/>
            <a:chExt cx="576008" cy="62942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1782077" y="2400940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2016077" y="2688354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46069" y="28863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Rectangle 9"/>
          <p:cNvSpPr/>
          <p:nvPr/>
        </p:nvSpPr>
        <p:spPr>
          <a:xfrm>
            <a:off x="7772332" y="16697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36"/>
          <p:cNvSpPr/>
          <p:nvPr/>
        </p:nvSpPr>
        <p:spPr>
          <a:xfrm>
            <a:off x="7772332" y="3335832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754833" y="2516033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059832" y="1515784"/>
            <a:ext cx="3724756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5706" y="2338731"/>
            <a:ext cx="3724756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71580" y="3161678"/>
            <a:ext cx="3724756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062555" y="4085659"/>
            <a:ext cx="701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2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890085" y="1477291"/>
            <a:ext cx="6498339" cy="756000"/>
          </a:xfrm>
          <a:custGeom>
            <a:avLst/>
            <a:gdLst/>
            <a:ahLst/>
            <a:cxnLst/>
            <a:rect l="l" t="t" r="r" b="b"/>
            <a:pathLst>
              <a:path w="6498339" h="756000">
                <a:moveTo>
                  <a:pt x="0" y="0"/>
                </a:moveTo>
                <a:lnTo>
                  <a:pt x="6498339" y="0"/>
                </a:lnTo>
                <a:lnTo>
                  <a:pt x="6498339" y="756000"/>
                </a:lnTo>
                <a:lnTo>
                  <a:pt x="435112" y="756000"/>
                </a:lnTo>
                <a:cubicBezTo>
                  <a:pt x="313181" y="659925"/>
                  <a:pt x="163227" y="599112"/>
                  <a:pt x="0" y="584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2404639" y="2298836"/>
            <a:ext cx="5983785" cy="756000"/>
          </a:xfrm>
          <a:custGeom>
            <a:avLst/>
            <a:gdLst/>
            <a:ahLst/>
            <a:cxnLst/>
            <a:rect l="l" t="t" r="r" b="b"/>
            <a:pathLst>
              <a:path w="5983785" h="756000">
                <a:moveTo>
                  <a:pt x="0" y="0"/>
                </a:moveTo>
                <a:lnTo>
                  <a:pt x="5983785" y="0"/>
                </a:lnTo>
                <a:lnTo>
                  <a:pt x="5983785" y="756000"/>
                </a:lnTo>
                <a:lnTo>
                  <a:pt x="252297" y="756000"/>
                </a:lnTo>
                <a:cubicBezTo>
                  <a:pt x="260588" y="711245"/>
                  <a:pt x="264355" y="665156"/>
                  <a:pt x="264355" y="618187"/>
                </a:cubicBezTo>
                <a:cubicBezTo>
                  <a:pt x="264355" y="374972"/>
                  <a:pt x="163339" y="155350"/>
                  <a:pt x="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908424" y="3120381"/>
            <a:ext cx="6480000" cy="756000"/>
          </a:xfrm>
          <a:custGeom>
            <a:avLst/>
            <a:gdLst/>
            <a:ahLst/>
            <a:cxnLst/>
            <a:rect l="l" t="t" r="r" b="b"/>
            <a:pathLst>
              <a:path w="6480000" h="756000">
                <a:moveTo>
                  <a:pt x="735360" y="0"/>
                </a:moveTo>
                <a:lnTo>
                  <a:pt x="6480000" y="0"/>
                </a:lnTo>
                <a:lnTo>
                  <a:pt x="6480000" y="756000"/>
                </a:lnTo>
                <a:lnTo>
                  <a:pt x="0" y="756000"/>
                </a:lnTo>
                <a:lnTo>
                  <a:pt x="0" y="650058"/>
                </a:lnTo>
                <a:cubicBezTo>
                  <a:pt x="360073" y="609245"/>
                  <a:pt x="652453" y="345514"/>
                  <a:pt x="735360" y="0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OBJETIVO DEL PROYECTO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63771" y="1459893"/>
            <a:ext cx="1908608" cy="2411434"/>
            <a:chOff x="863771" y="1459893"/>
            <a:chExt cx="1908608" cy="241143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5" name="Group 4"/>
            <p:cNvGrpSpPr/>
            <p:nvPr/>
          </p:nvGrpSpPr>
          <p:grpSpPr>
            <a:xfrm>
              <a:off x="863771" y="1459893"/>
              <a:ext cx="1908608" cy="2411434"/>
              <a:chOff x="1407747" y="409495"/>
              <a:chExt cx="4964453" cy="6272345"/>
            </a:xfrm>
            <a:grpFill/>
          </p:grpSpPr>
          <p:sp>
            <p:nvSpPr>
              <p:cNvPr id="6" name="Donut 5"/>
              <p:cNvSpPr/>
              <p:nvPr/>
            </p:nvSpPr>
            <p:spPr>
              <a:xfrm>
                <a:off x="1407747" y="1717391"/>
                <a:ext cx="4964453" cy="4964449"/>
              </a:xfrm>
              <a:prstGeom prst="donut">
                <a:avLst>
                  <a:gd name="adj" fmla="val 9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 rot="19457521">
                <a:off x="1961641" y="1354645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 rot="2160000">
                <a:off x="5200017" y="1372424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43325" y="409495"/>
                <a:ext cx="1048423" cy="1564742"/>
                <a:chOff x="4241800" y="1250226"/>
                <a:chExt cx="288032" cy="429880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301980" y="1462295"/>
                  <a:ext cx="180000" cy="2178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241800" y="1250226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" name="Flowchart: Delay 16"/>
            <p:cNvSpPr/>
            <p:nvPr/>
          </p:nvSpPr>
          <p:spPr>
            <a:xfrm>
              <a:off x="1002019" y="2879998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lowchart: Delay 17"/>
            <p:cNvSpPr/>
            <p:nvPr/>
          </p:nvSpPr>
          <p:spPr>
            <a:xfrm rot="5400000">
              <a:off x="1710075" y="2133045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Flowchart: Delay 18"/>
            <p:cNvSpPr/>
            <p:nvPr/>
          </p:nvSpPr>
          <p:spPr>
            <a:xfrm rot="10800000">
              <a:off x="2418131" y="28683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1710077" y="35258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46069" y="2400940"/>
            <a:ext cx="576008" cy="629422"/>
            <a:chOff x="1746069" y="2400940"/>
            <a:chExt cx="576008" cy="62942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1782077" y="2400940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2016077" y="2688354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46069" y="28863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Rectangle 9"/>
          <p:cNvSpPr/>
          <p:nvPr/>
        </p:nvSpPr>
        <p:spPr>
          <a:xfrm>
            <a:off x="7772332" y="16697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36"/>
          <p:cNvSpPr/>
          <p:nvPr/>
        </p:nvSpPr>
        <p:spPr>
          <a:xfrm>
            <a:off x="7772332" y="3335832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754833" y="2516033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059832" y="1515784"/>
            <a:ext cx="3724756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5706" y="2338731"/>
            <a:ext cx="3724756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71580" y="3161678"/>
            <a:ext cx="3724756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062555" y="4085659"/>
            <a:ext cx="701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63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ALCANCE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62761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2761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76824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76824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62761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76824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ie 24"/>
          <p:cNvSpPr/>
          <p:nvPr/>
        </p:nvSpPr>
        <p:spPr>
          <a:xfrm>
            <a:off x="5983187" y="1626116"/>
            <a:ext cx="247791" cy="24641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5979117" y="4171767"/>
            <a:ext cx="255930" cy="21393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2844713" y="2887362"/>
            <a:ext cx="243478" cy="2279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/>
          <p:nvPr/>
        </p:nvSpPr>
        <p:spPr>
          <a:xfrm>
            <a:off x="5983187" y="2906151"/>
            <a:ext cx="247791" cy="190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78082" y="1317646"/>
            <a:ext cx="2016224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85385" y="2569641"/>
            <a:ext cx="2016224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92688" y="382163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316936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568931"/>
            <a:ext cx="2016224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0142" y="3820926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="" xmlns:a16="http://schemas.microsoft.com/office/drawing/2014/main" id="{A0EA05DE-773D-4A80-BA4F-524D3362169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REQUERIMIENTOS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15617" y="3700025"/>
            <a:ext cx="6912766" cy="1175739"/>
            <a:chOff x="5100068" y="3074261"/>
            <a:chExt cx="3504381" cy="1175739"/>
          </a:xfrm>
        </p:grpSpPr>
        <p:sp>
          <p:nvSpPr>
            <p:cNvPr id="11" name="TextBox 10"/>
            <p:cNvSpPr txBox="1"/>
            <p:nvPr/>
          </p:nvSpPr>
          <p:spPr>
            <a:xfrm>
              <a:off x="5100068" y="3419003"/>
              <a:ext cx="35043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7BF8B502-A306-4C6F-94BC-0FB529F9FE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FDDB33C4-0482-4301-92F9-1EEF7A8D178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41D37766-70D8-4159-ABA3-05C4AB0B065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171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osición de imagen"/>
          <p:cNvSpPr>
            <a:spLocks noGrp="1"/>
          </p:cNvSpPr>
          <p:nvPr>
            <p:ph type="pic" idx="13"/>
          </p:nvPr>
        </p:nvSpPr>
        <p:spPr/>
      </p:sp>
      <p:sp>
        <p:nvSpPr>
          <p:cNvPr id="8" name="7 Marcador de posición de imagen"/>
          <p:cNvSpPr>
            <a:spLocks noGrp="1"/>
          </p:cNvSpPr>
          <p:nvPr>
            <p:ph type="pic" idx="14"/>
          </p:nvPr>
        </p:nvSpPr>
        <p:spPr/>
      </p:sp>
      <p:sp>
        <p:nvSpPr>
          <p:cNvPr id="9" name="8 Marcador de posición de imagen"/>
          <p:cNvSpPr>
            <a:spLocks noGrp="1"/>
          </p:cNvSpPr>
          <p:nvPr>
            <p:ph type="pic" idx="15"/>
          </p:nvPr>
        </p:nvSpPr>
        <p:spPr/>
      </p:sp>
      <p:sp>
        <p:nvSpPr>
          <p:cNvPr id="10" name="9 Marcador de posición de imagen"/>
          <p:cNvSpPr>
            <a:spLocks noGrp="1"/>
          </p:cNvSpPr>
          <p:nvPr>
            <p:ph type="pic" idx="16"/>
          </p:nvPr>
        </p:nvSpPr>
        <p:spPr/>
      </p:sp>
      <p:sp>
        <p:nvSpPr>
          <p:cNvPr id="11" name="10 Marcador de posición de imagen"/>
          <p:cNvSpPr>
            <a:spLocks noGrp="1"/>
          </p:cNvSpPr>
          <p:nvPr>
            <p:ph type="pic" idx="17"/>
          </p:nvPr>
        </p:nvSpPr>
        <p:spPr/>
      </p:sp>
      <p:sp>
        <p:nvSpPr>
          <p:cNvPr id="12" name="11 Marcador de posición de imagen"/>
          <p:cNvSpPr>
            <a:spLocks noGrp="1"/>
          </p:cNvSpPr>
          <p:nvPr>
            <p:ph type="pic" idx="18"/>
          </p:nvPr>
        </p:nvSpPr>
        <p:spPr/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467544" y="1511448"/>
            <a:ext cx="3168352" cy="11323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MODELO DATOS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RELACIONAL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osición de imagen"/>
          <p:cNvSpPr>
            <a:spLocks noGrp="1"/>
          </p:cNvSpPr>
          <p:nvPr>
            <p:ph type="pic" idx="13"/>
          </p:nvPr>
        </p:nvSpPr>
        <p:spPr/>
      </p:sp>
      <p:sp>
        <p:nvSpPr>
          <p:cNvPr id="8" name="7 Marcador de posición de imagen"/>
          <p:cNvSpPr>
            <a:spLocks noGrp="1"/>
          </p:cNvSpPr>
          <p:nvPr>
            <p:ph type="pic" idx="14"/>
          </p:nvPr>
        </p:nvSpPr>
        <p:spPr/>
      </p:sp>
      <p:sp>
        <p:nvSpPr>
          <p:cNvPr id="9" name="8 Marcador de posición de imagen"/>
          <p:cNvSpPr>
            <a:spLocks noGrp="1"/>
          </p:cNvSpPr>
          <p:nvPr>
            <p:ph type="pic" idx="15"/>
          </p:nvPr>
        </p:nvSpPr>
        <p:spPr/>
      </p:sp>
      <p:sp>
        <p:nvSpPr>
          <p:cNvPr id="10" name="9 Marcador de posición de imagen"/>
          <p:cNvSpPr>
            <a:spLocks noGrp="1"/>
          </p:cNvSpPr>
          <p:nvPr>
            <p:ph type="pic" idx="16"/>
          </p:nvPr>
        </p:nvSpPr>
        <p:spPr/>
      </p:sp>
      <p:sp>
        <p:nvSpPr>
          <p:cNvPr id="11" name="10 Marcador de posición de imagen"/>
          <p:cNvSpPr>
            <a:spLocks noGrp="1"/>
          </p:cNvSpPr>
          <p:nvPr>
            <p:ph type="pic" idx="17"/>
          </p:nvPr>
        </p:nvSpPr>
        <p:spPr/>
      </p:sp>
      <p:sp>
        <p:nvSpPr>
          <p:cNvPr id="12" name="11 Marcador de posición de imagen"/>
          <p:cNvSpPr>
            <a:spLocks noGrp="1"/>
          </p:cNvSpPr>
          <p:nvPr>
            <p:ph type="pic" idx="18"/>
          </p:nvPr>
        </p:nvSpPr>
        <p:spPr/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467544" y="1511448"/>
            <a:ext cx="3168352" cy="11323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DIAGRAMA DE 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  <a:latin typeface="Corbel" pitchFamily="34" charset="0"/>
              </a:rPr>
              <a:t>ACTIVIDAD</a:t>
            </a:r>
            <a:endParaRPr lang="ko-KR" altLang="en-US" dirty="0">
              <a:solidFill>
                <a:schemeClr val="accent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322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423</Words>
  <Application>Microsoft Office PowerPoint</Application>
  <PresentationFormat>Presentación en pantalla (16:9)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sentrauser3200</cp:lastModifiedBy>
  <cp:revision>116</cp:revision>
  <dcterms:created xsi:type="dcterms:W3CDTF">2016-12-05T23:26:54Z</dcterms:created>
  <dcterms:modified xsi:type="dcterms:W3CDTF">2019-12-06T14:13:28Z</dcterms:modified>
</cp:coreProperties>
</file>