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>
        <p:scale>
          <a:sx n="75" d="100"/>
          <a:sy n="75" d="100"/>
        </p:scale>
        <p:origin x="4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C66F7-5B7F-4985-B488-AA55400ABDFE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DB997413-F771-4DAC-A4F7-34D6EB58E664}">
      <dgm:prSet phldrT="[Texto]"/>
      <dgm:spPr/>
      <dgm:t>
        <a:bodyPr/>
        <a:lstStyle/>
        <a:p>
          <a:r>
            <a:rPr lang="es-ES" dirty="0" smtClean="0"/>
            <a:t>Sistema informático </a:t>
          </a:r>
          <a:r>
            <a:rPr lang="es-ES" dirty="0" err="1" smtClean="0"/>
            <a:t>TurismoReal</a:t>
          </a:r>
          <a:endParaRPr lang="es-ES" dirty="0"/>
        </a:p>
      </dgm:t>
    </dgm:pt>
    <dgm:pt modelId="{0C79844B-3150-40DB-AAFF-1F8391E2D175}" type="parTrans" cxnId="{C20BFAE4-B95E-4181-BCDD-4213C628508F}">
      <dgm:prSet/>
      <dgm:spPr/>
      <dgm:t>
        <a:bodyPr/>
        <a:lstStyle/>
        <a:p>
          <a:endParaRPr lang="es-ES"/>
        </a:p>
      </dgm:t>
    </dgm:pt>
    <dgm:pt modelId="{A6953BDB-7298-40B4-970E-E6D2A8E1266A}" type="sibTrans" cxnId="{C20BFAE4-B95E-4181-BCDD-4213C628508F}">
      <dgm:prSet/>
      <dgm:spPr/>
      <dgm:t>
        <a:bodyPr/>
        <a:lstStyle/>
        <a:p>
          <a:endParaRPr lang="es-ES"/>
        </a:p>
      </dgm:t>
    </dgm:pt>
    <dgm:pt modelId="{39B17380-C542-4AA3-A071-DDC44E1D5D7A}">
      <dgm:prSet phldrT="[Texto]"/>
      <dgm:spPr/>
      <dgm:t>
        <a:bodyPr/>
        <a:lstStyle/>
        <a:p>
          <a:r>
            <a:rPr lang="es-ES" dirty="0" smtClean="0"/>
            <a:t>Análisis</a:t>
          </a:r>
          <a:endParaRPr lang="es-ES" dirty="0"/>
        </a:p>
      </dgm:t>
    </dgm:pt>
    <dgm:pt modelId="{AED50E8E-A884-4EDB-9877-F1DF09625E4E}" type="parTrans" cxnId="{C0667CFA-3230-49A4-AE37-ECA9D3404F37}">
      <dgm:prSet/>
      <dgm:spPr/>
      <dgm:t>
        <a:bodyPr/>
        <a:lstStyle/>
        <a:p>
          <a:endParaRPr lang="es-ES"/>
        </a:p>
      </dgm:t>
    </dgm:pt>
    <dgm:pt modelId="{9CCDA41B-4B02-4DAF-B47F-50CC52A1064A}" type="sibTrans" cxnId="{C0667CFA-3230-49A4-AE37-ECA9D3404F37}">
      <dgm:prSet/>
      <dgm:spPr/>
      <dgm:t>
        <a:bodyPr/>
        <a:lstStyle/>
        <a:p>
          <a:endParaRPr lang="es-ES"/>
        </a:p>
      </dgm:t>
    </dgm:pt>
    <dgm:pt modelId="{4DEFC862-5B53-47DF-B232-B06860954C91}">
      <dgm:prSet phldrT="[Texto]"/>
      <dgm:spPr/>
      <dgm:t>
        <a:bodyPr/>
        <a:lstStyle/>
        <a:p>
          <a:r>
            <a:rPr lang="es-ES" dirty="0" err="1" smtClean="0"/>
            <a:t>Testing</a:t>
          </a:r>
          <a:endParaRPr lang="es-ES" dirty="0"/>
        </a:p>
      </dgm:t>
    </dgm:pt>
    <dgm:pt modelId="{4280DB50-6827-4A78-83B4-26F678D76162}" type="parTrans" cxnId="{D7908781-C7D5-42FA-9154-F3B49B876A1A}">
      <dgm:prSet/>
      <dgm:spPr/>
      <dgm:t>
        <a:bodyPr/>
        <a:lstStyle/>
        <a:p>
          <a:endParaRPr lang="es-ES"/>
        </a:p>
      </dgm:t>
    </dgm:pt>
    <dgm:pt modelId="{05CE1C80-AB9C-4BFD-95DC-C980680C858D}" type="sibTrans" cxnId="{D7908781-C7D5-42FA-9154-F3B49B876A1A}">
      <dgm:prSet/>
      <dgm:spPr/>
      <dgm:t>
        <a:bodyPr/>
        <a:lstStyle/>
        <a:p>
          <a:endParaRPr lang="es-ES"/>
        </a:p>
      </dgm:t>
    </dgm:pt>
    <dgm:pt modelId="{F70AA773-1E72-4500-8BF9-C78F5E3CB504}">
      <dgm:prSet phldrT="[Texto]"/>
      <dgm:spPr/>
      <dgm:t>
        <a:bodyPr/>
        <a:lstStyle/>
        <a:p>
          <a:r>
            <a:rPr lang="es-ES" dirty="0" smtClean="0"/>
            <a:t>Cierre</a:t>
          </a:r>
          <a:endParaRPr lang="es-ES" dirty="0"/>
        </a:p>
      </dgm:t>
    </dgm:pt>
    <dgm:pt modelId="{A2A2F69D-ED56-4983-A6C2-3F109B54B532}" type="parTrans" cxnId="{125CA49D-62FC-45A4-9C58-A2CCA5955E0E}">
      <dgm:prSet/>
      <dgm:spPr/>
      <dgm:t>
        <a:bodyPr/>
        <a:lstStyle/>
        <a:p>
          <a:endParaRPr lang="es-ES"/>
        </a:p>
      </dgm:t>
    </dgm:pt>
    <dgm:pt modelId="{58A76120-E13C-41B6-A798-7B3B88A78915}" type="sibTrans" cxnId="{125CA49D-62FC-45A4-9C58-A2CCA5955E0E}">
      <dgm:prSet/>
      <dgm:spPr/>
      <dgm:t>
        <a:bodyPr/>
        <a:lstStyle/>
        <a:p>
          <a:endParaRPr lang="es-ES"/>
        </a:p>
      </dgm:t>
    </dgm:pt>
    <dgm:pt modelId="{CE8DBC0D-92C3-4E15-AC71-7002AD0FD041}">
      <dgm:prSet phldrT="[Texto]"/>
      <dgm:spPr/>
      <dgm:t>
        <a:bodyPr/>
        <a:lstStyle/>
        <a:p>
          <a:r>
            <a:rPr lang="es-ES" dirty="0" smtClean="0"/>
            <a:t>Diseño</a:t>
          </a:r>
          <a:endParaRPr lang="es-ES" dirty="0"/>
        </a:p>
      </dgm:t>
    </dgm:pt>
    <dgm:pt modelId="{7D1C0F0B-8680-4CD2-A914-90D990E9C248}" type="parTrans" cxnId="{C6EE67D1-D252-4AB5-A26E-6CF74D35F1B5}">
      <dgm:prSet/>
      <dgm:spPr/>
      <dgm:t>
        <a:bodyPr/>
        <a:lstStyle/>
        <a:p>
          <a:endParaRPr lang="es-ES"/>
        </a:p>
      </dgm:t>
    </dgm:pt>
    <dgm:pt modelId="{15924CD8-99BE-492B-B0B5-48E0B63710DF}" type="sibTrans" cxnId="{C6EE67D1-D252-4AB5-A26E-6CF74D35F1B5}">
      <dgm:prSet/>
      <dgm:spPr/>
      <dgm:t>
        <a:bodyPr/>
        <a:lstStyle/>
        <a:p>
          <a:endParaRPr lang="es-ES"/>
        </a:p>
      </dgm:t>
    </dgm:pt>
    <dgm:pt modelId="{59955FDC-B541-4387-9FA7-AFFE0DFA5036}">
      <dgm:prSet phldrT="[Texto]"/>
      <dgm:spPr/>
      <dgm:t>
        <a:bodyPr/>
        <a:lstStyle/>
        <a:p>
          <a:r>
            <a:rPr lang="es-ES" dirty="0" smtClean="0"/>
            <a:t>Codificación</a:t>
          </a:r>
          <a:endParaRPr lang="es-ES" dirty="0"/>
        </a:p>
      </dgm:t>
    </dgm:pt>
    <dgm:pt modelId="{F4A8DE1D-E51B-4E02-AD8B-560C02F82762}" type="parTrans" cxnId="{34E37E2D-731D-42B0-A237-D4B9FD988D75}">
      <dgm:prSet/>
      <dgm:spPr/>
      <dgm:t>
        <a:bodyPr/>
        <a:lstStyle/>
        <a:p>
          <a:endParaRPr lang="es-ES"/>
        </a:p>
      </dgm:t>
    </dgm:pt>
    <dgm:pt modelId="{AFF93BE1-198B-4B87-991E-1419F7428896}" type="sibTrans" cxnId="{34E37E2D-731D-42B0-A237-D4B9FD988D75}">
      <dgm:prSet/>
      <dgm:spPr/>
      <dgm:t>
        <a:bodyPr/>
        <a:lstStyle/>
        <a:p>
          <a:endParaRPr lang="es-ES"/>
        </a:p>
      </dgm:t>
    </dgm:pt>
    <dgm:pt modelId="{0377315F-BAA9-4C9A-AE4D-5835DE5FFC42}">
      <dgm:prSet/>
      <dgm:spPr/>
      <dgm:t>
        <a:bodyPr/>
        <a:lstStyle/>
        <a:p>
          <a:r>
            <a:rPr lang="es-ES" dirty="0" smtClean="0"/>
            <a:t>Revisión información</a:t>
          </a:r>
          <a:endParaRPr lang="es-ES" dirty="0"/>
        </a:p>
      </dgm:t>
    </dgm:pt>
    <dgm:pt modelId="{FE640F61-545E-4F29-A868-F9A4FA7563C4}" type="parTrans" cxnId="{B15D426C-A3AC-4CF9-8E41-607D6EF99691}">
      <dgm:prSet/>
      <dgm:spPr/>
      <dgm:t>
        <a:bodyPr/>
        <a:lstStyle/>
        <a:p>
          <a:endParaRPr lang="es-ES"/>
        </a:p>
      </dgm:t>
    </dgm:pt>
    <dgm:pt modelId="{C5E98F18-9B8D-4AA8-9D0B-5FF81242BB71}" type="sibTrans" cxnId="{B15D426C-A3AC-4CF9-8E41-607D6EF99691}">
      <dgm:prSet/>
      <dgm:spPr/>
      <dgm:t>
        <a:bodyPr/>
        <a:lstStyle/>
        <a:p>
          <a:endParaRPr lang="es-ES"/>
        </a:p>
      </dgm:t>
    </dgm:pt>
    <dgm:pt modelId="{03D43A14-2528-4369-BDCB-2F26EDB6B34E}">
      <dgm:prSet/>
      <dgm:spPr/>
      <dgm:t>
        <a:bodyPr/>
        <a:lstStyle/>
        <a:p>
          <a:r>
            <a:rPr lang="es-ES" dirty="0" smtClean="0"/>
            <a:t>Plan de proyecto</a:t>
          </a:r>
          <a:endParaRPr lang="es-ES" dirty="0" smtClean="0"/>
        </a:p>
      </dgm:t>
    </dgm:pt>
    <dgm:pt modelId="{94131848-8BA1-4E5F-A4BA-286BECDBD909}" type="parTrans" cxnId="{5CBB5CED-B6B8-48D0-99F6-7490BE7F9FF5}">
      <dgm:prSet/>
      <dgm:spPr/>
      <dgm:t>
        <a:bodyPr/>
        <a:lstStyle/>
        <a:p>
          <a:endParaRPr lang="es-ES"/>
        </a:p>
      </dgm:t>
    </dgm:pt>
    <dgm:pt modelId="{018350FB-614A-4E36-A0F5-FD4692ED5AF9}" type="sibTrans" cxnId="{5CBB5CED-B6B8-48D0-99F6-7490BE7F9FF5}">
      <dgm:prSet/>
      <dgm:spPr/>
      <dgm:t>
        <a:bodyPr/>
        <a:lstStyle/>
        <a:p>
          <a:endParaRPr lang="es-ES"/>
        </a:p>
      </dgm:t>
    </dgm:pt>
    <dgm:pt modelId="{EF572C64-3ABD-4157-A3EC-C373AA235D49}">
      <dgm:prSet/>
      <dgm:spPr/>
      <dgm:t>
        <a:bodyPr/>
        <a:lstStyle/>
        <a:p>
          <a:r>
            <a:rPr lang="es-ES" dirty="0" smtClean="0"/>
            <a:t>Base de datos</a:t>
          </a:r>
          <a:endParaRPr lang="es-ES" dirty="0"/>
        </a:p>
      </dgm:t>
    </dgm:pt>
    <dgm:pt modelId="{FE746CC5-04C4-4868-BFEF-2A2029E03499}" type="parTrans" cxnId="{FB2FD9E7-08E6-4A2D-B196-2D9A68A77AB3}">
      <dgm:prSet/>
      <dgm:spPr/>
      <dgm:t>
        <a:bodyPr/>
        <a:lstStyle/>
        <a:p>
          <a:endParaRPr lang="es-ES"/>
        </a:p>
      </dgm:t>
    </dgm:pt>
    <dgm:pt modelId="{2472B6B0-FF60-41EF-80CA-9302E9F27891}" type="sibTrans" cxnId="{FB2FD9E7-08E6-4A2D-B196-2D9A68A77AB3}">
      <dgm:prSet/>
      <dgm:spPr/>
      <dgm:t>
        <a:bodyPr/>
        <a:lstStyle/>
        <a:p>
          <a:endParaRPr lang="es-ES"/>
        </a:p>
      </dgm:t>
    </dgm:pt>
    <dgm:pt modelId="{41C2272E-9325-4D92-A95F-B8CF9086586A}">
      <dgm:prSet/>
      <dgm:spPr/>
      <dgm:t>
        <a:bodyPr/>
        <a:lstStyle/>
        <a:p>
          <a:r>
            <a:rPr lang="es-ES" dirty="0" smtClean="0"/>
            <a:t>Aplicación de pruebas</a:t>
          </a:r>
          <a:endParaRPr lang="es-ES" dirty="0"/>
        </a:p>
      </dgm:t>
    </dgm:pt>
    <dgm:pt modelId="{9D4D6313-06B5-4658-939F-D3D1AC2C1FAC}" type="parTrans" cxnId="{5E6FF060-DF0C-4B26-81D4-909D81849B05}">
      <dgm:prSet/>
      <dgm:spPr/>
      <dgm:t>
        <a:bodyPr/>
        <a:lstStyle/>
        <a:p>
          <a:endParaRPr lang="es-ES"/>
        </a:p>
      </dgm:t>
    </dgm:pt>
    <dgm:pt modelId="{43CD0F11-E17C-4A3E-AA74-098929D879AC}" type="sibTrans" cxnId="{5E6FF060-DF0C-4B26-81D4-909D81849B05}">
      <dgm:prSet/>
      <dgm:spPr/>
      <dgm:t>
        <a:bodyPr/>
        <a:lstStyle/>
        <a:p>
          <a:endParaRPr lang="es-ES"/>
        </a:p>
      </dgm:t>
    </dgm:pt>
    <dgm:pt modelId="{53BCE317-F00C-4290-9434-B906465FBE52}">
      <dgm:prSet/>
      <dgm:spPr/>
      <dgm:t>
        <a:bodyPr/>
        <a:lstStyle/>
        <a:p>
          <a:r>
            <a:rPr lang="es-ES" dirty="0" smtClean="0"/>
            <a:t>Diseño informes de cierre</a:t>
          </a:r>
          <a:endParaRPr lang="es-ES" dirty="0"/>
        </a:p>
      </dgm:t>
    </dgm:pt>
    <dgm:pt modelId="{B57300FE-538F-4F5F-AB8A-4B1E206362AE}" type="parTrans" cxnId="{530D1D17-997F-47A1-BEC7-7231BD50759B}">
      <dgm:prSet/>
      <dgm:spPr/>
      <dgm:t>
        <a:bodyPr/>
        <a:lstStyle/>
        <a:p>
          <a:endParaRPr lang="es-ES"/>
        </a:p>
      </dgm:t>
    </dgm:pt>
    <dgm:pt modelId="{E064B015-46FF-466D-A2C7-D58E4BF7B505}" type="sibTrans" cxnId="{530D1D17-997F-47A1-BEC7-7231BD50759B}">
      <dgm:prSet/>
      <dgm:spPr/>
      <dgm:t>
        <a:bodyPr/>
        <a:lstStyle/>
        <a:p>
          <a:endParaRPr lang="es-ES"/>
        </a:p>
      </dgm:t>
    </dgm:pt>
    <dgm:pt modelId="{79025BF0-2E9A-4381-B770-4326EB3253D1}">
      <dgm:prSet/>
      <dgm:spPr/>
      <dgm:t>
        <a:bodyPr/>
        <a:lstStyle/>
        <a:p>
          <a:r>
            <a:rPr lang="es-ES" dirty="0" smtClean="0"/>
            <a:t>Revisión y validación requerimientos</a:t>
          </a:r>
          <a:endParaRPr lang="es-ES" dirty="0"/>
        </a:p>
      </dgm:t>
    </dgm:pt>
    <dgm:pt modelId="{96F8966F-83D2-4CBA-87CE-F98DDC08B1DC}" type="parTrans" cxnId="{7D257F5E-28DD-4E0F-A72C-F4D42EC58852}">
      <dgm:prSet/>
      <dgm:spPr/>
      <dgm:t>
        <a:bodyPr/>
        <a:lstStyle/>
        <a:p>
          <a:endParaRPr lang="es-ES"/>
        </a:p>
      </dgm:t>
    </dgm:pt>
    <dgm:pt modelId="{526E8FDE-A13A-41A8-A3E0-FCFFC71C81FD}" type="sibTrans" cxnId="{7D257F5E-28DD-4E0F-A72C-F4D42EC58852}">
      <dgm:prSet/>
      <dgm:spPr/>
      <dgm:t>
        <a:bodyPr/>
        <a:lstStyle/>
        <a:p>
          <a:endParaRPr lang="es-ES"/>
        </a:p>
      </dgm:t>
    </dgm:pt>
    <dgm:pt modelId="{6CE48D37-F8F2-4C7D-8BBB-0C9BD10FBEC0}">
      <dgm:prSet/>
      <dgm:spPr/>
      <dgm:t>
        <a:bodyPr/>
        <a:lstStyle/>
        <a:p>
          <a:r>
            <a:rPr lang="es-ES" dirty="0" smtClean="0"/>
            <a:t>Plan de riegos</a:t>
          </a:r>
          <a:endParaRPr lang="es-ES" dirty="0" smtClean="0"/>
        </a:p>
      </dgm:t>
    </dgm:pt>
    <dgm:pt modelId="{F18810FE-5629-4AED-8FF8-E3B5297D8FAD}" type="parTrans" cxnId="{346AF5FC-3343-4669-B119-7BE36B794161}">
      <dgm:prSet/>
      <dgm:spPr/>
      <dgm:t>
        <a:bodyPr/>
        <a:lstStyle/>
        <a:p>
          <a:endParaRPr lang="es-ES"/>
        </a:p>
      </dgm:t>
    </dgm:pt>
    <dgm:pt modelId="{C95E08EB-B3A6-4774-8794-4F0FB759D826}" type="sibTrans" cxnId="{346AF5FC-3343-4669-B119-7BE36B794161}">
      <dgm:prSet/>
      <dgm:spPr/>
      <dgm:t>
        <a:bodyPr/>
        <a:lstStyle/>
        <a:p>
          <a:endParaRPr lang="es-ES"/>
        </a:p>
      </dgm:t>
    </dgm:pt>
    <dgm:pt modelId="{BA6B5E43-CCCE-4E0E-8F5A-E52D509E0B0A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Sistema</a:t>
          </a:r>
        </a:p>
      </dgm:t>
    </dgm:pt>
    <dgm:pt modelId="{E00A6995-22F1-42CC-BB66-002E5AD9F0E5}" type="parTrans" cxnId="{DF5832DC-D709-4514-9315-16972B95A576}">
      <dgm:prSet/>
      <dgm:spPr/>
      <dgm:t>
        <a:bodyPr/>
        <a:lstStyle/>
        <a:p>
          <a:endParaRPr lang="es-ES"/>
        </a:p>
      </dgm:t>
    </dgm:pt>
    <dgm:pt modelId="{728F8E00-98F7-441E-84C6-D8650829671C}" type="sibTrans" cxnId="{DF5832DC-D709-4514-9315-16972B95A576}">
      <dgm:prSet/>
      <dgm:spPr/>
      <dgm:t>
        <a:bodyPr/>
        <a:lstStyle/>
        <a:p>
          <a:endParaRPr lang="es-ES"/>
        </a:p>
      </dgm:t>
    </dgm:pt>
    <dgm:pt modelId="{76C09244-40CC-4B60-B16D-F60811578EB3}">
      <dgm:prSet/>
      <dgm:spPr/>
      <dgm:t>
        <a:bodyPr/>
        <a:lstStyle/>
        <a:p>
          <a:r>
            <a:rPr lang="es-ES" dirty="0" smtClean="0"/>
            <a:t>Diseño plan de soporte y mantención</a:t>
          </a:r>
          <a:endParaRPr lang="es-ES" dirty="0"/>
        </a:p>
      </dgm:t>
    </dgm:pt>
    <dgm:pt modelId="{A9A56210-45A0-4381-A700-70F806CA8E47}" type="parTrans" cxnId="{847FC462-812A-47B3-9849-14BFE1A7CB6D}">
      <dgm:prSet/>
      <dgm:spPr/>
      <dgm:t>
        <a:bodyPr/>
        <a:lstStyle/>
        <a:p>
          <a:endParaRPr lang="es-ES"/>
        </a:p>
      </dgm:t>
    </dgm:pt>
    <dgm:pt modelId="{2CB9A4B3-122F-4EFA-81F5-1F2469BF79AC}" type="sibTrans" cxnId="{847FC462-812A-47B3-9849-14BFE1A7CB6D}">
      <dgm:prSet/>
      <dgm:spPr/>
      <dgm:t>
        <a:bodyPr/>
        <a:lstStyle/>
        <a:p>
          <a:endParaRPr lang="es-ES"/>
        </a:p>
      </dgm:t>
    </dgm:pt>
    <dgm:pt modelId="{3C84DD50-98CF-497C-AE7D-BA5D1F850F50}">
      <dgm:prSet/>
      <dgm:spPr/>
      <dgm:t>
        <a:bodyPr/>
        <a:lstStyle/>
        <a:p>
          <a:r>
            <a:rPr lang="es-ES" dirty="0" smtClean="0"/>
            <a:t>Plan de capacitación</a:t>
          </a:r>
          <a:endParaRPr lang="es-ES" dirty="0"/>
        </a:p>
      </dgm:t>
    </dgm:pt>
    <dgm:pt modelId="{BD43E0E3-B145-40D3-A738-85158A3455B5}" type="parTrans" cxnId="{DC09923C-5039-49D0-91B8-39BBF65F69FD}">
      <dgm:prSet/>
      <dgm:spPr/>
      <dgm:t>
        <a:bodyPr/>
        <a:lstStyle/>
        <a:p>
          <a:endParaRPr lang="es-ES"/>
        </a:p>
      </dgm:t>
    </dgm:pt>
    <dgm:pt modelId="{2DB94AA4-07A3-4249-AE0F-BAD49C098EF3}" type="sibTrans" cxnId="{DC09923C-5039-49D0-91B8-39BBF65F69FD}">
      <dgm:prSet/>
      <dgm:spPr/>
      <dgm:t>
        <a:bodyPr/>
        <a:lstStyle/>
        <a:p>
          <a:endParaRPr lang="es-ES"/>
        </a:p>
      </dgm:t>
    </dgm:pt>
    <dgm:pt modelId="{12F6675A-AFC6-4E02-95B4-4F16463FDC87}">
      <dgm:prSet/>
      <dgm:spPr/>
      <dgm:t>
        <a:bodyPr/>
        <a:lstStyle/>
        <a:p>
          <a:r>
            <a:rPr lang="es-ES" dirty="0" smtClean="0"/>
            <a:t>ERS</a:t>
          </a:r>
          <a:endParaRPr lang="es-ES" dirty="0"/>
        </a:p>
      </dgm:t>
    </dgm:pt>
    <dgm:pt modelId="{D170F56A-A1ED-44B2-A66C-6AE37F5C4082}" type="parTrans" cxnId="{574C8847-81DD-46C9-A87C-95AB02F1F6C4}">
      <dgm:prSet/>
      <dgm:spPr/>
      <dgm:t>
        <a:bodyPr/>
        <a:lstStyle/>
        <a:p>
          <a:endParaRPr lang="es-ES"/>
        </a:p>
      </dgm:t>
    </dgm:pt>
    <dgm:pt modelId="{8A7427DB-66F2-4865-8F94-83F83FFA7351}" type="sibTrans" cxnId="{574C8847-81DD-46C9-A87C-95AB02F1F6C4}">
      <dgm:prSet/>
      <dgm:spPr/>
      <dgm:t>
        <a:bodyPr/>
        <a:lstStyle/>
        <a:p>
          <a:endParaRPr lang="es-ES"/>
        </a:p>
      </dgm:t>
    </dgm:pt>
    <dgm:pt modelId="{1CF670F1-CB27-4759-9E03-2EAAA08ED63A}">
      <dgm:prSet/>
      <dgm:spPr/>
      <dgm:t>
        <a:bodyPr/>
        <a:lstStyle/>
        <a:p>
          <a:r>
            <a:rPr lang="es-ES" dirty="0" smtClean="0"/>
            <a:t>Plan </a:t>
          </a:r>
          <a:r>
            <a:rPr lang="es-ES" dirty="0" smtClean="0"/>
            <a:t>de pruebas</a:t>
          </a:r>
          <a:endParaRPr lang="es-ES" dirty="0"/>
        </a:p>
      </dgm:t>
    </dgm:pt>
    <dgm:pt modelId="{6BEC90EB-4386-443D-A2EB-AF8E765475BD}" type="parTrans" cxnId="{696EC2C7-FD0D-4B64-90A5-D6ED953DAD3A}">
      <dgm:prSet/>
      <dgm:spPr/>
      <dgm:t>
        <a:bodyPr/>
        <a:lstStyle/>
        <a:p>
          <a:endParaRPr lang="es-ES"/>
        </a:p>
      </dgm:t>
    </dgm:pt>
    <dgm:pt modelId="{B07C5D2C-097D-49B8-ACF1-655C1B0A5875}" type="sibTrans" cxnId="{696EC2C7-FD0D-4B64-90A5-D6ED953DAD3A}">
      <dgm:prSet/>
      <dgm:spPr/>
      <dgm:t>
        <a:bodyPr/>
        <a:lstStyle/>
        <a:p>
          <a:endParaRPr lang="es-ES"/>
        </a:p>
      </dgm:t>
    </dgm:pt>
    <dgm:pt modelId="{9A7F5A66-D575-4A86-8D6A-98CA015EFAAB}">
      <dgm:prSet/>
      <dgm:spPr/>
      <dgm:t>
        <a:bodyPr/>
        <a:lstStyle/>
        <a:p>
          <a:r>
            <a:rPr lang="es-ES" dirty="0" smtClean="0"/>
            <a:t>Pruebas</a:t>
          </a:r>
          <a:endParaRPr lang="es-ES" dirty="0"/>
        </a:p>
      </dgm:t>
    </dgm:pt>
    <dgm:pt modelId="{1F65760E-D46A-4205-80E0-FB35C4A0C7E3}" type="parTrans" cxnId="{87D2C4A8-E2D7-4AE3-BF3F-05A791853835}">
      <dgm:prSet/>
      <dgm:spPr/>
      <dgm:t>
        <a:bodyPr/>
        <a:lstStyle/>
        <a:p>
          <a:endParaRPr lang="es-ES"/>
        </a:p>
      </dgm:t>
    </dgm:pt>
    <dgm:pt modelId="{3BD19B6C-7F45-4DD4-8E2F-7EE2614CCC85}" type="sibTrans" cxnId="{87D2C4A8-E2D7-4AE3-BF3F-05A791853835}">
      <dgm:prSet/>
      <dgm:spPr/>
      <dgm:t>
        <a:bodyPr/>
        <a:lstStyle/>
        <a:p>
          <a:endParaRPr lang="es-ES"/>
        </a:p>
      </dgm:t>
    </dgm:pt>
    <dgm:pt modelId="{64D6BD54-511A-4C44-B5DC-5F21C5B2DCA0}">
      <dgm:prSet/>
      <dgm:spPr/>
      <dgm:t>
        <a:bodyPr/>
        <a:lstStyle/>
        <a:p>
          <a:r>
            <a:rPr lang="es-ES" dirty="0" smtClean="0"/>
            <a:t>Diagramas</a:t>
          </a:r>
          <a:endParaRPr lang="es-ES" dirty="0"/>
        </a:p>
      </dgm:t>
    </dgm:pt>
    <dgm:pt modelId="{D7500689-6661-40C2-B70C-0BF852ADAB51}" type="parTrans" cxnId="{1FD456C7-8AA1-4EFD-AE2A-0812F03C90D8}">
      <dgm:prSet/>
      <dgm:spPr/>
      <dgm:t>
        <a:bodyPr/>
        <a:lstStyle/>
        <a:p>
          <a:endParaRPr lang="es-ES"/>
        </a:p>
      </dgm:t>
    </dgm:pt>
    <dgm:pt modelId="{E95F3105-EC40-4E9D-A393-6BA50FD5D78C}" type="sibTrans" cxnId="{1FD456C7-8AA1-4EFD-AE2A-0812F03C90D8}">
      <dgm:prSet/>
      <dgm:spPr/>
      <dgm:t>
        <a:bodyPr/>
        <a:lstStyle/>
        <a:p>
          <a:endParaRPr lang="es-ES"/>
        </a:p>
      </dgm:t>
    </dgm:pt>
    <dgm:pt modelId="{C8C3855C-D44A-4EC0-AC4D-A8AF8A2628EC}">
      <dgm:prSet/>
      <dgm:spPr/>
      <dgm:t>
        <a:bodyPr/>
        <a:lstStyle/>
        <a:p>
          <a:r>
            <a:rPr lang="es-ES" dirty="0" err="1" smtClean="0"/>
            <a:t>Mockups</a:t>
          </a:r>
          <a:endParaRPr lang="es-ES" dirty="0"/>
        </a:p>
      </dgm:t>
    </dgm:pt>
    <dgm:pt modelId="{3245B26E-0DA6-4985-9072-F4771BC3E5DE}" type="parTrans" cxnId="{31BC36A0-8018-4B75-A945-1F5B2017BCD3}">
      <dgm:prSet/>
      <dgm:spPr/>
      <dgm:t>
        <a:bodyPr/>
        <a:lstStyle/>
        <a:p>
          <a:endParaRPr lang="es-ES"/>
        </a:p>
      </dgm:t>
    </dgm:pt>
    <dgm:pt modelId="{5723D51D-2F5E-4993-918F-90F233BE3C27}" type="sibTrans" cxnId="{31BC36A0-8018-4B75-A945-1F5B2017BCD3}">
      <dgm:prSet/>
      <dgm:spPr/>
      <dgm:t>
        <a:bodyPr/>
        <a:lstStyle/>
        <a:p>
          <a:endParaRPr lang="es-ES"/>
        </a:p>
      </dgm:t>
    </dgm:pt>
    <dgm:pt modelId="{25BDC6BD-4EB5-40AA-B167-075DEA1C812B}">
      <dgm:prSet/>
      <dgm:spPr/>
      <dgm:t>
        <a:bodyPr/>
        <a:lstStyle/>
        <a:p>
          <a:r>
            <a:rPr lang="es-ES" dirty="0" smtClean="0"/>
            <a:t>Modelamiento BD</a:t>
          </a:r>
          <a:endParaRPr lang="es-ES" dirty="0"/>
        </a:p>
      </dgm:t>
    </dgm:pt>
    <dgm:pt modelId="{EF95F90A-AA09-41ED-AB89-E72995066635}" type="parTrans" cxnId="{9117ADBF-E1BC-4292-B306-EDE391BDCCDE}">
      <dgm:prSet/>
      <dgm:spPr/>
      <dgm:t>
        <a:bodyPr/>
        <a:lstStyle/>
        <a:p>
          <a:endParaRPr lang="es-ES"/>
        </a:p>
      </dgm:t>
    </dgm:pt>
    <dgm:pt modelId="{91AF4B57-CAB1-4F41-B6F5-E3CEFF7BAC2C}" type="sibTrans" cxnId="{9117ADBF-E1BC-4292-B306-EDE391BDCCDE}">
      <dgm:prSet/>
      <dgm:spPr/>
      <dgm:t>
        <a:bodyPr/>
        <a:lstStyle/>
        <a:p>
          <a:endParaRPr lang="es-ES"/>
        </a:p>
      </dgm:t>
    </dgm:pt>
    <dgm:pt modelId="{8A4AD73F-2E2C-4162-A41D-467397C2379F}">
      <dgm:prSet/>
      <dgm:spPr/>
      <dgm:t>
        <a:bodyPr/>
        <a:lstStyle/>
        <a:p>
          <a:r>
            <a:rPr lang="es-ES" dirty="0" smtClean="0"/>
            <a:t>Actualización control  y seguimiento</a:t>
          </a:r>
          <a:endParaRPr lang="es-ES" dirty="0"/>
        </a:p>
      </dgm:t>
    </dgm:pt>
    <dgm:pt modelId="{C79F6AFB-5F56-4B0F-8CE2-F714C32909F2}" type="parTrans" cxnId="{4E4FB13A-FE7A-45B0-A8B8-6C27F5EC7BFD}">
      <dgm:prSet/>
      <dgm:spPr/>
      <dgm:t>
        <a:bodyPr/>
        <a:lstStyle/>
        <a:p>
          <a:endParaRPr lang="es-ES"/>
        </a:p>
      </dgm:t>
    </dgm:pt>
    <dgm:pt modelId="{84969620-7A42-4BBE-B5F3-7B71E623E166}" type="sibTrans" cxnId="{4E4FB13A-FE7A-45B0-A8B8-6C27F5EC7BFD}">
      <dgm:prSet/>
      <dgm:spPr/>
      <dgm:t>
        <a:bodyPr/>
        <a:lstStyle/>
        <a:p>
          <a:endParaRPr lang="es-ES"/>
        </a:p>
      </dgm:t>
    </dgm:pt>
    <dgm:pt modelId="{63E51D30-F2AB-40AF-B44B-35262369FBE9}">
      <dgm:prSet/>
      <dgm:spPr/>
      <dgm:t>
        <a:bodyPr/>
        <a:lstStyle/>
        <a:p>
          <a:r>
            <a:rPr lang="es-ES" dirty="0" smtClean="0"/>
            <a:t>Diseño Manuales</a:t>
          </a:r>
          <a:endParaRPr lang="es-ES" dirty="0"/>
        </a:p>
      </dgm:t>
    </dgm:pt>
    <dgm:pt modelId="{40D3BCE4-8651-4AFF-AE3F-A4179481AB59}" type="parTrans" cxnId="{2C97BFE0-848C-479F-AE3A-C69409D76254}">
      <dgm:prSet/>
      <dgm:spPr/>
      <dgm:t>
        <a:bodyPr/>
        <a:lstStyle/>
        <a:p>
          <a:endParaRPr lang="es-ES"/>
        </a:p>
      </dgm:t>
    </dgm:pt>
    <dgm:pt modelId="{C085E127-52D4-4189-A002-DA91C474B57C}" type="sibTrans" cxnId="{2C97BFE0-848C-479F-AE3A-C69409D76254}">
      <dgm:prSet/>
      <dgm:spPr/>
      <dgm:t>
        <a:bodyPr/>
        <a:lstStyle/>
        <a:p>
          <a:endParaRPr lang="es-ES"/>
        </a:p>
      </dgm:t>
    </dgm:pt>
    <dgm:pt modelId="{D0FD38FD-C381-4FFC-ABA3-C507D8C693F3}" type="pres">
      <dgm:prSet presAssocID="{649C66F7-5B7F-4985-B488-AA55400ABD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654357A-6A69-4994-B5EC-1BADB4F3D116}" type="pres">
      <dgm:prSet presAssocID="{DB997413-F771-4DAC-A4F7-34D6EB58E664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BCD2EE24-883B-455D-9B10-91C72FA5A4FD}" type="pres">
      <dgm:prSet presAssocID="{DB997413-F771-4DAC-A4F7-34D6EB58E664}" presName="rootComposite1" presStyleCnt="0"/>
      <dgm:spPr/>
      <dgm:t>
        <a:bodyPr/>
        <a:lstStyle/>
        <a:p>
          <a:endParaRPr lang="es-ES"/>
        </a:p>
      </dgm:t>
    </dgm:pt>
    <dgm:pt modelId="{E0455A8C-CD18-4D5D-95F7-0B685330D750}" type="pres">
      <dgm:prSet presAssocID="{DB997413-F771-4DAC-A4F7-34D6EB58E6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449FD23-2C03-4370-8D24-15817B4952CF}" type="pres">
      <dgm:prSet presAssocID="{DB997413-F771-4DAC-A4F7-34D6EB58E66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D82774D9-5686-4D47-B43D-807248580916}" type="pres">
      <dgm:prSet presAssocID="{DB997413-F771-4DAC-A4F7-34D6EB58E664}" presName="hierChild2" presStyleCnt="0"/>
      <dgm:spPr/>
      <dgm:t>
        <a:bodyPr/>
        <a:lstStyle/>
        <a:p>
          <a:endParaRPr lang="es-ES"/>
        </a:p>
      </dgm:t>
    </dgm:pt>
    <dgm:pt modelId="{C6DFDA3C-4372-45CB-9B0F-2F1C59D05714}" type="pres">
      <dgm:prSet presAssocID="{AED50E8E-A884-4EDB-9877-F1DF09625E4E}" presName="Name37" presStyleLbl="parChTrans1D2" presStyleIdx="0" presStyleCnt="5"/>
      <dgm:spPr/>
      <dgm:t>
        <a:bodyPr/>
        <a:lstStyle/>
        <a:p>
          <a:endParaRPr lang="es-ES"/>
        </a:p>
      </dgm:t>
    </dgm:pt>
    <dgm:pt modelId="{67D39357-B22C-4F32-9A93-F74FD328D007}" type="pres">
      <dgm:prSet presAssocID="{39B17380-C542-4AA3-A071-DDC44E1D5D7A}" presName="hierRoot2" presStyleCnt="0">
        <dgm:presLayoutVars>
          <dgm:hierBranch val="r"/>
        </dgm:presLayoutVars>
      </dgm:prSet>
      <dgm:spPr/>
      <dgm:t>
        <a:bodyPr/>
        <a:lstStyle/>
        <a:p>
          <a:endParaRPr lang="es-ES"/>
        </a:p>
      </dgm:t>
    </dgm:pt>
    <dgm:pt modelId="{2EF488F0-AF80-42DB-94EB-9805F8B2BA95}" type="pres">
      <dgm:prSet presAssocID="{39B17380-C542-4AA3-A071-DDC44E1D5D7A}" presName="rootComposite" presStyleCnt="0"/>
      <dgm:spPr/>
      <dgm:t>
        <a:bodyPr/>
        <a:lstStyle/>
        <a:p>
          <a:endParaRPr lang="es-ES"/>
        </a:p>
      </dgm:t>
    </dgm:pt>
    <dgm:pt modelId="{2BE59603-5635-48FF-AC1E-958DFA3DE9E2}" type="pres">
      <dgm:prSet presAssocID="{39B17380-C542-4AA3-A071-DDC44E1D5D7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980191E-EDB2-493E-959E-D1266439C3F0}" type="pres">
      <dgm:prSet presAssocID="{39B17380-C542-4AA3-A071-DDC44E1D5D7A}" presName="rootConnector" presStyleLbl="node2" presStyleIdx="0" presStyleCnt="5"/>
      <dgm:spPr/>
      <dgm:t>
        <a:bodyPr/>
        <a:lstStyle/>
        <a:p>
          <a:endParaRPr lang="es-ES"/>
        </a:p>
      </dgm:t>
    </dgm:pt>
    <dgm:pt modelId="{450762ED-FF65-4C65-BF00-509060E9BC74}" type="pres">
      <dgm:prSet presAssocID="{39B17380-C542-4AA3-A071-DDC44E1D5D7A}" presName="hierChild4" presStyleCnt="0"/>
      <dgm:spPr/>
      <dgm:t>
        <a:bodyPr/>
        <a:lstStyle/>
        <a:p>
          <a:endParaRPr lang="es-ES"/>
        </a:p>
      </dgm:t>
    </dgm:pt>
    <dgm:pt modelId="{C1A30569-A678-4457-9924-2DC4388B1D9A}" type="pres">
      <dgm:prSet presAssocID="{FE640F61-545E-4F29-A868-F9A4FA7563C4}" presName="Name50" presStyleLbl="parChTrans1D3" presStyleIdx="0" presStyleCnt="18"/>
      <dgm:spPr/>
      <dgm:t>
        <a:bodyPr/>
        <a:lstStyle/>
        <a:p>
          <a:endParaRPr lang="es-ES"/>
        </a:p>
      </dgm:t>
    </dgm:pt>
    <dgm:pt modelId="{4ACFEAE2-DA93-4EB8-AC88-30B19A2A8475}" type="pres">
      <dgm:prSet presAssocID="{0377315F-BAA9-4C9A-AE4D-5835DE5FFC4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1CFD492-E5AE-48EF-A5FA-A87D31C5DD01}" type="pres">
      <dgm:prSet presAssocID="{0377315F-BAA9-4C9A-AE4D-5835DE5FFC42}" presName="rootComposite" presStyleCnt="0"/>
      <dgm:spPr/>
      <dgm:t>
        <a:bodyPr/>
        <a:lstStyle/>
        <a:p>
          <a:endParaRPr lang="es-ES"/>
        </a:p>
      </dgm:t>
    </dgm:pt>
    <dgm:pt modelId="{0B9541A8-CA0E-4CFF-8178-05FFB8EF40B4}" type="pres">
      <dgm:prSet presAssocID="{0377315F-BAA9-4C9A-AE4D-5835DE5FFC42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046166-3A8E-4900-9FAE-392B781AD1D9}" type="pres">
      <dgm:prSet presAssocID="{0377315F-BAA9-4C9A-AE4D-5835DE5FFC42}" presName="rootConnector" presStyleLbl="node3" presStyleIdx="0" presStyleCnt="18"/>
      <dgm:spPr/>
      <dgm:t>
        <a:bodyPr/>
        <a:lstStyle/>
        <a:p>
          <a:endParaRPr lang="es-ES"/>
        </a:p>
      </dgm:t>
    </dgm:pt>
    <dgm:pt modelId="{E26B5B02-807C-4FF7-AFD2-4BFFDE89EEB1}" type="pres">
      <dgm:prSet presAssocID="{0377315F-BAA9-4C9A-AE4D-5835DE5FFC42}" presName="hierChild4" presStyleCnt="0"/>
      <dgm:spPr/>
      <dgm:t>
        <a:bodyPr/>
        <a:lstStyle/>
        <a:p>
          <a:endParaRPr lang="es-ES"/>
        </a:p>
      </dgm:t>
    </dgm:pt>
    <dgm:pt modelId="{BF211085-202F-4B27-8EBA-B8ACDD6B6C32}" type="pres">
      <dgm:prSet presAssocID="{0377315F-BAA9-4C9A-AE4D-5835DE5FFC42}" presName="hierChild5" presStyleCnt="0"/>
      <dgm:spPr/>
      <dgm:t>
        <a:bodyPr/>
        <a:lstStyle/>
        <a:p>
          <a:endParaRPr lang="es-ES"/>
        </a:p>
      </dgm:t>
    </dgm:pt>
    <dgm:pt modelId="{EDA922D1-0026-41A2-80BC-55A74F54CCD7}" type="pres">
      <dgm:prSet presAssocID="{96F8966F-83D2-4CBA-87CE-F98DDC08B1DC}" presName="Name50" presStyleLbl="parChTrans1D3" presStyleIdx="1" presStyleCnt="18"/>
      <dgm:spPr/>
      <dgm:t>
        <a:bodyPr/>
        <a:lstStyle/>
        <a:p>
          <a:endParaRPr lang="es-ES"/>
        </a:p>
      </dgm:t>
    </dgm:pt>
    <dgm:pt modelId="{F0ACFFDD-3C27-4C01-83F1-E1B39E5C67B3}" type="pres">
      <dgm:prSet presAssocID="{79025BF0-2E9A-4381-B770-4326EB3253D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B48438F-4B16-42AD-8AE6-17E6B3793A1E}" type="pres">
      <dgm:prSet presAssocID="{79025BF0-2E9A-4381-B770-4326EB3253D1}" presName="rootComposite" presStyleCnt="0"/>
      <dgm:spPr/>
      <dgm:t>
        <a:bodyPr/>
        <a:lstStyle/>
        <a:p>
          <a:endParaRPr lang="es-ES"/>
        </a:p>
      </dgm:t>
    </dgm:pt>
    <dgm:pt modelId="{F1C80C03-76CA-4316-9D22-C85EE39FA49E}" type="pres">
      <dgm:prSet presAssocID="{79025BF0-2E9A-4381-B770-4326EB3253D1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0DBBF85-0FB9-4D33-B149-258C438B2640}" type="pres">
      <dgm:prSet presAssocID="{79025BF0-2E9A-4381-B770-4326EB3253D1}" presName="rootConnector" presStyleLbl="node3" presStyleIdx="1" presStyleCnt="18"/>
      <dgm:spPr/>
      <dgm:t>
        <a:bodyPr/>
        <a:lstStyle/>
        <a:p>
          <a:endParaRPr lang="es-ES"/>
        </a:p>
      </dgm:t>
    </dgm:pt>
    <dgm:pt modelId="{A54FAF9A-C995-4BA0-88A2-A6C46C43E4BD}" type="pres">
      <dgm:prSet presAssocID="{79025BF0-2E9A-4381-B770-4326EB3253D1}" presName="hierChild4" presStyleCnt="0"/>
      <dgm:spPr/>
      <dgm:t>
        <a:bodyPr/>
        <a:lstStyle/>
        <a:p>
          <a:endParaRPr lang="es-ES"/>
        </a:p>
      </dgm:t>
    </dgm:pt>
    <dgm:pt modelId="{FF385804-211C-463C-959F-DD62566D9F26}" type="pres">
      <dgm:prSet presAssocID="{79025BF0-2E9A-4381-B770-4326EB3253D1}" presName="hierChild5" presStyleCnt="0"/>
      <dgm:spPr/>
      <dgm:t>
        <a:bodyPr/>
        <a:lstStyle/>
        <a:p>
          <a:endParaRPr lang="es-ES"/>
        </a:p>
      </dgm:t>
    </dgm:pt>
    <dgm:pt modelId="{0E1A937C-3C63-4EC2-8C04-16779C06835E}" type="pres">
      <dgm:prSet presAssocID="{39B17380-C542-4AA3-A071-DDC44E1D5D7A}" presName="hierChild5" presStyleCnt="0"/>
      <dgm:spPr/>
      <dgm:t>
        <a:bodyPr/>
        <a:lstStyle/>
        <a:p>
          <a:endParaRPr lang="es-ES"/>
        </a:p>
      </dgm:t>
    </dgm:pt>
    <dgm:pt modelId="{EE330383-C5A2-49D3-9499-524CDCCEE743}" type="pres">
      <dgm:prSet presAssocID="{7D1C0F0B-8680-4CD2-A914-90D990E9C248}" presName="Name37" presStyleLbl="parChTrans1D2" presStyleIdx="1" presStyleCnt="5"/>
      <dgm:spPr/>
      <dgm:t>
        <a:bodyPr/>
        <a:lstStyle/>
        <a:p>
          <a:endParaRPr lang="es-ES"/>
        </a:p>
      </dgm:t>
    </dgm:pt>
    <dgm:pt modelId="{88D8BDB4-CD8D-4F0C-8F74-B24C12605004}" type="pres">
      <dgm:prSet presAssocID="{CE8DBC0D-92C3-4E15-AC71-7002AD0FD04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41947B39-E043-4E76-B576-04ACEDC49A5E}" type="pres">
      <dgm:prSet presAssocID="{CE8DBC0D-92C3-4E15-AC71-7002AD0FD041}" presName="rootComposite" presStyleCnt="0"/>
      <dgm:spPr/>
      <dgm:t>
        <a:bodyPr/>
        <a:lstStyle/>
        <a:p>
          <a:endParaRPr lang="es-ES"/>
        </a:p>
      </dgm:t>
    </dgm:pt>
    <dgm:pt modelId="{2DA1F3DA-D859-48DC-A078-3B038FBE3D96}" type="pres">
      <dgm:prSet presAssocID="{CE8DBC0D-92C3-4E15-AC71-7002AD0FD04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080689D-3EDE-4FA5-96E8-9AF5638E0AB2}" type="pres">
      <dgm:prSet presAssocID="{CE8DBC0D-92C3-4E15-AC71-7002AD0FD041}" presName="rootConnector" presStyleLbl="node2" presStyleIdx="1" presStyleCnt="5"/>
      <dgm:spPr/>
      <dgm:t>
        <a:bodyPr/>
        <a:lstStyle/>
        <a:p>
          <a:endParaRPr lang="es-ES"/>
        </a:p>
      </dgm:t>
    </dgm:pt>
    <dgm:pt modelId="{E6DEAFB8-6DCE-4AFE-B860-3320FB92D7BB}" type="pres">
      <dgm:prSet presAssocID="{CE8DBC0D-92C3-4E15-AC71-7002AD0FD041}" presName="hierChild4" presStyleCnt="0"/>
      <dgm:spPr/>
      <dgm:t>
        <a:bodyPr/>
        <a:lstStyle/>
        <a:p>
          <a:endParaRPr lang="es-ES"/>
        </a:p>
      </dgm:t>
    </dgm:pt>
    <dgm:pt modelId="{AA28E02E-6495-4C51-8012-BD8DD33C8705}" type="pres">
      <dgm:prSet presAssocID="{94131848-8BA1-4E5F-A4BA-286BECDBD909}" presName="Name37" presStyleLbl="parChTrans1D3" presStyleIdx="2" presStyleCnt="18"/>
      <dgm:spPr/>
      <dgm:t>
        <a:bodyPr/>
        <a:lstStyle/>
        <a:p>
          <a:endParaRPr lang="es-ES"/>
        </a:p>
      </dgm:t>
    </dgm:pt>
    <dgm:pt modelId="{E4866FD6-6ECD-4003-A0CE-5D56B52ED9DE}" type="pres">
      <dgm:prSet presAssocID="{03D43A14-2528-4369-BDCB-2F26EDB6B34E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5FD1A7D2-D341-46D3-AB7C-408C6AD30906}" type="pres">
      <dgm:prSet presAssocID="{03D43A14-2528-4369-BDCB-2F26EDB6B34E}" presName="rootComposite" presStyleCnt="0"/>
      <dgm:spPr/>
      <dgm:t>
        <a:bodyPr/>
        <a:lstStyle/>
        <a:p>
          <a:endParaRPr lang="es-ES"/>
        </a:p>
      </dgm:t>
    </dgm:pt>
    <dgm:pt modelId="{DF7F319B-C747-46B7-86A8-34BCD19F8B94}" type="pres">
      <dgm:prSet presAssocID="{03D43A14-2528-4369-BDCB-2F26EDB6B34E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1E144AB-39FE-4548-ABAD-C497F0831FE7}" type="pres">
      <dgm:prSet presAssocID="{03D43A14-2528-4369-BDCB-2F26EDB6B34E}" presName="rootConnector" presStyleLbl="node3" presStyleIdx="2" presStyleCnt="18"/>
      <dgm:spPr/>
      <dgm:t>
        <a:bodyPr/>
        <a:lstStyle/>
        <a:p>
          <a:endParaRPr lang="es-ES"/>
        </a:p>
      </dgm:t>
    </dgm:pt>
    <dgm:pt modelId="{4379F7ED-630B-4573-807E-0713C4C08507}" type="pres">
      <dgm:prSet presAssocID="{03D43A14-2528-4369-BDCB-2F26EDB6B34E}" presName="hierChild4" presStyleCnt="0"/>
      <dgm:spPr/>
      <dgm:t>
        <a:bodyPr/>
        <a:lstStyle/>
        <a:p>
          <a:endParaRPr lang="es-ES"/>
        </a:p>
      </dgm:t>
    </dgm:pt>
    <dgm:pt modelId="{BA43DE87-F325-4E8F-B294-BFCBD9DB707C}" type="pres">
      <dgm:prSet presAssocID="{03D43A14-2528-4369-BDCB-2F26EDB6B34E}" presName="hierChild5" presStyleCnt="0"/>
      <dgm:spPr/>
      <dgm:t>
        <a:bodyPr/>
        <a:lstStyle/>
        <a:p>
          <a:endParaRPr lang="es-ES"/>
        </a:p>
      </dgm:t>
    </dgm:pt>
    <dgm:pt modelId="{B07E9599-ABDD-400E-A6BB-D56AB02FF96E}" type="pres">
      <dgm:prSet presAssocID="{F18810FE-5629-4AED-8FF8-E3B5297D8FAD}" presName="Name37" presStyleLbl="parChTrans1D3" presStyleIdx="3" presStyleCnt="18"/>
      <dgm:spPr/>
      <dgm:t>
        <a:bodyPr/>
        <a:lstStyle/>
        <a:p>
          <a:endParaRPr lang="es-ES"/>
        </a:p>
      </dgm:t>
    </dgm:pt>
    <dgm:pt modelId="{579310AB-97C7-45EE-9369-9E8401AC62F7}" type="pres">
      <dgm:prSet presAssocID="{6CE48D37-F8F2-4C7D-8BBB-0C9BD10FBEC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3466CC0-7575-4A1D-B7F6-315FD5D85145}" type="pres">
      <dgm:prSet presAssocID="{6CE48D37-F8F2-4C7D-8BBB-0C9BD10FBEC0}" presName="rootComposite" presStyleCnt="0"/>
      <dgm:spPr/>
      <dgm:t>
        <a:bodyPr/>
        <a:lstStyle/>
        <a:p>
          <a:endParaRPr lang="es-ES"/>
        </a:p>
      </dgm:t>
    </dgm:pt>
    <dgm:pt modelId="{39897223-8779-4189-B08A-78DB06AE427E}" type="pres">
      <dgm:prSet presAssocID="{6CE48D37-F8F2-4C7D-8BBB-0C9BD10FBEC0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DA08270-DDAB-411E-93C0-0226D6B0875A}" type="pres">
      <dgm:prSet presAssocID="{6CE48D37-F8F2-4C7D-8BBB-0C9BD10FBEC0}" presName="rootConnector" presStyleLbl="node3" presStyleIdx="3" presStyleCnt="18"/>
      <dgm:spPr/>
      <dgm:t>
        <a:bodyPr/>
        <a:lstStyle/>
        <a:p>
          <a:endParaRPr lang="es-ES"/>
        </a:p>
      </dgm:t>
    </dgm:pt>
    <dgm:pt modelId="{AE24D7AF-F660-436F-89BC-B0660EE62DB5}" type="pres">
      <dgm:prSet presAssocID="{6CE48D37-F8F2-4C7D-8BBB-0C9BD10FBEC0}" presName="hierChild4" presStyleCnt="0"/>
      <dgm:spPr/>
      <dgm:t>
        <a:bodyPr/>
        <a:lstStyle/>
        <a:p>
          <a:endParaRPr lang="es-ES"/>
        </a:p>
      </dgm:t>
    </dgm:pt>
    <dgm:pt modelId="{A563B5FC-B224-4DF6-9A78-17794F8599B4}" type="pres">
      <dgm:prSet presAssocID="{6CE48D37-F8F2-4C7D-8BBB-0C9BD10FBEC0}" presName="hierChild5" presStyleCnt="0"/>
      <dgm:spPr/>
      <dgm:t>
        <a:bodyPr/>
        <a:lstStyle/>
        <a:p>
          <a:endParaRPr lang="es-ES"/>
        </a:p>
      </dgm:t>
    </dgm:pt>
    <dgm:pt modelId="{6005C7C4-4CAD-4CB1-9F4E-622C1004E4CD}" type="pres">
      <dgm:prSet presAssocID="{D170F56A-A1ED-44B2-A66C-6AE37F5C4082}" presName="Name37" presStyleLbl="parChTrans1D3" presStyleIdx="4" presStyleCnt="18"/>
      <dgm:spPr/>
      <dgm:t>
        <a:bodyPr/>
        <a:lstStyle/>
        <a:p>
          <a:endParaRPr lang="es-ES"/>
        </a:p>
      </dgm:t>
    </dgm:pt>
    <dgm:pt modelId="{38B539F5-A5B8-4873-9482-480D4B6750FA}" type="pres">
      <dgm:prSet presAssocID="{12F6675A-AFC6-4E02-95B4-4F16463FDC87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FF2FEB31-9B4D-4C60-94EF-27129393968D}" type="pres">
      <dgm:prSet presAssocID="{12F6675A-AFC6-4E02-95B4-4F16463FDC87}" presName="rootComposite" presStyleCnt="0"/>
      <dgm:spPr/>
      <dgm:t>
        <a:bodyPr/>
        <a:lstStyle/>
        <a:p>
          <a:endParaRPr lang="es-ES"/>
        </a:p>
      </dgm:t>
    </dgm:pt>
    <dgm:pt modelId="{75F0C267-D055-4831-B5F2-308452D3EEF6}" type="pres">
      <dgm:prSet presAssocID="{12F6675A-AFC6-4E02-95B4-4F16463FDC87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492A390-9F1C-408F-AAD8-8735DCBAFD61}" type="pres">
      <dgm:prSet presAssocID="{12F6675A-AFC6-4E02-95B4-4F16463FDC87}" presName="rootConnector" presStyleLbl="node3" presStyleIdx="4" presStyleCnt="18"/>
      <dgm:spPr/>
      <dgm:t>
        <a:bodyPr/>
        <a:lstStyle/>
        <a:p>
          <a:endParaRPr lang="es-ES"/>
        </a:p>
      </dgm:t>
    </dgm:pt>
    <dgm:pt modelId="{B90A1EDF-433A-43BC-B38B-8123BA950520}" type="pres">
      <dgm:prSet presAssocID="{12F6675A-AFC6-4E02-95B4-4F16463FDC87}" presName="hierChild4" presStyleCnt="0"/>
      <dgm:spPr/>
      <dgm:t>
        <a:bodyPr/>
        <a:lstStyle/>
        <a:p>
          <a:endParaRPr lang="es-ES"/>
        </a:p>
      </dgm:t>
    </dgm:pt>
    <dgm:pt modelId="{406DC4EA-F444-4C61-997C-2D3F4189EDC3}" type="pres">
      <dgm:prSet presAssocID="{12F6675A-AFC6-4E02-95B4-4F16463FDC87}" presName="hierChild5" presStyleCnt="0"/>
      <dgm:spPr/>
      <dgm:t>
        <a:bodyPr/>
        <a:lstStyle/>
        <a:p>
          <a:endParaRPr lang="es-ES"/>
        </a:p>
      </dgm:t>
    </dgm:pt>
    <dgm:pt modelId="{7CC572AB-F7E4-4AFA-94E9-2B6084C88D2E}" type="pres">
      <dgm:prSet presAssocID="{6BEC90EB-4386-443D-A2EB-AF8E765475BD}" presName="Name37" presStyleLbl="parChTrans1D3" presStyleIdx="5" presStyleCnt="18"/>
      <dgm:spPr/>
      <dgm:t>
        <a:bodyPr/>
        <a:lstStyle/>
        <a:p>
          <a:endParaRPr lang="es-ES"/>
        </a:p>
      </dgm:t>
    </dgm:pt>
    <dgm:pt modelId="{E2D2E3D9-9A41-45CF-B300-06FA8A94CC59}" type="pres">
      <dgm:prSet presAssocID="{1CF670F1-CB27-4759-9E03-2EAAA08ED63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9059097B-61BD-4306-A449-27CAD0B9527A}" type="pres">
      <dgm:prSet presAssocID="{1CF670F1-CB27-4759-9E03-2EAAA08ED63A}" presName="rootComposite" presStyleCnt="0"/>
      <dgm:spPr/>
      <dgm:t>
        <a:bodyPr/>
        <a:lstStyle/>
        <a:p>
          <a:endParaRPr lang="es-ES"/>
        </a:p>
      </dgm:t>
    </dgm:pt>
    <dgm:pt modelId="{571710A1-9632-4342-A802-ACD1FC8117A6}" type="pres">
      <dgm:prSet presAssocID="{1CF670F1-CB27-4759-9E03-2EAAA08ED63A}" presName="rootText" presStyleLbl="node3" presStyleIdx="5" presStyleCnt="18" custLinFactNeighborX="-1277" custLinFactNeighborY="28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2D8F8D4-65E2-4EAA-B338-E49F3774C875}" type="pres">
      <dgm:prSet presAssocID="{1CF670F1-CB27-4759-9E03-2EAAA08ED63A}" presName="rootConnector" presStyleLbl="node3" presStyleIdx="5" presStyleCnt="18"/>
      <dgm:spPr/>
      <dgm:t>
        <a:bodyPr/>
        <a:lstStyle/>
        <a:p>
          <a:endParaRPr lang="es-ES"/>
        </a:p>
      </dgm:t>
    </dgm:pt>
    <dgm:pt modelId="{58E0A38D-4387-4581-A006-134BC7005522}" type="pres">
      <dgm:prSet presAssocID="{1CF670F1-CB27-4759-9E03-2EAAA08ED63A}" presName="hierChild4" presStyleCnt="0"/>
      <dgm:spPr/>
      <dgm:t>
        <a:bodyPr/>
        <a:lstStyle/>
        <a:p>
          <a:endParaRPr lang="es-ES"/>
        </a:p>
      </dgm:t>
    </dgm:pt>
    <dgm:pt modelId="{2691AA02-D3A4-412B-8C56-8EF0AF3614B7}" type="pres">
      <dgm:prSet presAssocID="{1CF670F1-CB27-4759-9E03-2EAAA08ED63A}" presName="hierChild5" presStyleCnt="0"/>
      <dgm:spPr/>
      <dgm:t>
        <a:bodyPr/>
        <a:lstStyle/>
        <a:p>
          <a:endParaRPr lang="es-ES"/>
        </a:p>
      </dgm:t>
    </dgm:pt>
    <dgm:pt modelId="{46EC8EB1-C675-49B9-8BA6-79C1386E537F}" type="pres">
      <dgm:prSet presAssocID="{D7500689-6661-40C2-B70C-0BF852ADAB51}" presName="Name37" presStyleLbl="parChTrans1D3" presStyleIdx="6" presStyleCnt="18"/>
      <dgm:spPr/>
      <dgm:t>
        <a:bodyPr/>
        <a:lstStyle/>
        <a:p>
          <a:endParaRPr lang="es-ES"/>
        </a:p>
      </dgm:t>
    </dgm:pt>
    <dgm:pt modelId="{09CEB7C2-62D1-4FBE-BC94-29E9F8B88B17}" type="pres">
      <dgm:prSet presAssocID="{64D6BD54-511A-4C44-B5DC-5F21C5B2DC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2663196D-F822-4691-98D6-2FDF64BEC62C}" type="pres">
      <dgm:prSet presAssocID="{64D6BD54-511A-4C44-B5DC-5F21C5B2DCA0}" presName="rootComposite" presStyleCnt="0"/>
      <dgm:spPr/>
      <dgm:t>
        <a:bodyPr/>
        <a:lstStyle/>
        <a:p>
          <a:endParaRPr lang="es-ES"/>
        </a:p>
      </dgm:t>
    </dgm:pt>
    <dgm:pt modelId="{86F42E5E-8F23-4491-A4F2-B926252BAEAE}" type="pres">
      <dgm:prSet presAssocID="{64D6BD54-511A-4C44-B5DC-5F21C5B2DC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F1F13BE-A7DC-4B47-9006-3A55CFA84B52}" type="pres">
      <dgm:prSet presAssocID="{64D6BD54-511A-4C44-B5DC-5F21C5B2DCA0}" presName="rootConnector" presStyleLbl="node3" presStyleIdx="6" presStyleCnt="18"/>
      <dgm:spPr/>
      <dgm:t>
        <a:bodyPr/>
        <a:lstStyle/>
        <a:p>
          <a:endParaRPr lang="es-ES"/>
        </a:p>
      </dgm:t>
    </dgm:pt>
    <dgm:pt modelId="{6F93DDE9-3C86-45B1-A52B-D47F2C32AAD9}" type="pres">
      <dgm:prSet presAssocID="{64D6BD54-511A-4C44-B5DC-5F21C5B2DCA0}" presName="hierChild4" presStyleCnt="0"/>
      <dgm:spPr/>
      <dgm:t>
        <a:bodyPr/>
        <a:lstStyle/>
        <a:p>
          <a:endParaRPr lang="es-ES"/>
        </a:p>
      </dgm:t>
    </dgm:pt>
    <dgm:pt modelId="{86CEDD0E-A62A-408C-BBA3-5F1A6FE1D82B}" type="pres">
      <dgm:prSet presAssocID="{64D6BD54-511A-4C44-B5DC-5F21C5B2DCA0}" presName="hierChild5" presStyleCnt="0"/>
      <dgm:spPr/>
      <dgm:t>
        <a:bodyPr/>
        <a:lstStyle/>
        <a:p>
          <a:endParaRPr lang="es-ES"/>
        </a:p>
      </dgm:t>
    </dgm:pt>
    <dgm:pt modelId="{F750AB95-AB35-4956-B44C-AF51C7A98663}" type="pres">
      <dgm:prSet presAssocID="{3245B26E-0DA6-4985-9072-F4771BC3E5DE}" presName="Name37" presStyleLbl="parChTrans1D3" presStyleIdx="7" presStyleCnt="18"/>
      <dgm:spPr/>
      <dgm:t>
        <a:bodyPr/>
        <a:lstStyle/>
        <a:p>
          <a:endParaRPr lang="es-ES"/>
        </a:p>
      </dgm:t>
    </dgm:pt>
    <dgm:pt modelId="{0E5450F0-88EF-43AA-AF63-76069D9CC406}" type="pres">
      <dgm:prSet presAssocID="{C8C3855C-D44A-4EC0-AC4D-A8AF8A2628EC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0C42277-61DB-453B-A15C-024901BB5551}" type="pres">
      <dgm:prSet presAssocID="{C8C3855C-D44A-4EC0-AC4D-A8AF8A2628EC}" presName="rootComposite" presStyleCnt="0"/>
      <dgm:spPr/>
      <dgm:t>
        <a:bodyPr/>
        <a:lstStyle/>
        <a:p>
          <a:endParaRPr lang="es-ES"/>
        </a:p>
      </dgm:t>
    </dgm:pt>
    <dgm:pt modelId="{12C8D774-D132-48A7-88D9-DC7156DC8B07}" type="pres">
      <dgm:prSet presAssocID="{C8C3855C-D44A-4EC0-AC4D-A8AF8A2628EC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B7ADC60-6FEE-4CCF-AA6C-6D98AE87C30F}" type="pres">
      <dgm:prSet presAssocID="{C8C3855C-D44A-4EC0-AC4D-A8AF8A2628EC}" presName="rootConnector" presStyleLbl="node3" presStyleIdx="7" presStyleCnt="18"/>
      <dgm:spPr/>
      <dgm:t>
        <a:bodyPr/>
        <a:lstStyle/>
        <a:p>
          <a:endParaRPr lang="es-ES"/>
        </a:p>
      </dgm:t>
    </dgm:pt>
    <dgm:pt modelId="{F0F37BD0-2F02-4A99-A02E-1787AAF898D8}" type="pres">
      <dgm:prSet presAssocID="{C8C3855C-D44A-4EC0-AC4D-A8AF8A2628EC}" presName="hierChild4" presStyleCnt="0"/>
      <dgm:spPr/>
      <dgm:t>
        <a:bodyPr/>
        <a:lstStyle/>
        <a:p>
          <a:endParaRPr lang="es-ES"/>
        </a:p>
      </dgm:t>
    </dgm:pt>
    <dgm:pt modelId="{EA527F25-98F4-4FAA-8000-718AECA2C4C2}" type="pres">
      <dgm:prSet presAssocID="{C8C3855C-D44A-4EC0-AC4D-A8AF8A2628EC}" presName="hierChild5" presStyleCnt="0"/>
      <dgm:spPr/>
      <dgm:t>
        <a:bodyPr/>
        <a:lstStyle/>
        <a:p>
          <a:endParaRPr lang="es-ES"/>
        </a:p>
      </dgm:t>
    </dgm:pt>
    <dgm:pt modelId="{2E00244D-4AF1-4449-B4D9-45AF81F79B0B}" type="pres">
      <dgm:prSet presAssocID="{EF95F90A-AA09-41ED-AB89-E72995066635}" presName="Name37" presStyleLbl="parChTrans1D3" presStyleIdx="8" presStyleCnt="18"/>
      <dgm:spPr/>
      <dgm:t>
        <a:bodyPr/>
        <a:lstStyle/>
        <a:p>
          <a:endParaRPr lang="es-ES"/>
        </a:p>
      </dgm:t>
    </dgm:pt>
    <dgm:pt modelId="{8038EEB8-1D91-452E-9299-8462818E1B05}" type="pres">
      <dgm:prSet presAssocID="{25BDC6BD-4EB5-40AA-B167-075DEA1C812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8EEB2912-11C1-4375-B8F1-7C4D5C58E607}" type="pres">
      <dgm:prSet presAssocID="{25BDC6BD-4EB5-40AA-B167-075DEA1C812B}" presName="rootComposite" presStyleCnt="0"/>
      <dgm:spPr/>
      <dgm:t>
        <a:bodyPr/>
        <a:lstStyle/>
        <a:p>
          <a:endParaRPr lang="es-ES"/>
        </a:p>
      </dgm:t>
    </dgm:pt>
    <dgm:pt modelId="{DB1335EF-22A6-4F3E-A51C-5D73C3C2CFBF}" type="pres">
      <dgm:prSet presAssocID="{25BDC6BD-4EB5-40AA-B167-075DEA1C812B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737042F-60D9-496A-A950-8A98D5B66DE1}" type="pres">
      <dgm:prSet presAssocID="{25BDC6BD-4EB5-40AA-B167-075DEA1C812B}" presName="rootConnector" presStyleLbl="node3" presStyleIdx="8" presStyleCnt="18"/>
      <dgm:spPr/>
      <dgm:t>
        <a:bodyPr/>
        <a:lstStyle/>
        <a:p>
          <a:endParaRPr lang="es-ES"/>
        </a:p>
      </dgm:t>
    </dgm:pt>
    <dgm:pt modelId="{05EB52A8-8C63-4ADD-8AFA-8E5DA1CA5CAF}" type="pres">
      <dgm:prSet presAssocID="{25BDC6BD-4EB5-40AA-B167-075DEA1C812B}" presName="hierChild4" presStyleCnt="0"/>
      <dgm:spPr/>
      <dgm:t>
        <a:bodyPr/>
        <a:lstStyle/>
        <a:p>
          <a:endParaRPr lang="es-ES"/>
        </a:p>
      </dgm:t>
    </dgm:pt>
    <dgm:pt modelId="{A599B4B5-427D-4FAB-BFFA-63096424D8ED}" type="pres">
      <dgm:prSet presAssocID="{25BDC6BD-4EB5-40AA-B167-075DEA1C812B}" presName="hierChild5" presStyleCnt="0"/>
      <dgm:spPr/>
      <dgm:t>
        <a:bodyPr/>
        <a:lstStyle/>
        <a:p>
          <a:endParaRPr lang="es-ES"/>
        </a:p>
      </dgm:t>
    </dgm:pt>
    <dgm:pt modelId="{D4AA7293-FB1D-4C20-8A3B-400E98D7FD74}" type="pres">
      <dgm:prSet presAssocID="{CE8DBC0D-92C3-4E15-AC71-7002AD0FD041}" presName="hierChild5" presStyleCnt="0"/>
      <dgm:spPr/>
      <dgm:t>
        <a:bodyPr/>
        <a:lstStyle/>
        <a:p>
          <a:endParaRPr lang="es-ES"/>
        </a:p>
      </dgm:t>
    </dgm:pt>
    <dgm:pt modelId="{D85BAA75-B790-43A4-A683-1324AE2663D0}" type="pres">
      <dgm:prSet presAssocID="{F4A8DE1D-E51B-4E02-AD8B-560C02F82762}" presName="Name37" presStyleLbl="parChTrans1D2" presStyleIdx="2" presStyleCnt="5"/>
      <dgm:spPr/>
      <dgm:t>
        <a:bodyPr/>
        <a:lstStyle/>
        <a:p>
          <a:endParaRPr lang="es-ES"/>
        </a:p>
      </dgm:t>
    </dgm:pt>
    <dgm:pt modelId="{B38BCB92-8CF8-40E3-A6EC-7A9FCB89FEE6}" type="pres">
      <dgm:prSet presAssocID="{59955FDC-B541-4387-9FA7-AFFE0DFA503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18501BCA-ADB9-4034-BF56-6F2818194F8F}" type="pres">
      <dgm:prSet presAssocID="{59955FDC-B541-4387-9FA7-AFFE0DFA5036}" presName="rootComposite" presStyleCnt="0"/>
      <dgm:spPr/>
      <dgm:t>
        <a:bodyPr/>
        <a:lstStyle/>
        <a:p>
          <a:endParaRPr lang="es-ES"/>
        </a:p>
      </dgm:t>
    </dgm:pt>
    <dgm:pt modelId="{16FF42C8-CCC3-4600-AEAE-F3CE9CEF3248}" type="pres">
      <dgm:prSet presAssocID="{59955FDC-B541-4387-9FA7-AFFE0DFA503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0F25D8C-5E50-4D6A-B191-7A974CB8E0AD}" type="pres">
      <dgm:prSet presAssocID="{59955FDC-B541-4387-9FA7-AFFE0DFA5036}" presName="rootConnector" presStyleLbl="node2" presStyleIdx="2" presStyleCnt="5"/>
      <dgm:spPr/>
      <dgm:t>
        <a:bodyPr/>
        <a:lstStyle/>
        <a:p>
          <a:endParaRPr lang="es-ES"/>
        </a:p>
      </dgm:t>
    </dgm:pt>
    <dgm:pt modelId="{0B1C42AC-3C6D-4679-ADFE-1016E008B70A}" type="pres">
      <dgm:prSet presAssocID="{59955FDC-B541-4387-9FA7-AFFE0DFA5036}" presName="hierChild4" presStyleCnt="0"/>
      <dgm:spPr/>
      <dgm:t>
        <a:bodyPr/>
        <a:lstStyle/>
        <a:p>
          <a:endParaRPr lang="es-ES"/>
        </a:p>
      </dgm:t>
    </dgm:pt>
    <dgm:pt modelId="{9A623313-FC21-45AF-877F-32C73529198E}" type="pres">
      <dgm:prSet presAssocID="{FE746CC5-04C4-4868-BFEF-2A2029E03499}" presName="Name37" presStyleLbl="parChTrans1D3" presStyleIdx="9" presStyleCnt="18"/>
      <dgm:spPr/>
      <dgm:t>
        <a:bodyPr/>
        <a:lstStyle/>
        <a:p>
          <a:endParaRPr lang="es-ES"/>
        </a:p>
      </dgm:t>
    </dgm:pt>
    <dgm:pt modelId="{333547EB-B224-4908-B5B3-65B7C850FB58}" type="pres">
      <dgm:prSet presAssocID="{EF572C64-3ABD-4157-A3EC-C373AA235D4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847DD908-1633-4E48-A210-526A477693E9}" type="pres">
      <dgm:prSet presAssocID="{EF572C64-3ABD-4157-A3EC-C373AA235D49}" presName="rootComposite" presStyleCnt="0"/>
      <dgm:spPr/>
      <dgm:t>
        <a:bodyPr/>
        <a:lstStyle/>
        <a:p>
          <a:endParaRPr lang="es-ES"/>
        </a:p>
      </dgm:t>
    </dgm:pt>
    <dgm:pt modelId="{9BA8005A-9615-42BC-971B-8FF1C1C8342B}" type="pres">
      <dgm:prSet presAssocID="{EF572C64-3ABD-4157-A3EC-C373AA235D49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7AF7F4F-085A-4186-BA97-13A6FE1F808F}" type="pres">
      <dgm:prSet presAssocID="{EF572C64-3ABD-4157-A3EC-C373AA235D49}" presName="rootConnector" presStyleLbl="node3" presStyleIdx="9" presStyleCnt="18"/>
      <dgm:spPr/>
      <dgm:t>
        <a:bodyPr/>
        <a:lstStyle/>
        <a:p>
          <a:endParaRPr lang="es-ES"/>
        </a:p>
      </dgm:t>
    </dgm:pt>
    <dgm:pt modelId="{4B5FC543-3103-40DF-8197-864728804D99}" type="pres">
      <dgm:prSet presAssocID="{EF572C64-3ABD-4157-A3EC-C373AA235D49}" presName="hierChild4" presStyleCnt="0"/>
      <dgm:spPr/>
      <dgm:t>
        <a:bodyPr/>
        <a:lstStyle/>
        <a:p>
          <a:endParaRPr lang="es-ES"/>
        </a:p>
      </dgm:t>
    </dgm:pt>
    <dgm:pt modelId="{6A1E15E3-D3ED-4951-AB8E-327D0373A040}" type="pres">
      <dgm:prSet presAssocID="{EF572C64-3ABD-4157-A3EC-C373AA235D49}" presName="hierChild5" presStyleCnt="0"/>
      <dgm:spPr/>
      <dgm:t>
        <a:bodyPr/>
        <a:lstStyle/>
        <a:p>
          <a:endParaRPr lang="es-ES"/>
        </a:p>
      </dgm:t>
    </dgm:pt>
    <dgm:pt modelId="{EDCF5716-BDE4-4113-963B-7827F5144DB9}" type="pres">
      <dgm:prSet presAssocID="{E00A6995-22F1-42CC-BB66-002E5AD9F0E5}" presName="Name37" presStyleLbl="parChTrans1D3" presStyleIdx="10" presStyleCnt="18"/>
      <dgm:spPr/>
      <dgm:t>
        <a:bodyPr/>
        <a:lstStyle/>
        <a:p>
          <a:endParaRPr lang="es-ES"/>
        </a:p>
      </dgm:t>
    </dgm:pt>
    <dgm:pt modelId="{BED40EE4-D29F-4158-8906-756904F5B13D}" type="pres">
      <dgm:prSet presAssocID="{BA6B5E43-CCCE-4E0E-8F5A-E52D509E0B0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2B254ACB-F19F-47A8-B685-A54B2876E086}" type="pres">
      <dgm:prSet presAssocID="{BA6B5E43-CCCE-4E0E-8F5A-E52D509E0B0A}" presName="rootComposite" presStyleCnt="0"/>
      <dgm:spPr/>
      <dgm:t>
        <a:bodyPr/>
        <a:lstStyle/>
        <a:p>
          <a:endParaRPr lang="es-ES"/>
        </a:p>
      </dgm:t>
    </dgm:pt>
    <dgm:pt modelId="{169FF19F-7BED-449E-AA25-CA83A1DEFA7F}" type="pres">
      <dgm:prSet presAssocID="{BA6B5E43-CCCE-4E0E-8F5A-E52D509E0B0A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BE1A9FE-FFA8-4798-BA4D-A05D95A6A508}" type="pres">
      <dgm:prSet presAssocID="{BA6B5E43-CCCE-4E0E-8F5A-E52D509E0B0A}" presName="rootConnector" presStyleLbl="node3" presStyleIdx="10" presStyleCnt="18"/>
      <dgm:spPr/>
      <dgm:t>
        <a:bodyPr/>
        <a:lstStyle/>
        <a:p>
          <a:endParaRPr lang="es-ES"/>
        </a:p>
      </dgm:t>
    </dgm:pt>
    <dgm:pt modelId="{8B50D6D7-7685-45DE-9395-170C7FDFA77C}" type="pres">
      <dgm:prSet presAssocID="{BA6B5E43-CCCE-4E0E-8F5A-E52D509E0B0A}" presName="hierChild4" presStyleCnt="0"/>
      <dgm:spPr/>
      <dgm:t>
        <a:bodyPr/>
        <a:lstStyle/>
        <a:p>
          <a:endParaRPr lang="es-ES"/>
        </a:p>
      </dgm:t>
    </dgm:pt>
    <dgm:pt modelId="{B9D0146B-2719-46BE-959B-21484BFD399B}" type="pres">
      <dgm:prSet presAssocID="{BA6B5E43-CCCE-4E0E-8F5A-E52D509E0B0A}" presName="hierChild5" presStyleCnt="0"/>
      <dgm:spPr/>
      <dgm:t>
        <a:bodyPr/>
        <a:lstStyle/>
        <a:p>
          <a:endParaRPr lang="es-ES"/>
        </a:p>
      </dgm:t>
    </dgm:pt>
    <dgm:pt modelId="{A2F84B6C-006A-4FC2-B49E-EA02B3EAD0EC}" type="pres">
      <dgm:prSet presAssocID="{1F65760E-D46A-4205-80E0-FB35C4A0C7E3}" presName="Name37" presStyleLbl="parChTrans1D3" presStyleIdx="11" presStyleCnt="18"/>
      <dgm:spPr/>
      <dgm:t>
        <a:bodyPr/>
        <a:lstStyle/>
        <a:p>
          <a:endParaRPr lang="es-ES"/>
        </a:p>
      </dgm:t>
    </dgm:pt>
    <dgm:pt modelId="{F86963BD-D2DD-4615-86B5-5B62F23EC5B5}" type="pres">
      <dgm:prSet presAssocID="{9A7F5A66-D575-4A86-8D6A-98CA015EFA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E1F2691-7973-4EC2-8789-962C9AEAA514}" type="pres">
      <dgm:prSet presAssocID="{9A7F5A66-D575-4A86-8D6A-98CA015EFAAB}" presName="rootComposite" presStyleCnt="0"/>
      <dgm:spPr/>
      <dgm:t>
        <a:bodyPr/>
        <a:lstStyle/>
        <a:p>
          <a:endParaRPr lang="es-ES"/>
        </a:p>
      </dgm:t>
    </dgm:pt>
    <dgm:pt modelId="{9856DD39-04BE-4A40-9379-241A1870E46A}" type="pres">
      <dgm:prSet presAssocID="{9A7F5A66-D575-4A86-8D6A-98CA015EFAAB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FDEE650-3B70-4238-9324-90F5405A13FD}" type="pres">
      <dgm:prSet presAssocID="{9A7F5A66-D575-4A86-8D6A-98CA015EFAAB}" presName="rootConnector" presStyleLbl="node3" presStyleIdx="11" presStyleCnt="18"/>
      <dgm:spPr/>
      <dgm:t>
        <a:bodyPr/>
        <a:lstStyle/>
        <a:p>
          <a:endParaRPr lang="es-ES"/>
        </a:p>
      </dgm:t>
    </dgm:pt>
    <dgm:pt modelId="{42B11DAC-12D7-4DC5-9811-170D3BE9A747}" type="pres">
      <dgm:prSet presAssocID="{9A7F5A66-D575-4A86-8D6A-98CA015EFAAB}" presName="hierChild4" presStyleCnt="0"/>
      <dgm:spPr/>
      <dgm:t>
        <a:bodyPr/>
        <a:lstStyle/>
        <a:p>
          <a:endParaRPr lang="es-ES"/>
        </a:p>
      </dgm:t>
    </dgm:pt>
    <dgm:pt modelId="{4F3E58E7-3446-4037-A848-A3CD133679AA}" type="pres">
      <dgm:prSet presAssocID="{9A7F5A66-D575-4A86-8D6A-98CA015EFAAB}" presName="hierChild5" presStyleCnt="0"/>
      <dgm:spPr/>
      <dgm:t>
        <a:bodyPr/>
        <a:lstStyle/>
        <a:p>
          <a:endParaRPr lang="es-ES"/>
        </a:p>
      </dgm:t>
    </dgm:pt>
    <dgm:pt modelId="{B9872B2A-5419-44C1-9125-B3C0E69AFEE1}" type="pres">
      <dgm:prSet presAssocID="{C79F6AFB-5F56-4B0F-8CE2-F714C32909F2}" presName="Name37" presStyleLbl="parChTrans1D3" presStyleIdx="12" presStyleCnt="18"/>
      <dgm:spPr/>
    </dgm:pt>
    <dgm:pt modelId="{D15244E1-D6E1-4286-B069-CC5E34A2A63F}" type="pres">
      <dgm:prSet presAssocID="{8A4AD73F-2E2C-4162-A41D-467397C2379F}" presName="hierRoot2" presStyleCnt="0">
        <dgm:presLayoutVars>
          <dgm:hierBranch val="init"/>
        </dgm:presLayoutVars>
      </dgm:prSet>
      <dgm:spPr/>
    </dgm:pt>
    <dgm:pt modelId="{82745D68-FB52-46B4-9C0B-7D7A610BAD7E}" type="pres">
      <dgm:prSet presAssocID="{8A4AD73F-2E2C-4162-A41D-467397C2379F}" presName="rootComposite" presStyleCnt="0"/>
      <dgm:spPr/>
    </dgm:pt>
    <dgm:pt modelId="{89A69994-6BAC-4FED-AF3C-8A62925BBADD}" type="pres">
      <dgm:prSet presAssocID="{8A4AD73F-2E2C-4162-A41D-467397C2379F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7B747D8-F6C0-4945-BC42-578847DAD92E}" type="pres">
      <dgm:prSet presAssocID="{8A4AD73F-2E2C-4162-A41D-467397C2379F}" presName="rootConnector" presStyleLbl="node3" presStyleIdx="12" presStyleCnt="18"/>
      <dgm:spPr/>
      <dgm:t>
        <a:bodyPr/>
        <a:lstStyle/>
        <a:p>
          <a:endParaRPr lang="es-ES"/>
        </a:p>
      </dgm:t>
    </dgm:pt>
    <dgm:pt modelId="{986CE02F-AA9F-4EE3-9A39-51584EBE9ACF}" type="pres">
      <dgm:prSet presAssocID="{8A4AD73F-2E2C-4162-A41D-467397C2379F}" presName="hierChild4" presStyleCnt="0"/>
      <dgm:spPr/>
    </dgm:pt>
    <dgm:pt modelId="{B957F046-C2E6-46B2-AEE0-9AA1AC7A9569}" type="pres">
      <dgm:prSet presAssocID="{8A4AD73F-2E2C-4162-A41D-467397C2379F}" presName="hierChild5" presStyleCnt="0"/>
      <dgm:spPr/>
    </dgm:pt>
    <dgm:pt modelId="{A5B5912A-B889-4657-AA8C-4CC82AE2EA0F}" type="pres">
      <dgm:prSet presAssocID="{59955FDC-B541-4387-9FA7-AFFE0DFA5036}" presName="hierChild5" presStyleCnt="0"/>
      <dgm:spPr/>
      <dgm:t>
        <a:bodyPr/>
        <a:lstStyle/>
        <a:p>
          <a:endParaRPr lang="es-ES"/>
        </a:p>
      </dgm:t>
    </dgm:pt>
    <dgm:pt modelId="{08ECF40E-BFB7-49BC-BCE7-F841BF89D28F}" type="pres">
      <dgm:prSet presAssocID="{4280DB50-6827-4A78-83B4-26F678D76162}" presName="Name37" presStyleLbl="parChTrans1D2" presStyleIdx="3" presStyleCnt="5"/>
      <dgm:spPr/>
      <dgm:t>
        <a:bodyPr/>
        <a:lstStyle/>
        <a:p>
          <a:endParaRPr lang="es-ES"/>
        </a:p>
      </dgm:t>
    </dgm:pt>
    <dgm:pt modelId="{C8BC6803-429E-4731-8CAD-FF065E0F3FF4}" type="pres">
      <dgm:prSet presAssocID="{4DEFC862-5B53-47DF-B232-B06860954C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2B68E1B8-CE67-488C-A239-63904B3913B1}" type="pres">
      <dgm:prSet presAssocID="{4DEFC862-5B53-47DF-B232-B06860954C91}" presName="rootComposite" presStyleCnt="0"/>
      <dgm:spPr/>
      <dgm:t>
        <a:bodyPr/>
        <a:lstStyle/>
        <a:p>
          <a:endParaRPr lang="es-ES"/>
        </a:p>
      </dgm:t>
    </dgm:pt>
    <dgm:pt modelId="{C654B11D-74ED-459B-B9ED-CDDD91286626}" type="pres">
      <dgm:prSet presAssocID="{4DEFC862-5B53-47DF-B232-B06860954C91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D3DFE5E-27D3-44A9-8E91-5EEB5D3E827B}" type="pres">
      <dgm:prSet presAssocID="{4DEFC862-5B53-47DF-B232-B06860954C91}" presName="rootConnector" presStyleLbl="node2" presStyleIdx="3" presStyleCnt="5"/>
      <dgm:spPr/>
      <dgm:t>
        <a:bodyPr/>
        <a:lstStyle/>
        <a:p>
          <a:endParaRPr lang="es-ES"/>
        </a:p>
      </dgm:t>
    </dgm:pt>
    <dgm:pt modelId="{921DAB65-B297-4410-8FAB-762536822AF7}" type="pres">
      <dgm:prSet presAssocID="{4DEFC862-5B53-47DF-B232-B06860954C91}" presName="hierChild4" presStyleCnt="0"/>
      <dgm:spPr/>
      <dgm:t>
        <a:bodyPr/>
        <a:lstStyle/>
        <a:p>
          <a:endParaRPr lang="es-ES"/>
        </a:p>
      </dgm:t>
    </dgm:pt>
    <dgm:pt modelId="{658CC38F-C27E-4908-9290-DB65B4260A2E}" type="pres">
      <dgm:prSet presAssocID="{9D4D6313-06B5-4658-939F-D3D1AC2C1FAC}" presName="Name37" presStyleLbl="parChTrans1D3" presStyleIdx="13" presStyleCnt="18"/>
      <dgm:spPr/>
      <dgm:t>
        <a:bodyPr/>
        <a:lstStyle/>
        <a:p>
          <a:endParaRPr lang="es-ES"/>
        </a:p>
      </dgm:t>
    </dgm:pt>
    <dgm:pt modelId="{BAE3F798-E0FD-41BB-A9E3-AD7AA91CBAC4}" type="pres">
      <dgm:prSet presAssocID="{41C2272E-9325-4D92-A95F-B8CF9086586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2C6438A3-73A6-4779-AF27-F5F9A86D0317}" type="pres">
      <dgm:prSet presAssocID="{41C2272E-9325-4D92-A95F-B8CF9086586A}" presName="rootComposite" presStyleCnt="0"/>
      <dgm:spPr/>
      <dgm:t>
        <a:bodyPr/>
        <a:lstStyle/>
        <a:p>
          <a:endParaRPr lang="es-ES"/>
        </a:p>
      </dgm:t>
    </dgm:pt>
    <dgm:pt modelId="{06442DF2-7EBE-4B00-863A-09E9DC8736AB}" type="pres">
      <dgm:prSet presAssocID="{41C2272E-9325-4D92-A95F-B8CF9086586A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0FC3DE-F32B-402E-8EAF-B6417DFF93A2}" type="pres">
      <dgm:prSet presAssocID="{41C2272E-9325-4D92-A95F-B8CF9086586A}" presName="rootConnector" presStyleLbl="node3" presStyleIdx="13" presStyleCnt="18"/>
      <dgm:spPr/>
      <dgm:t>
        <a:bodyPr/>
        <a:lstStyle/>
        <a:p>
          <a:endParaRPr lang="es-ES"/>
        </a:p>
      </dgm:t>
    </dgm:pt>
    <dgm:pt modelId="{3C683B2E-23B5-4B56-9E7D-185F11BE6FA4}" type="pres">
      <dgm:prSet presAssocID="{41C2272E-9325-4D92-A95F-B8CF9086586A}" presName="hierChild4" presStyleCnt="0"/>
      <dgm:spPr/>
      <dgm:t>
        <a:bodyPr/>
        <a:lstStyle/>
        <a:p>
          <a:endParaRPr lang="es-ES"/>
        </a:p>
      </dgm:t>
    </dgm:pt>
    <dgm:pt modelId="{921BCB71-4803-492B-9140-EF3D27F69F12}" type="pres">
      <dgm:prSet presAssocID="{41C2272E-9325-4D92-A95F-B8CF9086586A}" presName="hierChild5" presStyleCnt="0"/>
      <dgm:spPr/>
      <dgm:t>
        <a:bodyPr/>
        <a:lstStyle/>
        <a:p>
          <a:endParaRPr lang="es-ES"/>
        </a:p>
      </dgm:t>
    </dgm:pt>
    <dgm:pt modelId="{53295973-1A33-4DF4-9048-F0DF10D64E3E}" type="pres">
      <dgm:prSet presAssocID="{A9A56210-45A0-4381-A700-70F806CA8E47}" presName="Name37" presStyleLbl="parChTrans1D3" presStyleIdx="14" presStyleCnt="18"/>
      <dgm:spPr/>
      <dgm:t>
        <a:bodyPr/>
        <a:lstStyle/>
        <a:p>
          <a:endParaRPr lang="es-ES"/>
        </a:p>
      </dgm:t>
    </dgm:pt>
    <dgm:pt modelId="{7D5737EC-62B3-4849-B9A0-E7606DED3E11}" type="pres">
      <dgm:prSet presAssocID="{76C09244-40CC-4B60-B16D-F60811578EB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C28E60E1-3281-4258-81F9-BA8094208474}" type="pres">
      <dgm:prSet presAssocID="{76C09244-40CC-4B60-B16D-F60811578EB3}" presName="rootComposite" presStyleCnt="0"/>
      <dgm:spPr/>
      <dgm:t>
        <a:bodyPr/>
        <a:lstStyle/>
        <a:p>
          <a:endParaRPr lang="es-ES"/>
        </a:p>
      </dgm:t>
    </dgm:pt>
    <dgm:pt modelId="{E969636C-239A-4EC3-BB02-2D305B0ECD37}" type="pres">
      <dgm:prSet presAssocID="{76C09244-40CC-4B60-B16D-F60811578EB3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1FE2AE7-61EE-485C-ACAE-7E9828AD9424}" type="pres">
      <dgm:prSet presAssocID="{76C09244-40CC-4B60-B16D-F60811578EB3}" presName="rootConnector" presStyleLbl="node3" presStyleIdx="14" presStyleCnt="18"/>
      <dgm:spPr/>
      <dgm:t>
        <a:bodyPr/>
        <a:lstStyle/>
        <a:p>
          <a:endParaRPr lang="es-ES"/>
        </a:p>
      </dgm:t>
    </dgm:pt>
    <dgm:pt modelId="{8A6083D5-A359-4001-A9BB-C1D077902978}" type="pres">
      <dgm:prSet presAssocID="{76C09244-40CC-4B60-B16D-F60811578EB3}" presName="hierChild4" presStyleCnt="0"/>
      <dgm:spPr/>
      <dgm:t>
        <a:bodyPr/>
        <a:lstStyle/>
        <a:p>
          <a:endParaRPr lang="es-ES"/>
        </a:p>
      </dgm:t>
    </dgm:pt>
    <dgm:pt modelId="{62CF5F9B-C662-4924-8119-9855F88F59B9}" type="pres">
      <dgm:prSet presAssocID="{76C09244-40CC-4B60-B16D-F60811578EB3}" presName="hierChild5" presStyleCnt="0"/>
      <dgm:spPr/>
      <dgm:t>
        <a:bodyPr/>
        <a:lstStyle/>
        <a:p>
          <a:endParaRPr lang="es-ES"/>
        </a:p>
      </dgm:t>
    </dgm:pt>
    <dgm:pt modelId="{BE3C11B6-1BFB-43E3-8D69-DBF02192A814}" type="pres">
      <dgm:prSet presAssocID="{4DEFC862-5B53-47DF-B232-B06860954C91}" presName="hierChild5" presStyleCnt="0"/>
      <dgm:spPr/>
      <dgm:t>
        <a:bodyPr/>
        <a:lstStyle/>
        <a:p>
          <a:endParaRPr lang="es-ES"/>
        </a:p>
      </dgm:t>
    </dgm:pt>
    <dgm:pt modelId="{C4DFC3F9-B917-4408-A6C4-3599B7048970}" type="pres">
      <dgm:prSet presAssocID="{A2A2F69D-ED56-4983-A6C2-3F109B54B532}" presName="Name37" presStyleLbl="parChTrans1D2" presStyleIdx="4" presStyleCnt="5"/>
      <dgm:spPr/>
      <dgm:t>
        <a:bodyPr/>
        <a:lstStyle/>
        <a:p>
          <a:endParaRPr lang="es-ES"/>
        </a:p>
      </dgm:t>
    </dgm:pt>
    <dgm:pt modelId="{B50ED14C-2803-4084-9FDD-B77B6D792908}" type="pres">
      <dgm:prSet presAssocID="{F70AA773-1E72-4500-8BF9-C78F5E3CB504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117DE78D-1305-4D7A-86A6-1B55D574115C}" type="pres">
      <dgm:prSet presAssocID="{F70AA773-1E72-4500-8BF9-C78F5E3CB504}" presName="rootComposite" presStyleCnt="0"/>
      <dgm:spPr/>
      <dgm:t>
        <a:bodyPr/>
        <a:lstStyle/>
        <a:p>
          <a:endParaRPr lang="es-ES"/>
        </a:p>
      </dgm:t>
    </dgm:pt>
    <dgm:pt modelId="{B95510C3-04A7-47DB-AC93-32B4DFC5DB0D}" type="pres">
      <dgm:prSet presAssocID="{F70AA773-1E72-4500-8BF9-C78F5E3CB50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3B36A45-39A6-4B93-AC37-30DFC8C201D3}" type="pres">
      <dgm:prSet presAssocID="{F70AA773-1E72-4500-8BF9-C78F5E3CB504}" presName="rootConnector" presStyleLbl="node2" presStyleIdx="4" presStyleCnt="5"/>
      <dgm:spPr/>
      <dgm:t>
        <a:bodyPr/>
        <a:lstStyle/>
        <a:p>
          <a:endParaRPr lang="es-ES"/>
        </a:p>
      </dgm:t>
    </dgm:pt>
    <dgm:pt modelId="{4130609B-A06F-47B2-975A-27C20E9DDF9C}" type="pres">
      <dgm:prSet presAssocID="{F70AA773-1E72-4500-8BF9-C78F5E3CB504}" presName="hierChild4" presStyleCnt="0"/>
      <dgm:spPr/>
      <dgm:t>
        <a:bodyPr/>
        <a:lstStyle/>
        <a:p>
          <a:endParaRPr lang="es-ES"/>
        </a:p>
      </dgm:t>
    </dgm:pt>
    <dgm:pt modelId="{74A387E5-E76B-4A2F-9200-B7852B27F2F5}" type="pres">
      <dgm:prSet presAssocID="{B57300FE-538F-4F5F-AB8A-4B1E206362AE}" presName="Name37" presStyleLbl="parChTrans1D3" presStyleIdx="15" presStyleCnt="18"/>
      <dgm:spPr/>
      <dgm:t>
        <a:bodyPr/>
        <a:lstStyle/>
        <a:p>
          <a:endParaRPr lang="es-ES"/>
        </a:p>
      </dgm:t>
    </dgm:pt>
    <dgm:pt modelId="{809F182A-B349-43C8-B9B3-FBC3F4957423}" type="pres">
      <dgm:prSet presAssocID="{53BCE317-F00C-4290-9434-B906465FBE5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63CE6AA6-18B6-415F-9B80-4412B862803A}" type="pres">
      <dgm:prSet presAssocID="{53BCE317-F00C-4290-9434-B906465FBE52}" presName="rootComposite" presStyleCnt="0"/>
      <dgm:spPr/>
      <dgm:t>
        <a:bodyPr/>
        <a:lstStyle/>
        <a:p>
          <a:endParaRPr lang="es-ES"/>
        </a:p>
      </dgm:t>
    </dgm:pt>
    <dgm:pt modelId="{F0082B9F-3C5B-47FC-B7C1-A73D91633882}" type="pres">
      <dgm:prSet presAssocID="{53BCE317-F00C-4290-9434-B906465FBE52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D5805D3-9264-4D92-8776-F78D19A9939C}" type="pres">
      <dgm:prSet presAssocID="{53BCE317-F00C-4290-9434-B906465FBE52}" presName="rootConnector" presStyleLbl="node3" presStyleIdx="15" presStyleCnt="18"/>
      <dgm:spPr/>
      <dgm:t>
        <a:bodyPr/>
        <a:lstStyle/>
        <a:p>
          <a:endParaRPr lang="es-ES"/>
        </a:p>
      </dgm:t>
    </dgm:pt>
    <dgm:pt modelId="{2FE07BFF-F951-4245-8ACE-565CE04EEA1B}" type="pres">
      <dgm:prSet presAssocID="{53BCE317-F00C-4290-9434-B906465FBE52}" presName="hierChild4" presStyleCnt="0"/>
      <dgm:spPr/>
      <dgm:t>
        <a:bodyPr/>
        <a:lstStyle/>
        <a:p>
          <a:endParaRPr lang="es-ES"/>
        </a:p>
      </dgm:t>
    </dgm:pt>
    <dgm:pt modelId="{F859EA43-D966-42BA-91DD-13F9BA93E9D3}" type="pres">
      <dgm:prSet presAssocID="{53BCE317-F00C-4290-9434-B906465FBE52}" presName="hierChild5" presStyleCnt="0"/>
      <dgm:spPr/>
      <dgm:t>
        <a:bodyPr/>
        <a:lstStyle/>
        <a:p>
          <a:endParaRPr lang="es-ES"/>
        </a:p>
      </dgm:t>
    </dgm:pt>
    <dgm:pt modelId="{CE9246F3-95FA-43BD-B4B8-E4654C5282B6}" type="pres">
      <dgm:prSet presAssocID="{BD43E0E3-B145-40D3-A738-85158A3455B5}" presName="Name37" presStyleLbl="parChTrans1D3" presStyleIdx="16" presStyleCnt="18"/>
      <dgm:spPr/>
      <dgm:t>
        <a:bodyPr/>
        <a:lstStyle/>
        <a:p>
          <a:endParaRPr lang="es-ES"/>
        </a:p>
      </dgm:t>
    </dgm:pt>
    <dgm:pt modelId="{015FCBB4-5AEB-4983-BDDE-251829050279}" type="pres">
      <dgm:prSet presAssocID="{3C84DD50-98CF-497C-AE7D-BA5D1F850F5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AFBF8C02-4056-4AB7-91B1-8D78B2914929}" type="pres">
      <dgm:prSet presAssocID="{3C84DD50-98CF-497C-AE7D-BA5D1F850F50}" presName="rootComposite" presStyleCnt="0"/>
      <dgm:spPr/>
      <dgm:t>
        <a:bodyPr/>
        <a:lstStyle/>
        <a:p>
          <a:endParaRPr lang="es-ES"/>
        </a:p>
      </dgm:t>
    </dgm:pt>
    <dgm:pt modelId="{74B46560-4C44-46BC-8DEA-461CDB2AD352}" type="pres">
      <dgm:prSet presAssocID="{3C84DD50-98CF-497C-AE7D-BA5D1F850F5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1F1EDBE-359A-4680-8275-314215A45E8F}" type="pres">
      <dgm:prSet presAssocID="{3C84DD50-98CF-497C-AE7D-BA5D1F850F50}" presName="rootConnector" presStyleLbl="node3" presStyleIdx="16" presStyleCnt="18"/>
      <dgm:spPr/>
      <dgm:t>
        <a:bodyPr/>
        <a:lstStyle/>
        <a:p>
          <a:endParaRPr lang="es-ES"/>
        </a:p>
      </dgm:t>
    </dgm:pt>
    <dgm:pt modelId="{84AD2D7A-49AA-4377-AE75-D3ED81C669F1}" type="pres">
      <dgm:prSet presAssocID="{3C84DD50-98CF-497C-AE7D-BA5D1F850F50}" presName="hierChild4" presStyleCnt="0"/>
      <dgm:spPr/>
      <dgm:t>
        <a:bodyPr/>
        <a:lstStyle/>
        <a:p>
          <a:endParaRPr lang="es-ES"/>
        </a:p>
      </dgm:t>
    </dgm:pt>
    <dgm:pt modelId="{EF3BF97B-3BB1-4E88-8575-D8B16D838D17}" type="pres">
      <dgm:prSet presAssocID="{3C84DD50-98CF-497C-AE7D-BA5D1F850F50}" presName="hierChild5" presStyleCnt="0"/>
      <dgm:spPr/>
      <dgm:t>
        <a:bodyPr/>
        <a:lstStyle/>
        <a:p>
          <a:endParaRPr lang="es-ES"/>
        </a:p>
      </dgm:t>
    </dgm:pt>
    <dgm:pt modelId="{68C57D07-9B07-4BC7-B012-5CB9D82DB55E}" type="pres">
      <dgm:prSet presAssocID="{40D3BCE4-8651-4AFF-AE3F-A4179481AB59}" presName="Name37" presStyleLbl="parChTrans1D3" presStyleIdx="17" presStyleCnt="18"/>
      <dgm:spPr/>
    </dgm:pt>
    <dgm:pt modelId="{F1CF1E02-6556-4BE7-8804-612B65159E2B}" type="pres">
      <dgm:prSet presAssocID="{63E51D30-F2AB-40AF-B44B-35262369FBE9}" presName="hierRoot2" presStyleCnt="0">
        <dgm:presLayoutVars>
          <dgm:hierBranch val="init"/>
        </dgm:presLayoutVars>
      </dgm:prSet>
      <dgm:spPr/>
    </dgm:pt>
    <dgm:pt modelId="{5F58D2F8-8856-4371-98EA-5B4D7AC94F5A}" type="pres">
      <dgm:prSet presAssocID="{63E51D30-F2AB-40AF-B44B-35262369FBE9}" presName="rootComposite" presStyleCnt="0"/>
      <dgm:spPr/>
    </dgm:pt>
    <dgm:pt modelId="{54CF3D7E-7BF0-4FBE-8F06-094C1C008D75}" type="pres">
      <dgm:prSet presAssocID="{63E51D30-F2AB-40AF-B44B-35262369FBE9}" presName="rootText" presStyleLbl="node3" presStyleIdx="17" presStyleCnt="18">
        <dgm:presLayoutVars>
          <dgm:chPref val="3"/>
        </dgm:presLayoutVars>
      </dgm:prSet>
      <dgm:spPr/>
    </dgm:pt>
    <dgm:pt modelId="{1AC3767F-85EA-472A-863B-13523BC0980E}" type="pres">
      <dgm:prSet presAssocID="{63E51D30-F2AB-40AF-B44B-35262369FBE9}" presName="rootConnector" presStyleLbl="node3" presStyleIdx="17" presStyleCnt="18"/>
      <dgm:spPr/>
    </dgm:pt>
    <dgm:pt modelId="{2E43AE79-0100-4D27-87CF-B1E20E3A30C6}" type="pres">
      <dgm:prSet presAssocID="{63E51D30-F2AB-40AF-B44B-35262369FBE9}" presName="hierChild4" presStyleCnt="0"/>
      <dgm:spPr/>
    </dgm:pt>
    <dgm:pt modelId="{EA0FC9EC-F623-4109-9BFF-54F777D6E9F0}" type="pres">
      <dgm:prSet presAssocID="{63E51D30-F2AB-40AF-B44B-35262369FBE9}" presName="hierChild5" presStyleCnt="0"/>
      <dgm:spPr/>
    </dgm:pt>
    <dgm:pt modelId="{9DFE6FBF-1E53-4208-ACF4-D621BC2BC1F7}" type="pres">
      <dgm:prSet presAssocID="{F70AA773-1E72-4500-8BF9-C78F5E3CB504}" presName="hierChild5" presStyleCnt="0"/>
      <dgm:spPr/>
      <dgm:t>
        <a:bodyPr/>
        <a:lstStyle/>
        <a:p>
          <a:endParaRPr lang="es-ES"/>
        </a:p>
      </dgm:t>
    </dgm:pt>
    <dgm:pt modelId="{66B4A16F-AB32-4841-B72E-3779313D59F8}" type="pres">
      <dgm:prSet presAssocID="{DB997413-F771-4DAC-A4F7-34D6EB58E664}" presName="hierChild3" presStyleCnt="0"/>
      <dgm:spPr/>
      <dgm:t>
        <a:bodyPr/>
        <a:lstStyle/>
        <a:p>
          <a:endParaRPr lang="es-ES"/>
        </a:p>
      </dgm:t>
    </dgm:pt>
  </dgm:ptLst>
  <dgm:cxnLst>
    <dgm:cxn modelId="{8C716715-ADCD-47C6-8C26-37FBABAD78EE}" type="presOf" srcId="{6CE48D37-F8F2-4C7D-8BBB-0C9BD10FBEC0}" destId="{39897223-8779-4189-B08A-78DB06AE427E}" srcOrd="0" destOrd="0" presId="urn:microsoft.com/office/officeart/2005/8/layout/orgChart1"/>
    <dgm:cxn modelId="{31BC36A0-8018-4B75-A945-1F5B2017BCD3}" srcId="{CE8DBC0D-92C3-4E15-AC71-7002AD0FD041}" destId="{C8C3855C-D44A-4EC0-AC4D-A8AF8A2628EC}" srcOrd="5" destOrd="0" parTransId="{3245B26E-0DA6-4985-9072-F4771BC3E5DE}" sibTransId="{5723D51D-2F5E-4993-918F-90F233BE3C27}"/>
    <dgm:cxn modelId="{7C37F368-21DA-4DFF-B853-7EA090401F70}" type="presOf" srcId="{AED50E8E-A884-4EDB-9877-F1DF09625E4E}" destId="{C6DFDA3C-4372-45CB-9B0F-2F1C59D05714}" srcOrd="0" destOrd="0" presId="urn:microsoft.com/office/officeart/2005/8/layout/orgChart1"/>
    <dgm:cxn modelId="{51C050EE-8393-45C9-81EF-DD16B40B73FE}" type="presOf" srcId="{96F8966F-83D2-4CBA-87CE-F98DDC08B1DC}" destId="{EDA922D1-0026-41A2-80BC-55A74F54CCD7}" srcOrd="0" destOrd="0" presId="urn:microsoft.com/office/officeart/2005/8/layout/orgChart1"/>
    <dgm:cxn modelId="{FED01A9E-61FD-4BFE-8908-8432CC9E5218}" type="presOf" srcId="{F18810FE-5629-4AED-8FF8-E3B5297D8FAD}" destId="{B07E9599-ABDD-400E-A6BB-D56AB02FF96E}" srcOrd="0" destOrd="0" presId="urn:microsoft.com/office/officeart/2005/8/layout/orgChart1"/>
    <dgm:cxn modelId="{93117A51-0A90-412E-A583-1056E652F270}" type="presOf" srcId="{39B17380-C542-4AA3-A071-DDC44E1D5D7A}" destId="{2BE59603-5635-48FF-AC1E-958DFA3DE9E2}" srcOrd="0" destOrd="0" presId="urn:microsoft.com/office/officeart/2005/8/layout/orgChart1"/>
    <dgm:cxn modelId="{D7908781-C7D5-42FA-9154-F3B49B876A1A}" srcId="{DB997413-F771-4DAC-A4F7-34D6EB58E664}" destId="{4DEFC862-5B53-47DF-B232-B06860954C91}" srcOrd="3" destOrd="0" parTransId="{4280DB50-6827-4A78-83B4-26F678D76162}" sibTransId="{05CE1C80-AB9C-4BFD-95DC-C980680C858D}"/>
    <dgm:cxn modelId="{530D1D17-997F-47A1-BEC7-7231BD50759B}" srcId="{F70AA773-1E72-4500-8BF9-C78F5E3CB504}" destId="{53BCE317-F00C-4290-9434-B906465FBE52}" srcOrd="0" destOrd="0" parTransId="{B57300FE-538F-4F5F-AB8A-4B1E206362AE}" sibTransId="{E064B015-46FF-466D-A2C7-D58E4BF7B505}"/>
    <dgm:cxn modelId="{FF523353-39EA-4D4C-B7F4-1BF3E925792E}" type="presOf" srcId="{EF572C64-3ABD-4157-A3EC-C373AA235D49}" destId="{C7AF7F4F-085A-4186-BA97-13A6FE1F808F}" srcOrd="1" destOrd="0" presId="urn:microsoft.com/office/officeart/2005/8/layout/orgChart1"/>
    <dgm:cxn modelId="{1A8A0176-16D0-438B-934C-B86E62912214}" type="presOf" srcId="{3C84DD50-98CF-497C-AE7D-BA5D1F850F50}" destId="{74B46560-4C44-46BC-8DEA-461CDB2AD352}" srcOrd="0" destOrd="0" presId="urn:microsoft.com/office/officeart/2005/8/layout/orgChart1"/>
    <dgm:cxn modelId="{51A3F15A-3B9C-4FE3-892A-D1FD53D9E5F9}" type="presOf" srcId="{BA6B5E43-CCCE-4E0E-8F5A-E52D509E0B0A}" destId="{169FF19F-7BED-449E-AA25-CA83A1DEFA7F}" srcOrd="0" destOrd="0" presId="urn:microsoft.com/office/officeart/2005/8/layout/orgChart1"/>
    <dgm:cxn modelId="{E68E1121-AC42-4713-99C3-401D981F4F52}" type="presOf" srcId="{BD43E0E3-B145-40D3-A738-85158A3455B5}" destId="{CE9246F3-95FA-43BD-B4B8-E4654C5282B6}" srcOrd="0" destOrd="0" presId="urn:microsoft.com/office/officeart/2005/8/layout/orgChart1"/>
    <dgm:cxn modelId="{847FC462-812A-47B3-9849-14BFE1A7CB6D}" srcId="{4DEFC862-5B53-47DF-B232-B06860954C91}" destId="{76C09244-40CC-4B60-B16D-F60811578EB3}" srcOrd="1" destOrd="0" parTransId="{A9A56210-45A0-4381-A700-70F806CA8E47}" sibTransId="{2CB9A4B3-122F-4EFA-81F5-1F2469BF79AC}"/>
    <dgm:cxn modelId="{125CA49D-62FC-45A4-9C58-A2CCA5955E0E}" srcId="{DB997413-F771-4DAC-A4F7-34D6EB58E664}" destId="{F70AA773-1E72-4500-8BF9-C78F5E3CB504}" srcOrd="4" destOrd="0" parTransId="{A2A2F69D-ED56-4983-A6C2-3F109B54B532}" sibTransId="{58A76120-E13C-41B6-A798-7B3B88A78915}"/>
    <dgm:cxn modelId="{76CC0AFD-BA34-43FF-8CD0-13FE65B6C560}" type="presOf" srcId="{63E51D30-F2AB-40AF-B44B-35262369FBE9}" destId="{1AC3767F-85EA-472A-863B-13523BC0980E}" srcOrd="1" destOrd="0" presId="urn:microsoft.com/office/officeart/2005/8/layout/orgChart1"/>
    <dgm:cxn modelId="{696EC2C7-FD0D-4B64-90A5-D6ED953DAD3A}" srcId="{CE8DBC0D-92C3-4E15-AC71-7002AD0FD041}" destId="{1CF670F1-CB27-4759-9E03-2EAAA08ED63A}" srcOrd="3" destOrd="0" parTransId="{6BEC90EB-4386-443D-A2EB-AF8E765475BD}" sibTransId="{B07C5D2C-097D-49B8-ACF1-655C1B0A5875}"/>
    <dgm:cxn modelId="{F576F235-FB3E-4BAB-AF21-A7407954FBEE}" type="presOf" srcId="{39B17380-C542-4AA3-A071-DDC44E1D5D7A}" destId="{7980191E-EDB2-493E-959E-D1266439C3F0}" srcOrd="1" destOrd="0" presId="urn:microsoft.com/office/officeart/2005/8/layout/orgChart1"/>
    <dgm:cxn modelId="{59249849-16E5-43F8-B74D-9DA58E8D407D}" type="presOf" srcId="{03D43A14-2528-4369-BDCB-2F26EDB6B34E}" destId="{41E144AB-39FE-4548-ABAD-C497F0831FE7}" srcOrd="1" destOrd="0" presId="urn:microsoft.com/office/officeart/2005/8/layout/orgChart1"/>
    <dgm:cxn modelId="{AEE7DD25-F38D-4470-ADA1-6A6618BC80EF}" type="presOf" srcId="{0377315F-BAA9-4C9A-AE4D-5835DE5FFC42}" destId="{0B9541A8-CA0E-4CFF-8178-05FFB8EF40B4}" srcOrd="0" destOrd="0" presId="urn:microsoft.com/office/officeart/2005/8/layout/orgChart1"/>
    <dgm:cxn modelId="{82FBB2CC-714C-4FEF-81E9-A4CFC288747B}" type="presOf" srcId="{D7500689-6661-40C2-B70C-0BF852ADAB51}" destId="{46EC8EB1-C675-49B9-8BA6-79C1386E537F}" srcOrd="0" destOrd="0" presId="urn:microsoft.com/office/officeart/2005/8/layout/orgChart1"/>
    <dgm:cxn modelId="{2B0F35E1-596D-4B9E-BC99-F0AF74C55C3B}" type="presOf" srcId="{59955FDC-B541-4387-9FA7-AFFE0DFA5036}" destId="{70F25D8C-5E50-4D6A-B191-7A974CB8E0AD}" srcOrd="1" destOrd="0" presId="urn:microsoft.com/office/officeart/2005/8/layout/orgChart1"/>
    <dgm:cxn modelId="{4E4FB13A-FE7A-45B0-A8B8-6C27F5EC7BFD}" srcId="{59955FDC-B541-4387-9FA7-AFFE0DFA5036}" destId="{8A4AD73F-2E2C-4162-A41D-467397C2379F}" srcOrd="3" destOrd="0" parTransId="{C79F6AFB-5F56-4B0F-8CE2-F714C32909F2}" sibTransId="{84969620-7A42-4BBE-B5F3-7B71E623E166}"/>
    <dgm:cxn modelId="{84305B5D-0CA3-4662-9F09-53D14D93FFE6}" type="presOf" srcId="{94131848-8BA1-4E5F-A4BA-286BECDBD909}" destId="{AA28E02E-6495-4C51-8012-BD8DD33C8705}" srcOrd="0" destOrd="0" presId="urn:microsoft.com/office/officeart/2005/8/layout/orgChart1"/>
    <dgm:cxn modelId="{2D107B1B-E0D9-4525-A752-C92ACF23A018}" type="presOf" srcId="{E00A6995-22F1-42CC-BB66-002E5AD9F0E5}" destId="{EDCF5716-BDE4-4113-963B-7827F5144DB9}" srcOrd="0" destOrd="0" presId="urn:microsoft.com/office/officeart/2005/8/layout/orgChart1"/>
    <dgm:cxn modelId="{83E0E3D7-C394-4492-8DD8-BB10D4BB5F70}" type="presOf" srcId="{63E51D30-F2AB-40AF-B44B-35262369FBE9}" destId="{54CF3D7E-7BF0-4FBE-8F06-094C1C008D75}" srcOrd="0" destOrd="0" presId="urn:microsoft.com/office/officeart/2005/8/layout/orgChart1"/>
    <dgm:cxn modelId="{DBADAA13-B053-4C84-876B-1484B2EDD169}" type="presOf" srcId="{59955FDC-B541-4387-9FA7-AFFE0DFA5036}" destId="{16FF42C8-CCC3-4600-AEAE-F3CE9CEF3248}" srcOrd="0" destOrd="0" presId="urn:microsoft.com/office/officeart/2005/8/layout/orgChart1"/>
    <dgm:cxn modelId="{87D2C4A8-E2D7-4AE3-BF3F-05A791853835}" srcId="{59955FDC-B541-4387-9FA7-AFFE0DFA5036}" destId="{9A7F5A66-D575-4A86-8D6A-98CA015EFAAB}" srcOrd="2" destOrd="0" parTransId="{1F65760E-D46A-4205-80E0-FB35C4A0C7E3}" sibTransId="{3BD19B6C-7F45-4DD4-8E2F-7EE2614CCC85}"/>
    <dgm:cxn modelId="{8B3163FF-B026-4B2A-85A9-31507E290DD5}" type="presOf" srcId="{8A4AD73F-2E2C-4162-A41D-467397C2379F}" destId="{89A69994-6BAC-4FED-AF3C-8A62925BBADD}" srcOrd="0" destOrd="0" presId="urn:microsoft.com/office/officeart/2005/8/layout/orgChart1"/>
    <dgm:cxn modelId="{5168BA45-0815-4D95-9802-C39664A5035A}" type="presOf" srcId="{CE8DBC0D-92C3-4E15-AC71-7002AD0FD041}" destId="{B080689D-3EDE-4FA5-96E8-9AF5638E0AB2}" srcOrd="1" destOrd="0" presId="urn:microsoft.com/office/officeart/2005/8/layout/orgChart1"/>
    <dgm:cxn modelId="{F8728A42-65BD-41A3-B7E5-BB83D0A40FDE}" type="presOf" srcId="{53BCE317-F00C-4290-9434-B906465FBE52}" destId="{F0082B9F-3C5B-47FC-B7C1-A73D91633882}" srcOrd="0" destOrd="0" presId="urn:microsoft.com/office/officeart/2005/8/layout/orgChart1"/>
    <dgm:cxn modelId="{EB59C839-BEF6-4C20-AFA9-2AB26A07C97B}" type="presOf" srcId="{CE8DBC0D-92C3-4E15-AC71-7002AD0FD041}" destId="{2DA1F3DA-D859-48DC-A078-3B038FBE3D96}" srcOrd="0" destOrd="0" presId="urn:microsoft.com/office/officeart/2005/8/layout/orgChart1"/>
    <dgm:cxn modelId="{218D06C3-A7E6-4E34-B382-E1F48DB4DFA9}" type="presOf" srcId="{EF572C64-3ABD-4157-A3EC-C373AA235D49}" destId="{9BA8005A-9615-42BC-971B-8FF1C1C8342B}" srcOrd="0" destOrd="0" presId="urn:microsoft.com/office/officeart/2005/8/layout/orgChart1"/>
    <dgm:cxn modelId="{C20BFAE4-B95E-4181-BCDD-4213C628508F}" srcId="{649C66F7-5B7F-4985-B488-AA55400ABDFE}" destId="{DB997413-F771-4DAC-A4F7-34D6EB58E664}" srcOrd="0" destOrd="0" parTransId="{0C79844B-3150-40DB-AAFF-1F8391E2D175}" sibTransId="{A6953BDB-7298-40B4-970E-E6D2A8E1266A}"/>
    <dgm:cxn modelId="{DF5832DC-D709-4514-9315-16972B95A576}" srcId="{59955FDC-B541-4387-9FA7-AFFE0DFA5036}" destId="{BA6B5E43-CCCE-4E0E-8F5A-E52D509E0B0A}" srcOrd="1" destOrd="0" parTransId="{E00A6995-22F1-42CC-BB66-002E5AD9F0E5}" sibTransId="{728F8E00-98F7-441E-84C6-D8650829671C}"/>
    <dgm:cxn modelId="{70807ED5-C2C2-4BAC-AE16-59CF890B5C28}" type="presOf" srcId="{EF95F90A-AA09-41ED-AB89-E72995066635}" destId="{2E00244D-4AF1-4449-B4D9-45AF81F79B0B}" srcOrd="0" destOrd="0" presId="urn:microsoft.com/office/officeart/2005/8/layout/orgChart1"/>
    <dgm:cxn modelId="{8712E85D-DCB2-4472-84FE-2282FB39BE77}" type="presOf" srcId="{9A7F5A66-D575-4A86-8D6A-98CA015EFAAB}" destId="{EFDEE650-3B70-4238-9324-90F5405A13FD}" srcOrd="1" destOrd="0" presId="urn:microsoft.com/office/officeart/2005/8/layout/orgChart1"/>
    <dgm:cxn modelId="{638EC84E-E65B-4678-B1C2-8C48730A06F5}" type="presOf" srcId="{64D6BD54-511A-4C44-B5DC-5F21C5B2DCA0}" destId="{86F42E5E-8F23-4491-A4F2-B926252BAEAE}" srcOrd="0" destOrd="0" presId="urn:microsoft.com/office/officeart/2005/8/layout/orgChart1"/>
    <dgm:cxn modelId="{41F7A4D8-962C-405E-85D1-9181C5979FF4}" type="presOf" srcId="{53BCE317-F00C-4290-9434-B906465FBE52}" destId="{3D5805D3-9264-4D92-8776-F78D19A9939C}" srcOrd="1" destOrd="0" presId="urn:microsoft.com/office/officeart/2005/8/layout/orgChart1"/>
    <dgm:cxn modelId="{26A22DDE-1B46-4073-855E-F1A366816801}" type="presOf" srcId="{DB997413-F771-4DAC-A4F7-34D6EB58E664}" destId="{E0455A8C-CD18-4D5D-95F7-0B685330D750}" srcOrd="0" destOrd="0" presId="urn:microsoft.com/office/officeart/2005/8/layout/orgChart1"/>
    <dgm:cxn modelId="{2441DA24-57AD-4A04-965F-49F7DD24FD49}" type="presOf" srcId="{C8C3855C-D44A-4EC0-AC4D-A8AF8A2628EC}" destId="{DB7ADC60-6FEE-4CCF-AA6C-6D98AE87C30F}" srcOrd="1" destOrd="0" presId="urn:microsoft.com/office/officeart/2005/8/layout/orgChart1"/>
    <dgm:cxn modelId="{D463B0AD-C8FA-43D4-97FC-F070BCE8C5DC}" type="presOf" srcId="{649C66F7-5B7F-4985-B488-AA55400ABDFE}" destId="{D0FD38FD-C381-4FFC-ABA3-C507D8C693F3}" srcOrd="0" destOrd="0" presId="urn:microsoft.com/office/officeart/2005/8/layout/orgChart1"/>
    <dgm:cxn modelId="{2C97BFE0-848C-479F-AE3A-C69409D76254}" srcId="{F70AA773-1E72-4500-8BF9-C78F5E3CB504}" destId="{63E51D30-F2AB-40AF-B44B-35262369FBE9}" srcOrd="2" destOrd="0" parTransId="{40D3BCE4-8651-4AFF-AE3F-A4179481AB59}" sibTransId="{C085E127-52D4-4189-A002-DA91C474B57C}"/>
    <dgm:cxn modelId="{1004A913-8083-49C4-824A-86AB6DDFE42B}" type="presOf" srcId="{FE640F61-545E-4F29-A868-F9A4FA7563C4}" destId="{C1A30569-A678-4457-9924-2DC4388B1D9A}" srcOrd="0" destOrd="0" presId="urn:microsoft.com/office/officeart/2005/8/layout/orgChart1"/>
    <dgm:cxn modelId="{E10AB6EC-2972-46C4-87C3-46C2D147E23B}" type="presOf" srcId="{4DEFC862-5B53-47DF-B232-B06860954C91}" destId="{C654B11D-74ED-459B-B9ED-CDDD91286626}" srcOrd="0" destOrd="0" presId="urn:microsoft.com/office/officeart/2005/8/layout/orgChart1"/>
    <dgm:cxn modelId="{1A024DBE-71CB-4E2C-9FF4-F15AEA5E842F}" type="presOf" srcId="{1F65760E-D46A-4205-80E0-FB35C4A0C7E3}" destId="{A2F84B6C-006A-4FC2-B49E-EA02B3EAD0EC}" srcOrd="0" destOrd="0" presId="urn:microsoft.com/office/officeart/2005/8/layout/orgChart1"/>
    <dgm:cxn modelId="{5BF6797C-8418-48D3-B1A0-17766B96F048}" type="presOf" srcId="{25BDC6BD-4EB5-40AA-B167-075DEA1C812B}" destId="{DB1335EF-22A6-4F3E-A51C-5D73C3C2CFBF}" srcOrd="0" destOrd="0" presId="urn:microsoft.com/office/officeart/2005/8/layout/orgChart1"/>
    <dgm:cxn modelId="{C0667CFA-3230-49A4-AE37-ECA9D3404F37}" srcId="{DB997413-F771-4DAC-A4F7-34D6EB58E664}" destId="{39B17380-C542-4AA3-A071-DDC44E1D5D7A}" srcOrd="0" destOrd="0" parTransId="{AED50E8E-A884-4EDB-9877-F1DF09625E4E}" sibTransId="{9CCDA41B-4B02-4DAF-B47F-50CC52A1064A}"/>
    <dgm:cxn modelId="{BB33A8EF-1311-4B22-8138-E8F5866D6E2B}" type="presOf" srcId="{B57300FE-538F-4F5F-AB8A-4B1E206362AE}" destId="{74A387E5-E76B-4A2F-9200-B7852B27F2F5}" srcOrd="0" destOrd="0" presId="urn:microsoft.com/office/officeart/2005/8/layout/orgChart1"/>
    <dgm:cxn modelId="{6F272C37-51CC-48E9-8E52-CC123F9C2722}" type="presOf" srcId="{4DEFC862-5B53-47DF-B232-B06860954C91}" destId="{ED3DFE5E-27D3-44A9-8E91-5EEB5D3E827B}" srcOrd="1" destOrd="0" presId="urn:microsoft.com/office/officeart/2005/8/layout/orgChart1"/>
    <dgm:cxn modelId="{C6EE67D1-D252-4AB5-A26E-6CF74D35F1B5}" srcId="{DB997413-F771-4DAC-A4F7-34D6EB58E664}" destId="{CE8DBC0D-92C3-4E15-AC71-7002AD0FD041}" srcOrd="1" destOrd="0" parTransId="{7D1C0F0B-8680-4CD2-A914-90D990E9C248}" sibTransId="{15924CD8-99BE-492B-B0B5-48E0B63710DF}"/>
    <dgm:cxn modelId="{88069DF5-01A1-48A4-ABEC-4BBF9B7ADF0A}" type="presOf" srcId="{3245B26E-0DA6-4985-9072-F4771BC3E5DE}" destId="{F750AB95-AB35-4956-B44C-AF51C7A98663}" srcOrd="0" destOrd="0" presId="urn:microsoft.com/office/officeart/2005/8/layout/orgChart1"/>
    <dgm:cxn modelId="{3A31283C-0373-43D9-8677-E22DF6A4BA32}" type="presOf" srcId="{03D43A14-2528-4369-BDCB-2F26EDB6B34E}" destId="{DF7F319B-C747-46B7-86A8-34BCD19F8B94}" srcOrd="0" destOrd="0" presId="urn:microsoft.com/office/officeart/2005/8/layout/orgChart1"/>
    <dgm:cxn modelId="{5E6FF060-DF0C-4B26-81D4-909D81849B05}" srcId="{4DEFC862-5B53-47DF-B232-B06860954C91}" destId="{41C2272E-9325-4D92-A95F-B8CF9086586A}" srcOrd="0" destOrd="0" parTransId="{9D4D6313-06B5-4658-939F-D3D1AC2C1FAC}" sibTransId="{43CD0F11-E17C-4A3E-AA74-098929D879AC}"/>
    <dgm:cxn modelId="{346AF5FC-3343-4669-B119-7BE36B794161}" srcId="{CE8DBC0D-92C3-4E15-AC71-7002AD0FD041}" destId="{6CE48D37-F8F2-4C7D-8BBB-0C9BD10FBEC0}" srcOrd="1" destOrd="0" parTransId="{F18810FE-5629-4AED-8FF8-E3B5297D8FAD}" sibTransId="{C95E08EB-B3A6-4774-8794-4F0FB759D826}"/>
    <dgm:cxn modelId="{464B8CBA-8528-4B0B-B3D2-EFBC6E489A96}" type="presOf" srcId="{C8C3855C-D44A-4EC0-AC4D-A8AF8A2628EC}" destId="{12C8D774-D132-48A7-88D9-DC7156DC8B07}" srcOrd="0" destOrd="0" presId="urn:microsoft.com/office/officeart/2005/8/layout/orgChart1"/>
    <dgm:cxn modelId="{178427F0-C10F-46B9-816D-AFC4180D0892}" type="presOf" srcId="{BA6B5E43-CCCE-4E0E-8F5A-E52D509E0B0A}" destId="{6BE1A9FE-FFA8-4798-BA4D-A05D95A6A508}" srcOrd="1" destOrd="0" presId="urn:microsoft.com/office/officeart/2005/8/layout/orgChart1"/>
    <dgm:cxn modelId="{26510A80-6B04-43D5-959C-C56532792F01}" type="presOf" srcId="{9A7F5A66-D575-4A86-8D6A-98CA015EFAAB}" destId="{9856DD39-04BE-4A40-9379-241A1870E46A}" srcOrd="0" destOrd="0" presId="urn:microsoft.com/office/officeart/2005/8/layout/orgChart1"/>
    <dgm:cxn modelId="{7D257F5E-28DD-4E0F-A72C-F4D42EC58852}" srcId="{39B17380-C542-4AA3-A071-DDC44E1D5D7A}" destId="{79025BF0-2E9A-4381-B770-4326EB3253D1}" srcOrd="1" destOrd="0" parTransId="{96F8966F-83D2-4CBA-87CE-F98DDC08B1DC}" sibTransId="{526E8FDE-A13A-41A8-A3E0-FCFFC71C81FD}"/>
    <dgm:cxn modelId="{E8C9122F-0750-4F34-B358-8DB811E5A02B}" type="presOf" srcId="{C79F6AFB-5F56-4B0F-8CE2-F714C32909F2}" destId="{B9872B2A-5419-44C1-9125-B3C0E69AFEE1}" srcOrd="0" destOrd="0" presId="urn:microsoft.com/office/officeart/2005/8/layout/orgChart1"/>
    <dgm:cxn modelId="{1FEB3B4C-EC68-4FCE-A7C9-1BDBBED65544}" type="presOf" srcId="{8A4AD73F-2E2C-4162-A41D-467397C2379F}" destId="{A7B747D8-F6C0-4945-BC42-578847DAD92E}" srcOrd="1" destOrd="0" presId="urn:microsoft.com/office/officeart/2005/8/layout/orgChart1"/>
    <dgm:cxn modelId="{5CBB5CED-B6B8-48D0-99F6-7490BE7F9FF5}" srcId="{CE8DBC0D-92C3-4E15-AC71-7002AD0FD041}" destId="{03D43A14-2528-4369-BDCB-2F26EDB6B34E}" srcOrd="0" destOrd="0" parTransId="{94131848-8BA1-4E5F-A4BA-286BECDBD909}" sibTransId="{018350FB-614A-4E36-A0F5-FD4692ED5AF9}"/>
    <dgm:cxn modelId="{04E226C5-42CA-44F1-9C9D-4645A23F5C28}" type="presOf" srcId="{3C84DD50-98CF-497C-AE7D-BA5D1F850F50}" destId="{91F1EDBE-359A-4680-8275-314215A45E8F}" srcOrd="1" destOrd="0" presId="urn:microsoft.com/office/officeart/2005/8/layout/orgChart1"/>
    <dgm:cxn modelId="{A4B67958-9538-44E3-AF65-3D526C3CAFA1}" type="presOf" srcId="{D170F56A-A1ED-44B2-A66C-6AE37F5C4082}" destId="{6005C7C4-4CAD-4CB1-9F4E-622C1004E4CD}" srcOrd="0" destOrd="0" presId="urn:microsoft.com/office/officeart/2005/8/layout/orgChart1"/>
    <dgm:cxn modelId="{72105DC5-0AE6-43C6-B2A8-5F4BCA8533E6}" type="presOf" srcId="{F70AA773-1E72-4500-8BF9-C78F5E3CB504}" destId="{D3B36A45-39A6-4B93-AC37-30DFC8C201D3}" srcOrd="1" destOrd="0" presId="urn:microsoft.com/office/officeart/2005/8/layout/orgChart1"/>
    <dgm:cxn modelId="{8D663252-09F8-4272-8FDB-2AA0E040144C}" type="presOf" srcId="{76C09244-40CC-4B60-B16D-F60811578EB3}" destId="{E1FE2AE7-61EE-485C-ACAE-7E9828AD9424}" srcOrd="1" destOrd="0" presId="urn:microsoft.com/office/officeart/2005/8/layout/orgChart1"/>
    <dgm:cxn modelId="{B15D426C-A3AC-4CF9-8E41-607D6EF99691}" srcId="{39B17380-C542-4AA3-A071-DDC44E1D5D7A}" destId="{0377315F-BAA9-4C9A-AE4D-5835DE5FFC42}" srcOrd="0" destOrd="0" parTransId="{FE640F61-545E-4F29-A868-F9A4FA7563C4}" sibTransId="{C5E98F18-9B8D-4AA8-9D0B-5FF81242BB71}"/>
    <dgm:cxn modelId="{1950A5B1-FF0B-4986-836F-D6E17543EC33}" type="presOf" srcId="{4280DB50-6827-4A78-83B4-26F678D76162}" destId="{08ECF40E-BFB7-49BC-BCE7-F841BF89D28F}" srcOrd="0" destOrd="0" presId="urn:microsoft.com/office/officeart/2005/8/layout/orgChart1"/>
    <dgm:cxn modelId="{732CC993-1281-4064-808B-01BFA4DC61A9}" type="presOf" srcId="{A9A56210-45A0-4381-A700-70F806CA8E47}" destId="{53295973-1A33-4DF4-9048-F0DF10D64E3E}" srcOrd="0" destOrd="0" presId="urn:microsoft.com/office/officeart/2005/8/layout/orgChart1"/>
    <dgm:cxn modelId="{AFF61DF1-3341-4684-9D83-59B486BABAB3}" type="presOf" srcId="{F70AA773-1E72-4500-8BF9-C78F5E3CB504}" destId="{B95510C3-04A7-47DB-AC93-32B4DFC5DB0D}" srcOrd="0" destOrd="0" presId="urn:microsoft.com/office/officeart/2005/8/layout/orgChart1"/>
    <dgm:cxn modelId="{1FD456C7-8AA1-4EFD-AE2A-0812F03C90D8}" srcId="{CE8DBC0D-92C3-4E15-AC71-7002AD0FD041}" destId="{64D6BD54-511A-4C44-B5DC-5F21C5B2DCA0}" srcOrd="4" destOrd="0" parTransId="{D7500689-6661-40C2-B70C-0BF852ADAB51}" sibTransId="{E95F3105-EC40-4E9D-A393-6BA50FD5D78C}"/>
    <dgm:cxn modelId="{EACA6BDE-7A01-4BE1-95D8-CC5DE1D1162B}" type="presOf" srcId="{6BEC90EB-4386-443D-A2EB-AF8E765475BD}" destId="{7CC572AB-F7E4-4AFA-94E9-2B6084C88D2E}" srcOrd="0" destOrd="0" presId="urn:microsoft.com/office/officeart/2005/8/layout/orgChart1"/>
    <dgm:cxn modelId="{1C1393D7-DBA2-4EF3-A47B-5C2C8C4F8978}" type="presOf" srcId="{12F6675A-AFC6-4E02-95B4-4F16463FDC87}" destId="{75F0C267-D055-4831-B5F2-308452D3EEF6}" srcOrd="0" destOrd="0" presId="urn:microsoft.com/office/officeart/2005/8/layout/orgChart1"/>
    <dgm:cxn modelId="{91A5CB67-2E91-4261-A39D-E141895A653A}" type="presOf" srcId="{40D3BCE4-8651-4AFF-AE3F-A4179481AB59}" destId="{68C57D07-9B07-4BC7-B012-5CB9D82DB55E}" srcOrd="0" destOrd="0" presId="urn:microsoft.com/office/officeart/2005/8/layout/orgChart1"/>
    <dgm:cxn modelId="{7AB74212-0C2A-49D0-98BD-B2B3F2B5FCC0}" type="presOf" srcId="{6CE48D37-F8F2-4C7D-8BBB-0C9BD10FBEC0}" destId="{BDA08270-DDAB-411E-93C0-0226D6B0875A}" srcOrd="1" destOrd="0" presId="urn:microsoft.com/office/officeart/2005/8/layout/orgChart1"/>
    <dgm:cxn modelId="{D37A2FAE-445D-4FA0-82E3-800E788AED7C}" type="presOf" srcId="{1CF670F1-CB27-4759-9E03-2EAAA08ED63A}" destId="{571710A1-9632-4342-A802-ACD1FC8117A6}" srcOrd="0" destOrd="0" presId="urn:microsoft.com/office/officeart/2005/8/layout/orgChart1"/>
    <dgm:cxn modelId="{F376727B-1003-4BCB-A35A-74FB0DDCB9F7}" type="presOf" srcId="{41C2272E-9325-4D92-A95F-B8CF9086586A}" destId="{CB0FC3DE-F32B-402E-8EAF-B6417DFF93A2}" srcOrd="1" destOrd="0" presId="urn:microsoft.com/office/officeart/2005/8/layout/orgChart1"/>
    <dgm:cxn modelId="{DE932515-0068-48F3-9A27-0A41E682CFCD}" type="presOf" srcId="{64D6BD54-511A-4C44-B5DC-5F21C5B2DCA0}" destId="{BF1F13BE-A7DC-4B47-9006-3A55CFA84B52}" srcOrd="1" destOrd="0" presId="urn:microsoft.com/office/officeart/2005/8/layout/orgChart1"/>
    <dgm:cxn modelId="{FB2FD9E7-08E6-4A2D-B196-2D9A68A77AB3}" srcId="{59955FDC-B541-4387-9FA7-AFFE0DFA5036}" destId="{EF572C64-3ABD-4157-A3EC-C373AA235D49}" srcOrd="0" destOrd="0" parTransId="{FE746CC5-04C4-4868-BFEF-2A2029E03499}" sibTransId="{2472B6B0-FF60-41EF-80CA-9302E9F27891}"/>
    <dgm:cxn modelId="{6F7BCDAD-8C52-4EB1-B4A9-2A84F0EB50B6}" type="presOf" srcId="{79025BF0-2E9A-4381-B770-4326EB3253D1}" destId="{F1C80C03-76CA-4316-9D22-C85EE39FA49E}" srcOrd="0" destOrd="0" presId="urn:microsoft.com/office/officeart/2005/8/layout/orgChart1"/>
    <dgm:cxn modelId="{45BCF72E-EB86-4DBC-9D5B-03FCCEEA2ABC}" type="presOf" srcId="{A2A2F69D-ED56-4983-A6C2-3F109B54B532}" destId="{C4DFC3F9-B917-4408-A6C4-3599B7048970}" srcOrd="0" destOrd="0" presId="urn:microsoft.com/office/officeart/2005/8/layout/orgChart1"/>
    <dgm:cxn modelId="{DC09923C-5039-49D0-91B8-39BBF65F69FD}" srcId="{F70AA773-1E72-4500-8BF9-C78F5E3CB504}" destId="{3C84DD50-98CF-497C-AE7D-BA5D1F850F50}" srcOrd="1" destOrd="0" parTransId="{BD43E0E3-B145-40D3-A738-85158A3455B5}" sibTransId="{2DB94AA4-07A3-4249-AE0F-BAD49C098EF3}"/>
    <dgm:cxn modelId="{EDC936DF-0194-4D78-B1F5-037D14451F6D}" type="presOf" srcId="{25BDC6BD-4EB5-40AA-B167-075DEA1C812B}" destId="{1737042F-60D9-496A-A950-8A98D5B66DE1}" srcOrd="1" destOrd="0" presId="urn:microsoft.com/office/officeart/2005/8/layout/orgChart1"/>
    <dgm:cxn modelId="{34E37E2D-731D-42B0-A237-D4B9FD988D75}" srcId="{DB997413-F771-4DAC-A4F7-34D6EB58E664}" destId="{59955FDC-B541-4387-9FA7-AFFE0DFA5036}" srcOrd="2" destOrd="0" parTransId="{F4A8DE1D-E51B-4E02-AD8B-560C02F82762}" sibTransId="{AFF93BE1-198B-4B87-991E-1419F7428896}"/>
    <dgm:cxn modelId="{E1215C69-850B-427A-9544-4419A18E50A9}" type="presOf" srcId="{41C2272E-9325-4D92-A95F-B8CF9086586A}" destId="{06442DF2-7EBE-4B00-863A-09E9DC8736AB}" srcOrd="0" destOrd="0" presId="urn:microsoft.com/office/officeart/2005/8/layout/orgChart1"/>
    <dgm:cxn modelId="{EBA08510-E8C3-4A38-A4D3-CF086C1FBAE6}" type="presOf" srcId="{9D4D6313-06B5-4658-939F-D3D1AC2C1FAC}" destId="{658CC38F-C27E-4908-9290-DB65B4260A2E}" srcOrd="0" destOrd="0" presId="urn:microsoft.com/office/officeart/2005/8/layout/orgChart1"/>
    <dgm:cxn modelId="{EF0E0520-1050-4C80-A736-59E5C3805175}" type="presOf" srcId="{76C09244-40CC-4B60-B16D-F60811578EB3}" destId="{E969636C-239A-4EC3-BB02-2D305B0ECD37}" srcOrd="0" destOrd="0" presId="urn:microsoft.com/office/officeart/2005/8/layout/orgChart1"/>
    <dgm:cxn modelId="{D69E22DC-2C5E-4B0F-B53C-ABA8449E2738}" type="presOf" srcId="{12F6675A-AFC6-4E02-95B4-4F16463FDC87}" destId="{1492A390-9F1C-408F-AAD8-8735DCBAFD61}" srcOrd="1" destOrd="0" presId="urn:microsoft.com/office/officeart/2005/8/layout/orgChart1"/>
    <dgm:cxn modelId="{30669E34-413F-4628-B438-6AE282694EE8}" type="presOf" srcId="{DB997413-F771-4DAC-A4F7-34D6EB58E664}" destId="{1449FD23-2C03-4370-8D24-15817B4952CF}" srcOrd="1" destOrd="0" presId="urn:microsoft.com/office/officeart/2005/8/layout/orgChart1"/>
    <dgm:cxn modelId="{D05DE08E-0519-4F3C-8B90-9A0160098CE5}" type="presOf" srcId="{79025BF0-2E9A-4381-B770-4326EB3253D1}" destId="{00DBBF85-0FB9-4D33-B149-258C438B2640}" srcOrd="1" destOrd="0" presId="urn:microsoft.com/office/officeart/2005/8/layout/orgChart1"/>
    <dgm:cxn modelId="{574C8847-81DD-46C9-A87C-95AB02F1F6C4}" srcId="{CE8DBC0D-92C3-4E15-AC71-7002AD0FD041}" destId="{12F6675A-AFC6-4E02-95B4-4F16463FDC87}" srcOrd="2" destOrd="0" parTransId="{D170F56A-A1ED-44B2-A66C-6AE37F5C4082}" sibTransId="{8A7427DB-66F2-4865-8F94-83F83FFA7351}"/>
    <dgm:cxn modelId="{C2593248-6CFD-4FB5-82D7-037B8DD07654}" type="presOf" srcId="{1CF670F1-CB27-4759-9E03-2EAAA08ED63A}" destId="{A2D8F8D4-65E2-4EAA-B338-E49F3774C875}" srcOrd="1" destOrd="0" presId="urn:microsoft.com/office/officeart/2005/8/layout/orgChart1"/>
    <dgm:cxn modelId="{5FED27F6-D95F-4835-9FB7-34D4C932175B}" type="presOf" srcId="{7D1C0F0B-8680-4CD2-A914-90D990E9C248}" destId="{EE330383-C5A2-49D3-9499-524CDCCEE743}" srcOrd="0" destOrd="0" presId="urn:microsoft.com/office/officeart/2005/8/layout/orgChart1"/>
    <dgm:cxn modelId="{4C7B8F50-7DE0-4B96-B749-18713BBA8F74}" type="presOf" srcId="{F4A8DE1D-E51B-4E02-AD8B-560C02F82762}" destId="{D85BAA75-B790-43A4-A683-1324AE2663D0}" srcOrd="0" destOrd="0" presId="urn:microsoft.com/office/officeart/2005/8/layout/orgChart1"/>
    <dgm:cxn modelId="{07CC02AB-D6C7-47F9-A397-F8FC7D6B1278}" type="presOf" srcId="{FE746CC5-04C4-4868-BFEF-2A2029E03499}" destId="{9A623313-FC21-45AF-877F-32C73529198E}" srcOrd="0" destOrd="0" presId="urn:microsoft.com/office/officeart/2005/8/layout/orgChart1"/>
    <dgm:cxn modelId="{9117ADBF-E1BC-4292-B306-EDE391BDCCDE}" srcId="{CE8DBC0D-92C3-4E15-AC71-7002AD0FD041}" destId="{25BDC6BD-4EB5-40AA-B167-075DEA1C812B}" srcOrd="6" destOrd="0" parTransId="{EF95F90A-AA09-41ED-AB89-E72995066635}" sibTransId="{91AF4B57-CAB1-4F41-B6F5-E3CEFF7BAC2C}"/>
    <dgm:cxn modelId="{FB0FA57A-B4BB-40EE-ACD2-57B2B9D15BEE}" type="presOf" srcId="{0377315F-BAA9-4C9A-AE4D-5835DE5FFC42}" destId="{77046166-3A8E-4900-9FAE-392B781AD1D9}" srcOrd="1" destOrd="0" presId="urn:microsoft.com/office/officeart/2005/8/layout/orgChart1"/>
    <dgm:cxn modelId="{F143269D-C87A-41D2-8B1A-AB180B6031D1}" type="presParOf" srcId="{D0FD38FD-C381-4FFC-ABA3-C507D8C693F3}" destId="{C654357A-6A69-4994-B5EC-1BADB4F3D116}" srcOrd="0" destOrd="0" presId="urn:microsoft.com/office/officeart/2005/8/layout/orgChart1"/>
    <dgm:cxn modelId="{4CAC51DE-146D-4EEE-A960-E6E0E7BF7FC1}" type="presParOf" srcId="{C654357A-6A69-4994-B5EC-1BADB4F3D116}" destId="{BCD2EE24-883B-455D-9B10-91C72FA5A4FD}" srcOrd="0" destOrd="0" presId="urn:microsoft.com/office/officeart/2005/8/layout/orgChart1"/>
    <dgm:cxn modelId="{D4502EA0-37B1-4B22-B317-8156B80224EA}" type="presParOf" srcId="{BCD2EE24-883B-455D-9B10-91C72FA5A4FD}" destId="{E0455A8C-CD18-4D5D-95F7-0B685330D750}" srcOrd="0" destOrd="0" presId="urn:microsoft.com/office/officeart/2005/8/layout/orgChart1"/>
    <dgm:cxn modelId="{5A041E85-59DE-45EF-924F-B958F0EAC0EA}" type="presParOf" srcId="{BCD2EE24-883B-455D-9B10-91C72FA5A4FD}" destId="{1449FD23-2C03-4370-8D24-15817B4952CF}" srcOrd="1" destOrd="0" presId="urn:microsoft.com/office/officeart/2005/8/layout/orgChart1"/>
    <dgm:cxn modelId="{36B59C18-350E-4838-8CF4-4A83F771B11A}" type="presParOf" srcId="{C654357A-6A69-4994-B5EC-1BADB4F3D116}" destId="{D82774D9-5686-4D47-B43D-807248580916}" srcOrd="1" destOrd="0" presId="urn:microsoft.com/office/officeart/2005/8/layout/orgChart1"/>
    <dgm:cxn modelId="{CBFC9767-E7FE-4B4D-92D9-B3CD9EF678F3}" type="presParOf" srcId="{D82774D9-5686-4D47-B43D-807248580916}" destId="{C6DFDA3C-4372-45CB-9B0F-2F1C59D05714}" srcOrd="0" destOrd="0" presId="urn:microsoft.com/office/officeart/2005/8/layout/orgChart1"/>
    <dgm:cxn modelId="{71B1E7F6-653A-40EA-81D2-349C9B4AFF77}" type="presParOf" srcId="{D82774D9-5686-4D47-B43D-807248580916}" destId="{67D39357-B22C-4F32-9A93-F74FD328D007}" srcOrd="1" destOrd="0" presId="urn:microsoft.com/office/officeart/2005/8/layout/orgChart1"/>
    <dgm:cxn modelId="{89935301-3B76-4139-B9BA-65F9B8A071CD}" type="presParOf" srcId="{67D39357-B22C-4F32-9A93-F74FD328D007}" destId="{2EF488F0-AF80-42DB-94EB-9805F8B2BA95}" srcOrd="0" destOrd="0" presId="urn:microsoft.com/office/officeart/2005/8/layout/orgChart1"/>
    <dgm:cxn modelId="{730C57B0-D87E-4E8C-A0F3-16B08A6068E0}" type="presParOf" srcId="{2EF488F0-AF80-42DB-94EB-9805F8B2BA95}" destId="{2BE59603-5635-48FF-AC1E-958DFA3DE9E2}" srcOrd="0" destOrd="0" presId="urn:microsoft.com/office/officeart/2005/8/layout/orgChart1"/>
    <dgm:cxn modelId="{0E2F846A-A040-42D8-A32F-BEAED5E23B7E}" type="presParOf" srcId="{2EF488F0-AF80-42DB-94EB-9805F8B2BA95}" destId="{7980191E-EDB2-493E-959E-D1266439C3F0}" srcOrd="1" destOrd="0" presId="urn:microsoft.com/office/officeart/2005/8/layout/orgChart1"/>
    <dgm:cxn modelId="{C7ED9C56-ECDE-4B95-AEC2-5165C8BA9AB9}" type="presParOf" srcId="{67D39357-B22C-4F32-9A93-F74FD328D007}" destId="{450762ED-FF65-4C65-BF00-509060E9BC74}" srcOrd="1" destOrd="0" presId="urn:microsoft.com/office/officeart/2005/8/layout/orgChart1"/>
    <dgm:cxn modelId="{100F8EF7-68AB-4DEA-A9A0-6A1A6E40637F}" type="presParOf" srcId="{450762ED-FF65-4C65-BF00-509060E9BC74}" destId="{C1A30569-A678-4457-9924-2DC4388B1D9A}" srcOrd="0" destOrd="0" presId="urn:microsoft.com/office/officeart/2005/8/layout/orgChart1"/>
    <dgm:cxn modelId="{639BB2D3-E35C-4756-A157-1797B6C6FC71}" type="presParOf" srcId="{450762ED-FF65-4C65-BF00-509060E9BC74}" destId="{4ACFEAE2-DA93-4EB8-AC88-30B19A2A8475}" srcOrd="1" destOrd="0" presId="urn:microsoft.com/office/officeart/2005/8/layout/orgChart1"/>
    <dgm:cxn modelId="{CE975F17-26E8-4404-8AC7-F692C8641E13}" type="presParOf" srcId="{4ACFEAE2-DA93-4EB8-AC88-30B19A2A8475}" destId="{A1CFD492-E5AE-48EF-A5FA-A87D31C5DD01}" srcOrd="0" destOrd="0" presId="urn:microsoft.com/office/officeart/2005/8/layout/orgChart1"/>
    <dgm:cxn modelId="{9AF33A76-237C-4F3A-B159-924D08D9FE0B}" type="presParOf" srcId="{A1CFD492-E5AE-48EF-A5FA-A87D31C5DD01}" destId="{0B9541A8-CA0E-4CFF-8178-05FFB8EF40B4}" srcOrd="0" destOrd="0" presId="urn:microsoft.com/office/officeart/2005/8/layout/orgChart1"/>
    <dgm:cxn modelId="{6A4B8D24-80B0-4635-B4D2-1F7203788832}" type="presParOf" srcId="{A1CFD492-E5AE-48EF-A5FA-A87D31C5DD01}" destId="{77046166-3A8E-4900-9FAE-392B781AD1D9}" srcOrd="1" destOrd="0" presId="urn:microsoft.com/office/officeart/2005/8/layout/orgChart1"/>
    <dgm:cxn modelId="{349700EC-122D-4B86-A9D6-E805422B6E28}" type="presParOf" srcId="{4ACFEAE2-DA93-4EB8-AC88-30B19A2A8475}" destId="{E26B5B02-807C-4FF7-AFD2-4BFFDE89EEB1}" srcOrd="1" destOrd="0" presId="urn:microsoft.com/office/officeart/2005/8/layout/orgChart1"/>
    <dgm:cxn modelId="{DE3F159B-CB7A-4C03-95EF-299164D46B30}" type="presParOf" srcId="{4ACFEAE2-DA93-4EB8-AC88-30B19A2A8475}" destId="{BF211085-202F-4B27-8EBA-B8ACDD6B6C32}" srcOrd="2" destOrd="0" presId="urn:microsoft.com/office/officeart/2005/8/layout/orgChart1"/>
    <dgm:cxn modelId="{22752EA1-5F55-4E0E-8C9A-14946ABDDD2E}" type="presParOf" srcId="{450762ED-FF65-4C65-BF00-509060E9BC74}" destId="{EDA922D1-0026-41A2-80BC-55A74F54CCD7}" srcOrd="2" destOrd="0" presId="urn:microsoft.com/office/officeart/2005/8/layout/orgChart1"/>
    <dgm:cxn modelId="{9D2F5C78-2881-40D2-9851-0EE78C699D09}" type="presParOf" srcId="{450762ED-FF65-4C65-BF00-509060E9BC74}" destId="{F0ACFFDD-3C27-4C01-83F1-E1B39E5C67B3}" srcOrd="3" destOrd="0" presId="urn:microsoft.com/office/officeart/2005/8/layout/orgChart1"/>
    <dgm:cxn modelId="{E6CE6223-9C06-4C33-A791-257E6F1485B9}" type="presParOf" srcId="{F0ACFFDD-3C27-4C01-83F1-E1B39E5C67B3}" destId="{AB48438F-4B16-42AD-8AE6-17E6B3793A1E}" srcOrd="0" destOrd="0" presId="urn:microsoft.com/office/officeart/2005/8/layout/orgChart1"/>
    <dgm:cxn modelId="{A610D1FC-A8CB-4091-9C4F-A58427A375FD}" type="presParOf" srcId="{AB48438F-4B16-42AD-8AE6-17E6B3793A1E}" destId="{F1C80C03-76CA-4316-9D22-C85EE39FA49E}" srcOrd="0" destOrd="0" presId="urn:microsoft.com/office/officeart/2005/8/layout/orgChart1"/>
    <dgm:cxn modelId="{B584F2C7-E426-4DA8-B9DE-38D960CD6481}" type="presParOf" srcId="{AB48438F-4B16-42AD-8AE6-17E6B3793A1E}" destId="{00DBBF85-0FB9-4D33-B149-258C438B2640}" srcOrd="1" destOrd="0" presId="urn:microsoft.com/office/officeart/2005/8/layout/orgChart1"/>
    <dgm:cxn modelId="{953C9027-C13E-4034-9EA4-838D11E36070}" type="presParOf" srcId="{F0ACFFDD-3C27-4C01-83F1-E1B39E5C67B3}" destId="{A54FAF9A-C995-4BA0-88A2-A6C46C43E4BD}" srcOrd="1" destOrd="0" presId="urn:microsoft.com/office/officeart/2005/8/layout/orgChart1"/>
    <dgm:cxn modelId="{BAE92339-4D19-4796-A898-F25F0DB9DF54}" type="presParOf" srcId="{F0ACFFDD-3C27-4C01-83F1-E1B39E5C67B3}" destId="{FF385804-211C-463C-959F-DD62566D9F26}" srcOrd="2" destOrd="0" presId="urn:microsoft.com/office/officeart/2005/8/layout/orgChart1"/>
    <dgm:cxn modelId="{76E40719-C510-499D-AD93-FE2183528FD3}" type="presParOf" srcId="{67D39357-B22C-4F32-9A93-F74FD328D007}" destId="{0E1A937C-3C63-4EC2-8C04-16779C06835E}" srcOrd="2" destOrd="0" presId="urn:microsoft.com/office/officeart/2005/8/layout/orgChart1"/>
    <dgm:cxn modelId="{AFE2304E-EB83-4622-8308-448B33031192}" type="presParOf" srcId="{D82774D9-5686-4D47-B43D-807248580916}" destId="{EE330383-C5A2-49D3-9499-524CDCCEE743}" srcOrd="2" destOrd="0" presId="urn:microsoft.com/office/officeart/2005/8/layout/orgChart1"/>
    <dgm:cxn modelId="{72ACB1DE-3C6D-46BF-8B3D-5AAC46D0398A}" type="presParOf" srcId="{D82774D9-5686-4D47-B43D-807248580916}" destId="{88D8BDB4-CD8D-4F0C-8F74-B24C12605004}" srcOrd="3" destOrd="0" presId="urn:microsoft.com/office/officeart/2005/8/layout/orgChart1"/>
    <dgm:cxn modelId="{365D56EB-62C7-4078-8DCA-21F8EF6615DD}" type="presParOf" srcId="{88D8BDB4-CD8D-4F0C-8F74-B24C12605004}" destId="{41947B39-E043-4E76-B576-04ACEDC49A5E}" srcOrd="0" destOrd="0" presId="urn:microsoft.com/office/officeart/2005/8/layout/orgChart1"/>
    <dgm:cxn modelId="{24ED563E-CFE8-4C55-8979-3E6C551EA6D5}" type="presParOf" srcId="{41947B39-E043-4E76-B576-04ACEDC49A5E}" destId="{2DA1F3DA-D859-48DC-A078-3B038FBE3D96}" srcOrd="0" destOrd="0" presId="urn:microsoft.com/office/officeart/2005/8/layout/orgChart1"/>
    <dgm:cxn modelId="{FCFE36D2-1591-4C18-BD9E-1C3697D0A767}" type="presParOf" srcId="{41947B39-E043-4E76-B576-04ACEDC49A5E}" destId="{B080689D-3EDE-4FA5-96E8-9AF5638E0AB2}" srcOrd="1" destOrd="0" presId="urn:microsoft.com/office/officeart/2005/8/layout/orgChart1"/>
    <dgm:cxn modelId="{140153F4-6A8B-4426-8998-1E404704BE56}" type="presParOf" srcId="{88D8BDB4-CD8D-4F0C-8F74-B24C12605004}" destId="{E6DEAFB8-6DCE-4AFE-B860-3320FB92D7BB}" srcOrd="1" destOrd="0" presId="urn:microsoft.com/office/officeart/2005/8/layout/orgChart1"/>
    <dgm:cxn modelId="{1314495E-CCC6-4F69-8CE6-22390209C992}" type="presParOf" srcId="{E6DEAFB8-6DCE-4AFE-B860-3320FB92D7BB}" destId="{AA28E02E-6495-4C51-8012-BD8DD33C8705}" srcOrd="0" destOrd="0" presId="urn:microsoft.com/office/officeart/2005/8/layout/orgChart1"/>
    <dgm:cxn modelId="{43006BC8-7DDB-4175-B5FB-AEEC8CDCDA70}" type="presParOf" srcId="{E6DEAFB8-6DCE-4AFE-B860-3320FB92D7BB}" destId="{E4866FD6-6ECD-4003-A0CE-5D56B52ED9DE}" srcOrd="1" destOrd="0" presId="urn:microsoft.com/office/officeart/2005/8/layout/orgChart1"/>
    <dgm:cxn modelId="{615D1A76-7F98-4157-9406-EA3BB92E7FE6}" type="presParOf" srcId="{E4866FD6-6ECD-4003-A0CE-5D56B52ED9DE}" destId="{5FD1A7D2-D341-46D3-AB7C-408C6AD30906}" srcOrd="0" destOrd="0" presId="urn:microsoft.com/office/officeart/2005/8/layout/orgChart1"/>
    <dgm:cxn modelId="{ACA1397A-1ED3-464B-A475-50611C5081FB}" type="presParOf" srcId="{5FD1A7D2-D341-46D3-AB7C-408C6AD30906}" destId="{DF7F319B-C747-46B7-86A8-34BCD19F8B94}" srcOrd="0" destOrd="0" presId="urn:microsoft.com/office/officeart/2005/8/layout/orgChart1"/>
    <dgm:cxn modelId="{DDBCD646-564F-4DE8-B343-878084FA7C04}" type="presParOf" srcId="{5FD1A7D2-D341-46D3-AB7C-408C6AD30906}" destId="{41E144AB-39FE-4548-ABAD-C497F0831FE7}" srcOrd="1" destOrd="0" presId="urn:microsoft.com/office/officeart/2005/8/layout/orgChart1"/>
    <dgm:cxn modelId="{9251359F-E340-4DC6-AED1-E65E23CA4B7A}" type="presParOf" srcId="{E4866FD6-6ECD-4003-A0CE-5D56B52ED9DE}" destId="{4379F7ED-630B-4573-807E-0713C4C08507}" srcOrd="1" destOrd="0" presId="urn:microsoft.com/office/officeart/2005/8/layout/orgChart1"/>
    <dgm:cxn modelId="{98842E5F-FE3B-4B80-B4DB-A22EACB6BA35}" type="presParOf" srcId="{E4866FD6-6ECD-4003-A0CE-5D56B52ED9DE}" destId="{BA43DE87-F325-4E8F-B294-BFCBD9DB707C}" srcOrd="2" destOrd="0" presId="urn:microsoft.com/office/officeart/2005/8/layout/orgChart1"/>
    <dgm:cxn modelId="{45595CD1-8DBF-4F73-8AF4-9F397CE345CE}" type="presParOf" srcId="{E6DEAFB8-6DCE-4AFE-B860-3320FB92D7BB}" destId="{B07E9599-ABDD-400E-A6BB-D56AB02FF96E}" srcOrd="2" destOrd="0" presId="urn:microsoft.com/office/officeart/2005/8/layout/orgChart1"/>
    <dgm:cxn modelId="{53078783-AE28-487C-BA3D-ACFCFE8539C1}" type="presParOf" srcId="{E6DEAFB8-6DCE-4AFE-B860-3320FB92D7BB}" destId="{579310AB-97C7-45EE-9369-9E8401AC62F7}" srcOrd="3" destOrd="0" presId="urn:microsoft.com/office/officeart/2005/8/layout/orgChart1"/>
    <dgm:cxn modelId="{6202562A-E47C-4E5B-818F-F1002FC6251A}" type="presParOf" srcId="{579310AB-97C7-45EE-9369-9E8401AC62F7}" destId="{03466CC0-7575-4A1D-B7F6-315FD5D85145}" srcOrd="0" destOrd="0" presId="urn:microsoft.com/office/officeart/2005/8/layout/orgChart1"/>
    <dgm:cxn modelId="{CB7E95A6-594B-4AD7-B799-E5883505E580}" type="presParOf" srcId="{03466CC0-7575-4A1D-B7F6-315FD5D85145}" destId="{39897223-8779-4189-B08A-78DB06AE427E}" srcOrd="0" destOrd="0" presId="urn:microsoft.com/office/officeart/2005/8/layout/orgChart1"/>
    <dgm:cxn modelId="{BF0DFAC0-01A1-4D14-BF0C-F902FFA7DD48}" type="presParOf" srcId="{03466CC0-7575-4A1D-B7F6-315FD5D85145}" destId="{BDA08270-DDAB-411E-93C0-0226D6B0875A}" srcOrd="1" destOrd="0" presId="urn:microsoft.com/office/officeart/2005/8/layout/orgChart1"/>
    <dgm:cxn modelId="{262B07CA-8659-4750-8701-4A055F93A475}" type="presParOf" srcId="{579310AB-97C7-45EE-9369-9E8401AC62F7}" destId="{AE24D7AF-F660-436F-89BC-B0660EE62DB5}" srcOrd="1" destOrd="0" presId="urn:microsoft.com/office/officeart/2005/8/layout/orgChart1"/>
    <dgm:cxn modelId="{5036FF02-A88E-4B8C-82F9-AE9316853C42}" type="presParOf" srcId="{579310AB-97C7-45EE-9369-9E8401AC62F7}" destId="{A563B5FC-B224-4DF6-9A78-17794F8599B4}" srcOrd="2" destOrd="0" presId="urn:microsoft.com/office/officeart/2005/8/layout/orgChart1"/>
    <dgm:cxn modelId="{984A2ED6-9BE9-40E1-9764-F333F568597C}" type="presParOf" srcId="{E6DEAFB8-6DCE-4AFE-B860-3320FB92D7BB}" destId="{6005C7C4-4CAD-4CB1-9F4E-622C1004E4CD}" srcOrd="4" destOrd="0" presId="urn:microsoft.com/office/officeart/2005/8/layout/orgChart1"/>
    <dgm:cxn modelId="{C392A07A-0FAD-41FC-A206-852844F89293}" type="presParOf" srcId="{E6DEAFB8-6DCE-4AFE-B860-3320FB92D7BB}" destId="{38B539F5-A5B8-4873-9482-480D4B6750FA}" srcOrd="5" destOrd="0" presId="urn:microsoft.com/office/officeart/2005/8/layout/orgChart1"/>
    <dgm:cxn modelId="{58ABFD6B-E813-4D31-887A-9E890B4C4CFD}" type="presParOf" srcId="{38B539F5-A5B8-4873-9482-480D4B6750FA}" destId="{FF2FEB31-9B4D-4C60-94EF-27129393968D}" srcOrd="0" destOrd="0" presId="urn:microsoft.com/office/officeart/2005/8/layout/orgChart1"/>
    <dgm:cxn modelId="{E4E3A573-DE9B-421D-913D-FBA36D1593F4}" type="presParOf" srcId="{FF2FEB31-9B4D-4C60-94EF-27129393968D}" destId="{75F0C267-D055-4831-B5F2-308452D3EEF6}" srcOrd="0" destOrd="0" presId="urn:microsoft.com/office/officeart/2005/8/layout/orgChart1"/>
    <dgm:cxn modelId="{92132545-B7A8-422E-AEEF-7A37902EDC24}" type="presParOf" srcId="{FF2FEB31-9B4D-4C60-94EF-27129393968D}" destId="{1492A390-9F1C-408F-AAD8-8735DCBAFD61}" srcOrd="1" destOrd="0" presId="urn:microsoft.com/office/officeart/2005/8/layout/orgChart1"/>
    <dgm:cxn modelId="{DC8BC9EE-AAE2-41DF-8F66-847C76316282}" type="presParOf" srcId="{38B539F5-A5B8-4873-9482-480D4B6750FA}" destId="{B90A1EDF-433A-43BC-B38B-8123BA950520}" srcOrd="1" destOrd="0" presId="urn:microsoft.com/office/officeart/2005/8/layout/orgChart1"/>
    <dgm:cxn modelId="{54398B28-E485-4014-BA0E-19B27870244B}" type="presParOf" srcId="{38B539F5-A5B8-4873-9482-480D4B6750FA}" destId="{406DC4EA-F444-4C61-997C-2D3F4189EDC3}" srcOrd="2" destOrd="0" presId="urn:microsoft.com/office/officeart/2005/8/layout/orgChart1"/>
    <dgm:cxn modelId="{FB1E7056-1D3A-4F46-8128-A3FB9A1AD0EA}" type="presParOf" srcId="{E6DEAFB8-6DCE-4AFE-B860-3320FB92D7BB}" destId="{7CC572AB-F7E4-4AFA-94E9-2B6084C88D2E}" srcOrd="6" destOrd="0" presId="urn:microsoft.com/office/officeart/2005/8/layout/orgChart1"/>
    <dgm:cxn modelId="{2C0B104D-40C9-4CC4-A046-5D528112A0DF}" type="presParOf" srcId="{E6DEAFB8-6DCE-4AFE-B860-3320FB92D7BB}" destId="{E2D2E3D9-9A41-45CF-B300-06FA8A94CC59}" srcOrd="7" destOrd="0" presId="urn:microsoft.com/office/officeart/2005/8/layout/orgChart1"/>
    <dgm:cxn modelId="{C5BC4BC3-250F-4E0A-A06E-69E49E3CE112}" type="presParOf" srcId="{E2D2E3D9-9A41-45CF-B300-06FA8A94CC59}" destId="{9059097B-61BD-4306-A449-27CAD0B9527A}" srcOrd="0" destOrd="0" presId="urn:microsoft.com/office/officeart/2005/8/layout/orgChart1"/>
    <dgm:cxn modelId="{BD53888A-A41D-4895-B6BF-64B18FDCEC06}" type="presParOf" srcId="{9059097B-61BD-4306-A449-27CAD0B9527A}" destId="{571710A1-9632-4342-A802-ACD1FC8117A6}" srcOrd="0" destOrd="0" presId="urn:microsoft.com/office/officeart/2005/8/layout/orgChart1"/>
    <dgm:cxn modelId="{6D77B8E1-67E7-4BD3-8A5C-FB6825737A91}" type="presParOf" srcId="{9059097B-61BD-4306-A449-27CAD0B9527A}" destId="{A2D8F8D4-65E2-4EAA-B338-E49F3774C875}" srcOrd="1" destOrd="0" presId="urn:microsoft.com/office/officeart/2005/8/layout/orgChart1"/>
    <dgm:cxn modelId="{BDB63A71-BA10-44EB-B3C0-B1B3A5D2E9BE}" type="presParOf" srcId="{E2D2E3D9-9A41-45CF-B300-06FA8A94CC59}" destId="{58E0A38D-4387-4581-A006-134BC7005522}" srcOrd="1" destOrd="0" presId="urn:microsoft.com/office/officeart/2005/8/layout/orgChart1"/>
    <dgm:cxn modelId="{0FBE5382-1058-4769-900A-5FCEA4320098}" type="presParOf" srcId="{E2D2E3D9-9A41-45CF-B300-06FA8A94CC59}" destId="{2691AA02-D3A4-412B-8C56-8EF0AF3614B7}" srcOrd="2" destOrd="0" presId="urn:microsoft.com/office/officeart/2005/8/layout/orgChart1"/>
    <dgm:cxn modelId="{3E682E07-2D15-4561-8AD9-D3AF4B8B0D32}" type="presParOf" srcId="{E6DEAFB8-6DCE-4AFE-B860-3320FB92D7BB}" destId="{46EC8EB1-C675-49B9-8BA6-79C1386E537F}" srcOrd="8" destOrd="0" presId="urn:microsoft.com/office/officeart/2005/8/layout/orgChart1"/>
    <dgm:cxn modelId="{2A8841C8-9850-4886-B03E-F7AD9819FA7A}" type="presParOf" srcId="{E6DEAFB8-6DCE-4AFE-B860-3320FB92D7BB}" destId="{09CEB7C2-62D1-4FBE-BC94-29E9F8B88B17}" srcOrd="9" destOrd="0" presId="urn:microsoft.com/office/officeart/2005/8/layout/orgChart1"/>
    <dgm:cxn modelId="{ABC742AD-3877-4044-B198-A903156ED5A0}" type="presParOf" srcId="{09CEB7C2-62D1-4FBE-BC94-29E9F8B88B17}" destId="{2663196D-F822-4691-98D6-2FDF64BEC62C}" srcOrd="0" destOrd="0" presId="urn:microsoft.com/office/officeart/2005/8/layout/orgChart1"/>
    <dgm:cxn modelId="{905395D5-923C-421E-B795-BBFE8A80B0BE}" type="presParOf" srcId="{2663196D-F822-4691-98D6-2FDF64BEC62C}" destId="{86F42E5E-8F23-4491-A4F2-B926252BAEAE}" srcOrd="0" destOrd="0" presId="urn:microsoft.com/office/officeart/2005/8/layout/orgChart1"/>
    <dgm:cxn modelId="{2C2ADDBF-34FC-4753-88CB-86DAB9C312EB}" type="presParOf" srcId="{2663196D-F822-4691-98D6-2FDF64BEC62C}" destId="{BF1F13BE-A7DC-4B47-9006-3A55CFA84B52}" srcOrd="1" destOrd="0" presId="urn:microsoft.com/office/officeart/2005/8/layout/orgChart1"/>
    <dgm:cxn modelId="{E65D5115-F8F6-4DC7-9645-918A96AE6440}" type="presParOf" srcId="{09CEB7C2-62D1-4FBE-BC94-29E9F8B88B17}" destId="{6F93DDE9-3C86-45B1-A52B-D47F2C32AAD9}" srcOrd="1" destOrd="0" presId="urn:microsoft.com/office/officeart/2005/8/layout/orgChart1"/>
    <dgm:cxn modelId="{D7B9F0B3-E669-4134-9B63-3E2CB3C7AD09}" type="presParOf" srcId="{09CEB7C2-62D1-4FBE-BC94-29E9F8B88B17}" destId="{86CEDD0E-A62A-408C-BBA3-5F1A6FE1D82B}" srcOrd="2" destOrd="0" presId="urn:microsoft.com/office/officeart/2005/8/layout/orgChart1"/>
    <dgm:cxn modelId="{48180104-5D70-4BCE-A6FD-561BC61CE14D}" type="presParOf" srcId="{E6DEAFB8-6DCE-4AFE-B860-3320FB92D7BB}" destId="{F750AB95-AB35-4956-B44C-AF51C7A98663}" srcOrd="10" destOrd="0" presId="urn:microsoft.com/office/officeart/2005/8/layout/orgChart1"/>
    <dgm:cxn modelId="{A72AD082-5080-4A9F-A5E8-C1B9D7129B2A}" type="presParOf" srcId="{E6DEAFB8-6DCE-4AFE-B860-3320FB92D7BB}" destId="{0E5450F0-88EF-43AA-AF63-76069D9CC406}" srcOrd="11" destOrd="0" presId="urn:microsoft.com/office/officeart/2005/8/layout/orgChart1"/>
    <dgm:cxn modelId="{2EC90418-8558-4000-AC5F-696BE4214FD0}" type="presParOf" srcId="{0E5450F0-88EF-43AA-AF63-76069D9CC406}" destId="{60C42277-61DB-453B-A15C-024901BB5551}" srcOrd="0" destOrd="0" presId="urn:microsoft.com/office/officeart/2005/8/layout/orgChart1"/>
    <dgm:cxn modelId="{30D7626B-A048-473A-ABC8-0DA0E954EFB3}" type="presParOf" srcId="{60C42277-61DB-453B-A15C-024901BB5551}" destId="{12C8D774-D132-48A7-88D9-DC7156DC8B07}" srcOrd="0" destOrd="0" presId="urn:microsoft.com/office/officeart/2005/8/layout/orgChart1"/>
    <dgm:cxn modelId="{AE971516-F633-4CCF-BBF5-BD9E9F2F14E8}" type="presParOf" srcId="{60C42277-61DB-453B-A15C-024901BB5551}" destId="{DB7ADC60-6FEE-4CCF-AA6C-6D98AE87C30F}" srcOrd="1" destOrd="0" presId="urn:microsoft.com/office/officeart/2005/8/layout/orgChart1"/>
    <dgm:cxn modelId="{F2FF6202-FB1A-449B-84B3-24699751768E}" type="presParOf" srcId="{0E5450F0-88EF-43AA-AF63-76069D9CC406}" destId="{F0F37BD0-2F02-4A99-A02E-1787AAF898D8}" srcOrd="1" destOrd="0" presId="urn:microsoft.com/office/officeart/2005/8/layout/orgChart1"/>
    <dgm:cxn modelId="{37724FD3-1598-4EBE-9C42-88EAF026877A}" type="presParOf" srcId="{0E5450F0-88EF-43AA-AF63-76069D9CC406}" destId="{EA527F25-98F4-4FAA-8000-718AECA2C4C2}" srcOrd="2" destOrd="0" presId="urn:microsoft.com/office/officeart/2005/8/layout/orgChart1"/>
    <dgm:cxn modelId="{38F21FBE-ADFB-4065-9CE5-3F3F87C0D26B}" type="presParOf" srcId="{E6DEAFB8-6DCE-4AFE-B860-3320FB92D7BB}" destId="{2E00244D-4AF1-4449-B4D9-45AF81F79B0B}" srcOrd="12" destOrd="0" presId="urn:microsoft.com/office/officeart/2005/8/layout/orgChart1"/>
    <dgm:cxn modelId="{5BD85B27-A43A-4C96-A248-2EAB73BADD2E}" type="presParOf" srcId="{E6DEAFB8-6DCE-4AFE-B860-3320FB92D7BB}" destId="{8038EEB8-1D91-452E-9299-8462818E1B05}" srcOrd="13" destOrd="0" presId="urn:microsoft.com/office/officeart/2005/8/layout/orgChart1"/>
    <dgm:cxn modelId="{F29935EC-807E-4C24-898C-9760BCAC8166}" type="presParOf" srcId="{8038EEB8-1D91-452E-9299-8462818E1B05}" destId="{8EEB2912-11C1-4375-B8F1-7C4D5C58E607}" srcOrd="0" destOrd="0" presId="urn:microsoft.com/office/officeart/2005/8/layout/orgChart1"/>
    <dgm:cxn modelId="{F4F8E44B-F47E-4AEB-AD44-BE56697F959B}" type="presParOf" srcId="{8EEB2912-11C1-4375-B8F1-7C4D5C58E607}" destId="{DB1335EF-22A6-4F3E-A51C-5D73C3C2CFBF}" srcOrd="0" destOrd="0" presId="urn:microsoft.com/office/officeart/2005/8/layout/orgChart1"/>
    <dgm:cxn modelId="{F96276BD-F539-41F0-81C3-77B1282AAE95}" type="presParOf" srcId="{8EEB2912-11C1-4375-B8F1-7C4D5C58E607}" destId="{1737042F-60D9-496A-A950-8A98D5B66DE1}" srcOrd="1" destOrd="0" presId="urn:microsoft.com/office/officeart/2005/8/layout/orgChart1"/>
    <dgm:cxn modelId="{18AEA7CA-BA4B-4391-902B-2307BD50BABB}" type="presParOf" srcId="{8038EEB8-1D91-452E-9299-8462818E1B05}" destId="{05EB52A8-8C63-4ADD-8AFA-8E5DA1CA5CAF}" srcOrd="1" destOrd="0" presId="urn:microsoft.com/office/officeart/2005/8/layout/orgChart1"/>
    <dgm:cxn modelId="{2A45B3D6-7637-4AB1-9EEC-A5F127946918}" type="presParOf" srcId="{8038EEB8-1D91-452E-9299-8462818E1B05}" destId="{A599B4B5-427D-4FAB-BFFA-63096424D8ED}" srcOrd="2" destOrd="0" presId="urn:microsoft.com/office/officeart/2005/8/layout/orgChart1"/>
    <dgm:cxn modelId="{6FA8DAF6-2200-412F-A3FC-02D92C222DFB}" type="presParOf" srcId="{88D8BDB4-CD8D-4F0C-8F74-B24C12605004}" destId="{D4AA7293-FB1D-4C20-8A3B-400E98D7FD74}" srcOrd="2" destOrd="0" presId="urn:microsoft.com/office/officeart/2005/8/layout/orgChart1"/>
    <dgm:cxn modelId="{CD49D4BD-A4F4-4D79-80A3-8EEC6F797EE6}" type="presParOf" srcId="{D82774D9-5686-4D47-B43D-807248580916}" destId="{D85BAA75-B790-43A4-A683-1324AE2663D0}" srcOrd="4" destOrd="0" presId="urn:microsoft.com/office/officeart/2005/8/layout/orgChart1"/>
    <dgm:cxn modelId="{C4DA4F83-E574-4AE1-B1EB-3DBEFB585D27}" type="presParOf" srcId="{D82774D9-5686-4D47-B43D-807248580916}" destId="{B38BCB92-8CF8-40E3-A6EC-7A9FCB89FEE6}" srcOrd="5" destOrd="0" presId="urn:microsoft.com/office/officeart/2005/8/layout/orgChart1"/>
    <dgm:cxn modelId="{76FE021A-65E8-4821-A014-B4959C19DD9C}" type="presParOf" srcId="{B38BCB92-8CF8-40E3-A6EC-7A9FCB89FEE6}" destId="{18501BCA-ADB9-4034-BF56-6F2818194F8F}" srcOrd="0" destOrd="0" presId="urn:microsoft.com/office/officeart/2005/8/layout/orgChart1"/>
    <dgm:cxn modelId="{6CEB15CA-2188-45FD-AED0-845622E0882C}" type="presParOf" srcId="{18501BCA-ADB9-4034-BF56-6F2818194F8F}" destId="{16FF42C8-CCC3-4600-AEAE-F3CE9CEF3248}" srcOrd="0" destOrd="0" presId="urn:microsoft.com/office/officeart/2005/8/layout/orgChart1"/>
    <dgm:cxn modelId="{9C691A7B-2EB2-4669-86B0-E7ACCB4D395D}" type="presParOf" srcId="{18501BCA-ADB9-4034-BF56-6F2818194F8F}" destId="{70F25D8C-5E50-4D6A-B191-7A974CB8E0AD}" srcOrd="1" destOrd="0" presId="urn:microsoft.com/office/officeart/2005/8/layout/orgChart1"/>
    <dgm:cxn modelId="{0A9B1F87-45DB-4A95-BB9B-FF5B0126E1E9}" type="presParOf" srcId="{B38BCB92-8CF8-40E3-A6EC-7A9FCB89FEE6}" destId="{0B1C42AC-3C6D-4679-ADFE-1016E008B70A}" srcOrd="1" destOrd="0" presId="urn:microsoft.com/office/officeart/2005/8/layout/orgChart1"/>
    <dgm:cxn modelId="{A8BFC62C-970C-4BD1-81BD-AA0FA4177455}" type="presParOf" srcId="{0B1C42AC-3C6D-4679-ADFE-1016E008B70A}" destId="{9A623313-FC21-45AF-877F-32C73529198E}" srcOrd="0" destOrd="0" presId="urn:microsoft.com/office/officeart/2005/8/layout/orgChart1"/>
    <dgm:cxn modelId="{283F48FF-D1F1-477B-AA6F-12D089073B06}" type="presParOf" srcId="{0B1C42AC-3C6D-4679-ADFE-1016E008B70A}" destId="{333547EB-B224-4908-B5B3-65B7C850FB58}" srcOrd="1" destOrd="0" presId="urn:microsoft.com/office/officeart/2005/8/layout/orgChart1"/>
    <dgm:cxn modelId="{7F70156E-F472-4800-A67E-77F6644A6C5E}" type="presParOf" srcId="{333547EB-B224-4908-B5B3-65B7C850FB58}" destId="{847DD908-1633-4E48-A210-526A477693E9}" srcOrd="0" destOrd="0" presId="urn:microsoft.com/office/officeart/2005/8/layout/orgChart1"/>
    <dgm:cxn modelId="{9E598324-5170-4C6B-810E-B5752695CC12}" type="presParOf" srcId="{847DD908-1633-4E48-A210-526A477693E9}" destId="{9BA8005A-9615-42BC-971B-8FF1C1C8342B}" srcOrd="0" destOrd="0" presId="urn:microsoft.com/office/officeart/2005/8/layout/orgChart1"/>
    <dgm:cxn modelId="{32B610FF-21C4-46A5-907E-115D680CB7CE}" type="presParOf" srcId="{847DD908-1633-4E48-A210-526A477693E9}" destId="{C7AF7F4F-085A-4186-BA97-13A6FE1F808F}" srcOrd="1" destOrd="0" presId="urn:microsoft.com/office/officeart/2005/8/layout/orgChart1"/>
    <dgm:cxn modelId="{D27F60F9-1EC5-4A61-B7FA-A83AD8089C33}" type="presParOf" srcId="{333547EB-B224-4908-B5B3-65B7C850FB58}" destId="{4B5FC543-3103-40DF-8197-864728804D99}" srcOrd="1" destOrd="0" presId="urn:microsoft.com/office/officeart/2005/8/layout/orgChart1"/>
    <dgm:cxn modelId="{A144D356-7673-49E9-82F2-347F37FDB407}" type="presParOf" srcId="{333547EB-B224-4908-B5B3-65B7C850FB58}" destId="{6A1E15E3-D3ED-4951-AB8E-327D0373A040}" srcOrd="2" destOrd="0" presId="urn:microsoft.com/office/officeart/2005/8/layout/orgChart1"/>
    <dgm:cxn modelId="{A144CFD8-2415-461F-BC7C-289499471B4D}" type="presParOf" srcId="{0B1C42AC-3C6D-4679-ADFE-1016E008B70A}" destId="{EDCF5716-BDE4-4113-963B-7827F5144DB9}" srcOrd="2" destOrd="0" presId="urn:microsoft.com/office/officeart/2005/8/layout/orgChart1"/>
    <dgm:cxn modelId="{42DA627E-D4D3-4B5A-BF42-529A871EA8F9}" type="presParOf" srcId="{0B1C42AC-3C6D-4679-ADFE-1016E008B70A}" destId="{BED40EE4-D29F-4158-8906-756904F5B13D}" srcOrd="3" destOrd="0" presId="urn:microsoft.com/office/officeart/2005/8/layout/orgChart1"/>
    <dgm:cxn modelId="{7DC164E1-D52A-49E1-8794-263B20A2006B}" type="presParOf" srcId="{BED40EE4-D29F-4158-8906-756904F5B13D}" destId="{2B254ACB-F19F-47A8-B685-A54B2876E086}" srcOrd="0" destOrd="0" presId="urn:microsoft.com/office/officeart/2005/8/layout/orgChart1"/>
    <dgm:cxn modelId="{5559399D-A765-4395-B33A-2DC6498E3514}" type="presParOf" srcId="{2B254ACB-F19F-47A8-B685-A54B2876E086}" destId="{169FF19F-7BED-449E-AA25-CA83A1DEFA7F}" srcOrd="0" destOrd="0" presId="urn:microsoft.com/office/officeart/2005/8/layout/orgChart1"/>
    <dgm:cxn modelId="{7412D330-A14B-4AAD-BDE1-488C4A203348}" type="presParOf" srcId="{2B254ACB-F19F-47A8-B685-A54B2876E086}" destId="{6BE1A9FE-FFA8-4798-BA4D-A05D95A6A508}" srcOrd="1" destOrd="0" presId="urn:microsoft.com/office/officeart/2005/8/layout/orgChart1"/>
    <dgm:cxn modelId="{9309180A-71AF-454F-B4A4-D3714FAF82DE}" type="presParOf" srcId="{BED40EE4-D29F-4158-8906-756904F5B13D}" destId="{8B50D6D7-7685-45DE-9395-170C7FDFA77C}" srcOrd="1" destOrd="0" presId="urn:microsoft.com/office/officeart/2005/8/layout/orgChart1"/>
    <dgm:cxn modelId="{605DF408-08EB-4BC7-AE5F-B5686306F7DA}" type="presParOf" srcId="{BED40EE4-D29F-4158-8906-756904F5B13D}" destId="{B9D0146B-2719-46BE-959B-21484BFD399B}" srcOrd="2" destOrd="0" presId="urn:microsoft.com/office/officeart/2005/8/layout/orgChart1"/>
    <dgm:cxn modelId="{E5F553A5-10A6-4DB9-9A4C-34C62C39B8C3}" type="presParOf" srcId="{0B1C42AC-3C6D-4679-ADFE-1016E008B70A}" destId="{A2F84B6C-006A-4FC2-B49E-EA02B3EAD0EC}" srcOrd="4" destOrd="0" presId="urn:microsoft.com/office/officeart/2005/8/layout/orgChart1"/>
    <dgm:cxn modelId="{FECB331B-15BC-47F2-B187-820879040DDA}" type="presParOf" srcId="{0B1C42AC-3C6D-4679-ADFE-1016E008B70A}" destId="{F86963BD-D2DD-4615-86B5-5B62F23EC5B5}" srcOrd="5" destOrd="0" presId="urn:microsoft.com/office/officeart/2005/8/layout/orgChart1"/>
    <dgm:cxn modelId="{37D3F61C-EA9A-4EFB-9F37-7A1E06F7CF12}" type="presParOf" srcId="{F86963BD-D2DD-4615-86B5-5B62F23EC5B5}" destId="{6E1F2691-7973-4EC2-8789-962C9AEAA514}" srcOrd="0" destOrd="0" presId="urn:microsoft.com/office/officeart/2005/8/layout/orgChart1"/>
    <dgm:cxn modelId="{B5C18991-0E35-4BDC-82EA-46FE324F7F46}" type="presParOf" srcId="{6E1F2691-7973-4EC2-8789-962C9AEAA514}" destId="{9856DD39-04BE-4A40-9379-241A1870E46A}" srcOrd="0" destOrd="0" presId="urn:microsoft.com/office/officeart/2005/8/layout/orgChart1"/>
    <dgm:cxn modelId="{697B6205-3305-4E00-8E1E-FC632AC2DD58}" type="presParOf" srcId="{6E1F2691-7973-4EC2-8789-962C9AEAA514}" destId="{EFDEE650-3B70-4238-9324-90F5405A13FD}" srcOrd="1" destOrd="0" presId="urn:microsoft.com/office/officeart/2005/8/layout/orgChart1"/>
    <dgm:cxn modelId="{B93853E5-3FF4-4972-8516-50979F9F2591}" type="presParOf" srcId="{F86963BD-D2DD-4615-86B5-5B62F23EC5B5}" destId="{42B11DAC-12D7-4DC5-9811-170D3BE9A747}" srcOrd="1" destOrd="0" presId="urn:microsoft.com/office/officeart/2005/8/layout/orgChart1"/>
    <dgm:cxn modelId="{657E8930-F5B3-43CF-A303-CDC48BBAC222}" type="presParOf" srcId="{F86963BD-D2DD-4615-86B5-5B62F23EC5B5}" destId="{4F3E58E7-3446-4037-A848-A3CD133679AA}" srcOrd="2" destOrd="0" presId="urn:microsoft.com/office/officeart/2005/8/layout/orgChart1"/>
    <dgm:cxn modelId="{5985FF1A-577A-4F6F-B5D9-CAF578A4BE33}" type="presParOf" srcId="{0B1C42AC-3C6D-4679-ADFE-1016E008B70A}" destId="{B9872B2A-5419-44C1-9125-B3C0E69AFEE1}" srcOrd="6" destOrd="0" presId="urn:microsoft.com/office/officeart/2005/8/layout/orgChart1"/>
    <dgm:cxn modelId="{491004E0-8EA1-4615-9B39-40731DEF82B8}" type="presParOf" srcId="{0B1C42AC-3C6D-4679-ADFE-1016E008B70A}" destId="{D15244E1-D6E1-4286-B069-CC5E34A2A63F}" srcOrd="7" destOrd="0" presId="urn:microsoft.com/office/officeart/2005/8/layout/orgChart1"/>
    <dgm:cxn modelId="{10533B1A-AB77-4124-B782-0B6711116727}" type="presParOf" srcId="{D15244E1-D6E1-4286-B069-CC5E34A2A63F}" destId="{82745D68-FB52-46B4-9C0B-7D7A610BAD7E}" srcOrd="0" destOrd="0" presId="urn:microsoft.com/office/officeart/2005/8/layout/orgChart1"/>
    <dgm:cxn modelId="{9B388A1B-DFAD-4DA0-B03C-23576D0EA371}" type="presParOf" srcId="{82745D68-FB52-46B4-9C0B-7D7A610BAD7E}" destId="{89A69994-6BAC-4FED-AF3C-8A62925BBADD}" srcOrd="0" destOrd="0" presId="urn:microsoft.com/office/officeart/2005/8/layout/orgChart1"/>
    <dgm:cxn modelId="{B789DCDD-210A-4A60-8A15-81A8D6CAB465}" type="presParOf" srcId="{82745D68-FB52-46B4-9C0B-7D7A610BAD7E}" destId="{A7B747D8-F6C0-4945-BC42-578847DAD92E}" srcOrd="1" destOrd="0" presId="urn:microsoft.com/office/officeart/2005/8/layout/orgChart1"/>
    <dgm:cxn modelId="{3625DF92-9621-4A8E-A61B-E218C09D0657}" type="presParOf" srcId="{D15244E1-D6E1-4286-B069-CC5E34A2A63F}" destId="{986CE02F-AA9F-4EE3-9A39-51584EBE9ACF}" srcOrd="1" destOrd="0" presId="urn:microsoft.com/office/officeart/2005/8/layout/orgChart1"/>
    <dgm:cxn modelId="{AE0C817B-C53C-4C59-84F3-649A75803E45}" type="presParOf" srcId="{D15244E1-D6E1-4286-B069-CC5E34A2A63F}" destId="{B957F046-C2E6-46B2-AEE0-9AA1AC7A9569}" srcOrd="2" destOrd="0" presId="urn:microsoft.com/office/officeart/2005/8/layout/orgChart1"/>
    <dgm:cxn modelId="{AC56522B-06A1-4AED-BC94-E8ABDD592AC3}" type="presParOf" srcId="{B38BCB92-8CF8-40E3-A6EC-7A9FCB89FEE6}" destId="{A5B5912A-B889-4657-AA8C-4CC82AE2EA0F}" srcOrd="2" destOrd="0" presId="urn:microsoft.com/office/officeart/2005/8/layout/orgChart1"/>
    <dgm:cxn modelId="{E64EA23B-DDC8-4BD7-9190-38FFF1F233E6}" type="presParOf" srcId="{D82774D9-5686-4D47-B43D-807248580916}" destId="{08ECF40E-BFB7-49BC-BCE7-F841BF89D28F}" srcOrd="6" destOrd="0" presId="urn:microsoft.com/office/officeart/2005/8/layout/orgChart1"/>
    <dgm:cxn modelId="{80795B5C-03EF-4BA7-8C76-EE021D50D68F}" type="presParOf" srcId="{D82774D9-5686-4D47-B43D-807248580916}" destId="{C8BC6803-429E-4731-8CAD-FF065E0F3FF4}" srcOrd="7" destOrd="0" presId="urn:microsoft.com/office/officeart/2005/8/layout/orgChart1"/>
    <dgm:cxn modelId="{EF5D4C2F-5FEE-4F9A-A551-C46C6BC38034}" type="presParOf" srcId="{C8BC6803-429E-4731-8CAD-FF065E0F3FF4}" destId="{2B68E1B8-CE67-488C-A239-63904B3913B1}" srcOrd="0" destOrd="0" presId="urn:microsoft.com/office/officeart/2005/8/layout/orgChart1"/>
    <dgm:cxn modelId="{E0AD31DE-1DF1-4836-93DA-4EA0406A6A5C}" type="presParOf" srcId="{2B68E1B8-CE67-488C-A239-63904B3913B1}" destId="{C654B11D-74ED-459B-B9ED-CDDD91286626}" srcOrd="0" destOrd="0" presId="urn:microsoft.com/office/officeart/2005/8/layout/orgChart1"/>
    <dgm:cxn modelId="{96CCBB5C-626B-4A3E-B33B-A37485E5C76D}" type="presParOf" srcId="{2B68E1B8-CE67-488C-A239-63904B3913B1}" destId="{ED3DFE5E-27D3-44A9-8E91-5EEB5D3E827B}" srcOrd="1" destOrd="0" presId="urn:microsoft.com/office/officeart/2005/8/layout/orgChart1"/>
    <dgm:cxn modelId="{931E3B60-7AA0-487D-AE34-1895B5C35D2B}" type="presParOf" srcId="{C8BC6803-429E-4731-8CAD-FF065E0F3FF4}" destId="{921DAB65-B297-4410-8FAB-762536822AF7}" srcOrd="1" destOrd="0" presId="urn:microsoft.com/office/officeart/2005/8/layout/orgChart1"/>
    <dgm:cxn modelId="{9E4DB3DE-E3A2-4B66-9324-51595B8E5B18}" type="presParOf" srcId="{921DAB65-B297-4410-8FAB-762536822AF7}" destId="{658CC38F-C27E-4908-9290-DB65B4260A2E}" srcOrd="0" destOrd="0" presId="urn:microsoft.com/office/officeart/2005/8/layout/orgChart1"/>
    <dgm:cxn modelId="{32EFAF2C-37F1-4A60-AB59-BB2D859B97C0}" type="presParOf" srcId="{921DAB65-B297-4410-8FAB-762536822AF7}" destId="{BAE3F798-E0FD-41BB-A9E3-AD7AA91CBAC4}" srcOrd="1" destOrd="0" presId="urn:microsoft.com/office/officeart/2005/8/layout/orgChart1"/>
    <dgm:cxn modelId="{8795B6F7-A5D2-4C7B-943B-457F5C7A075B}" type="presParOf" srcId="{BAE3F798-E0FD-41BB-A9E3-AD7AA91CBAC4}" destId="{2C6438A3-73A6-4779-AF27-F5F9A86D0317}" srcOrd="0" destOrd="0" presId="urn:microsoft.com/office/officeart/2005/8/layout/orgChart1"/>
    <dgm:cxn modelId="{9F9643E3-C294-4ACC-888D-D8AB09137822}" type="presParOf" srcId="{2C6438A3-73A6-4779-AF27-F5F9A86D0317}" destId="{06442DF2-7EBE-4B00-863A-09E9DC8736AB}" srcOrd="0" destOrd="0" presId="urn:microsoft.com/office/officeart/2005/8/layout/orgChart1"/>
    <dgm:cxn modelId="{F14F0FF0-CA0B-4EAD-9306-9B017426CF9C}" type="presParOf" srcId="{2C6438A3-73A6-4779-AF27-F5F9A86D0317}" destId="{CB0FC3DE-F32B-402E-8EAF-B6417DFF93A2}" srcOrd="1" destOrd="0" presId="urn:microsoft.com/office/officeart/2005/8/layout/orgChart1"/>
    <dgm:cxn modelId="{1C6A84B0-3399-4C52-9C10-29D36097063C}" type="presParOf" srcId="{BAE3F798-E0FD-41BB-A9E3-AD7AA91CBAC4}" destId="{3C683B2E-23B5-4B56-9E7D-185F11BE6FA4}" srcOrd="1" destOrd="0" presId="urn:microsoft.com/office/officeart/2005/8/layout/orgChart1"/>
    <dgm:cxn modelId="{687693C6-4824-468A-BA13-097A1F5F0DD4}" type="presParOf" srcId="{BAE3F798-E0FD-41BB-A9E3-AD7AA91CBAC4}" destId="{921BCB71-4803-492B-9140-EF3D27F69F12}" srcOrd="2" destOrd="0" presId="urn:microsoft.com/office/officeart/2005/8/layout/orgChart1"/>
    <dgm:cxn modelId="{63A8BA9A-3E30-4C39-9A3E-99E18C5416AC}" type="presParOf" srcId="{921DAB65-B297-4410-8FAB-762536822AF7}" destId="{53295973-1A33-4DF4-9048-F0DF10D64E3E}" srcOrd="2" destOrd="0" presId="urn:microsoft.com/office/officeart/2005/8/layout/orgChart1"/>
    <dgm:cxn modelId="{262F16E8-0F6B-41D0-AFE3-129B26FF23B0}" type="presParOf" srcId="{921DAB65-B297-4410-8FAB-762536822AF7}" destId="{7D5737EC-62B3-4849-B9A0-E7606DED3E11}" srcOrd="3" destOrd="0" presId="urn:microsoft.com/office/officeart/2005/8/layout/orgChart1"/>
    <dgm:cxn modelId="{FF5E0A74-9467-49F3-B7DF-206E197AC665}" type="presParOf" srcId="{7D5737EC-62B3-4849-B9A0-E7606DED3E11}" destId="{C28E60E1-3281-4258-81F9-BA8094208474}" srcOrd="0" destOrd="0" presId="urn:microsoft.com/office/officeart/2005/8/layout/orgChart1"/>
    <dgm:cxn modelId="{25DCFEA9-2012-41DA-8220-C2BC419E7F8E}" type="presParOf" srcId="{C28E60E1-3281-4258-81F9-BA8094208474}" destId="{E969636C-239A-4EC3-BB02-2D305B0ECD37}" srcOrd="0" destOrd="0" presId="urn:microsoft.com/office/officeart/2005/8/layout/orgChart1"/>
    <dgm:cxn modelId="{F9B9FD39-9723-4E12-9B64-F5AE02D7995C}" type="presParOf" srcId="{C28E60E1-3281-4258-81F9-BA8094208474}" destId="{E1FE2AE7-61EE-485C-ACAE-7E9828AD9424}" srcOrd="1" destOrd="0" presId="urn:microsoft.com/office/officeart/2005/8/layout/orgChart1"/>
    <dgm:cxn modelId="{D0253FE7-838F-4CB1-A869-39A1726D3093}" type="presParOf" srcId="{7D5737EC-62B3-4849-B9A0-E7606DED3E11}" destId="{8A6083D5-A359-4001-A9BB-C1D077902978}" srcOrd="1" destOrd="0" presId="urn:microsoft.com/office/officeart/2005/8/layout/orgChart1"/>
    <dgm:cxn modelId="{729238F2-7EB5-43F7-925D-DD22640A232B}" type="presParOf" srcId="{7D5737EC-62B3-4849-B9A0-E7606DED3E11}" destId="{62CF5F9B-C662-4924-8119-9855F88F59B9}" srcOrd="2" destOrd="0" presId="urn:microsoft.com/office/officeart/2005/8/layout/orgChart1"/>
    <dgm:cxn modelId="{021781F4-8AD3-4B7E-AF84-F0CBE1C71DBD}" type="presParOf" srcId="{C8BC6803-429E-4731-8CAD-FF065E0F3FF4}" destId="{BE3C11B6-1BFB-43E3-8D69-DBF02192A814}" srcOrd="2" destOrd="0" presId="urn:microsoft.com/office/officeart/2005/8/layout/orgChart1"/>
    <dgm:cxn modelId="{547A5B47-BD6F-4326-A72B-4CF215F748B5}" type="presParOf" srcId="{D82774D9-5686-4D47-B43D-807248580916}" destId="{C4DFC3F9-B917-4408-A6C4-3599B7048970}" srcOrd="8" destOrd="0" presId="urn:microsoft.com/office/officeart/2005/8/layout/orgChart1"/>
    <dgm:cxn modelId="{7EAEBD66-EDDF-4B36-868D-4F8AEC082399}" type="presParOf" srcId="{D82774D9-5686-4D47-B43D-807248580916}" destId="{B50ED14C-2803-4084-9FDD-B77B6D792908}" srcOrd="9" destOrd="0" presId="urn:microsoft.com/office/officeart/2005/8/layout/orgChart1"/>
    <dgm:cxn modelId="{772B2815-3074-4BAE-8090-74E796BCB525}" type="presParOf" srcId="{B50ED14C-2803-4084-9FDD-B77B6D792908}" destId="{117DE78D-1305-4D7A-86A6-1B55D574115C}" srcOrd="0" destOrd="0" presId="urn:microsoft.com/office/officeart/2005/8/layout/orgChart1"/>
    <dgm:cxn modelId="{AD49F1D4-E5F2-4CA5-AB71-EF5DED086A35}" type="presParOf" srcId="{117DE78D-1305-4D7A-86A6-1B55D574115C}" destId="{B95510C3-04A7-47DB-AC93-32B4DFC5DB0D}" srcOrd="0" destOrd="0" presId="urn:microsoft.com/office/officeart/2005/8/layout/orgChart1"/>
    <dgm:cxn modelId="{36BD166D-1B2D-4AD8-81CE-95CC37553C8A}" type="presParOf" srcId="{117DE78D-1305-4D7A-86A6-1B55D574115C}" destId="{D3B36A45-39A6-4B93-AC37-30DFC8C201D3}" srcOrd="1" destOrd="0" presId="urn:microsoft.com/office/officeart/2005/8/layout/orgChart1"/>
    <dgm:cxn modelId="{640EC6B9-B9AB-4E51-AEBD-FA6EDB93DCAB}" type="presParOf" srcId="{B50ED14C-2803-4084-9FDD-B77B6D792908}" destId="{4130609B-A06F-47B2-975A-27C20E9DDF9C}" srcOrd="1" destOrd="0" presId="urn:microsoft.com/office/officeart/2005/8/layout/orgChart1"/>
    <dgm:cxn modelId="{1537939F-CF9B-4235-A71F-6E9D38FA2C82}" type="presParOf" srcId="{4130609B-A06F-47B2-975A-27C20E9DDF9C}" destId="{74A387E5-E76B-4A2F-9200-B7852B27F2F5}" srcOrd="0" destOrd="0" presId="urn:microsoft.com/office/officeart/2005/8/layout/orgChart1"/>
    <dgm:cxn modelId="{9F6001E2-EB02-4BA0-959B-06F8A775DAD6}" type="presParOf" srcId="{4130609B-A06F-47B2-975A-27C20E9DDF9C}" destId="{809F182A-B349-43C8-B9B3-FBC3F4957423}" srcOrd="1" destOrd="0" presId="urn:microsoft.com/office/officeart/2005/8/layout/orgChart1"/>
    <dgm:cxn modelId="{113C2801-1710-47E1-A378-71E60EFB1C7D}" type="presParOf" srcId="{809F182A-B349-43C8-B9B3-FBC3F4957423}" destId="{63CE6AA6-18B6-415F-9B80-4412B862803A}" srcOrd="0" destOrd="0" presId="urn:microsoft.com/office/officeart/2005/8/layout/orgChart1"/>
    <dgm:cxn modelId="{D4DA7249-F70D-4E23-880C-7920DF68126D}" type="presParOf" srcId="{63CE6AA6-18B6-415F-9B80-4412B862803A}" destId="{F0082B9F-3C5B-47FC-B7C1-A73D91633882}" srcOrd="0" destOrd="0" presId="urn:microsoft.com/office/officeart/2005/8/layout/orgChart1"/>
    <dgm:cxn modelId="{1B642615-8E42-4E3F-BA5E-792B25F91D07}" type="presParOf" srcId="{63CE6AA6-18B6-415F-9B80-4412B862803A}" destId="{3D5805D3-9264-4D92-8776-F78D19A9939C}" srcOrd="1" destOrd="0" presId="urn:microsoft.com/office/officeart/2005/8/layout/orgChart1"/>
    <dgm:cxn modelId="{C09AECE2-0807-4942-8347-8A51B3F790DC}" type="presParOf" srcId="{809F182A-B349-43C8-B9B3-FBC3F4957423}" destId="{2FE07BFF-F951-4245-8ACE-565CE04EEA1B}" srcOrd="1" destOrd="0" presId="urn:microsoft.com/office/officeart/2005/8/layout/orgChart1"/>
    <dgm:cxn modelId="{F7F41AF2-0EE8-48E0-85B2-91506039711B}" type="presParOf" srcId="{809F182A-B349-43C8-B9B3-FBC3F4957423}" destId="{F859EA43-D966-42BA-91DD-13F9BA93E9D3}" srcOrd="2" destOrd="0" presId="urn:microsoft.com/office/officeart/2005/8/layout/orgChart1"/>
    <dgm:cxn modelId="{390789FF-4AD3-4E4A-A26C-C57DDC0BC575}" type="presParOf" srcId="{4130609B-A06F-47B2-975A-27C20E9DDF9C}" destId="{CE9246F3-95FA-43BD-B4B8-E4654C5282B6}" srcOrd="2" destOrd="0" presId="urn:microsoft.com/office/officeart/2005/8/layout/orgChart1"/>
    <dgm:cxn modelId="{24FBF056-AD5C-4F37-93EA-797057BC5DCC}" type="presParOf" srcId="{4130609B-A06F-47B2-975A-27C20E9DDF9C}" destId="{015FCBB4-5AEB-4983-BDDE-251829050279}" srcOrd="3" destOrd="0" presId="urn:microsoft.com/office/officeart/2005/8/layout/orgChart1"/>
    <dgm:cxn modelId="{5DF98EC3-01F9-4628-9F4F-042CC857C3BE}" type="presParOf" srcId="{015FCBB4-5AEB-4983-BDDE-251829050279}" destId="{AFBF8C02-4056-4AB7-91B1-8D78B2914929}" srcOrd="0" destOrd="0" presId="urn:microsoft.com/office/officeart/2005/8/layout/orgChart1"/>
    <dgm:cxn modelId="{6C6EAA19-57B3-4C88-8745-554050BE2561}" type="presParOf" srcId="{AFBF8C02-4056-4AB7-91B1-8D78B2914929}" destId="{74B46560-4C44-46BC-8DEA-461CDB2AD352}" srcOrd="0" destOrd="0" presId="urn:microsoft.com/office/officeart/2005/8/layout/orgChart1"/>
    <dgm:cxn modelId="{09D64A09-774A-4D41-B2AC-AC82F2097578}" type="presParOf" srcId="{AFBF8C02-4056-4AB7-91B1-8D78B2914929}" destId="{91F1EDBE-359A-4680-8275-314215A45E8F}" srcOrd="1" destOrd="0" presId="urn:microsoft.com/office/officeart/2005/8/layout/orgChart1"/>
    <dgm:cxn modelId="{E3EEE252-F506-4565-9C73-79237C92E0FF}" type="presParOf" srcId="{015FCBB4-5AEB-4983-BDDE-251829050279}" destId="{84AD2D7A-49AA-4377-AE75-D3ED81C669F1}" srcOrd="1" destOrd="0" presId="urn:microsoft.com/office/officeart/2005/8/layout/orgChart1"/>
    <dgm:cxn modelId="{D56EF395-9FE1-4264-B403-EEF3BC2F90D5}" type="presParOf" srcId="{015FCBB4-5AEB-4983-BDDE-251829050279}" destId="{EF3BF97B-3BB1-4E88-8575-D8B16D838D17}" srcOrd="2" destOrd="0" presId="urn:microsoft.com/office/officeart/2005/8/layout/orgChart1"/>
    <dgm:cxn modelId="{1909B4C2-B090-4BBF-856B-D92AF56EF4D8}" type="presParOf" srcId="{4130609B-A06F-47B2-975A-27C20E9DDF9C}" destId="{68C57D07-9B07-4BC7-B012-5CB9D82DB55E}" srcOrd="4" destOrd="0" presId="urn:microsoft.com/office/officeart/2005/8/layout/orgChart1"/>
    <dgm:cxn modelId="{B42BE192-5A1D-43CD-8821-C89952EB52DF}" type="presParOf" srcId="{4130609B-A06F-47B2-975A-27C20E9DDF9C}" destId="{F1CF1E02-6556-4BE7-8804-612B65159E2B}" srcOrd="5" destOrd="0" presId="urn:microsoft.com/office/officeart/2005/8/layout/orgChart1"/>
    <dgm:cxn modelId="{96272F17-0212-4EE3-85BF-C5BBC56F3DCC}" type="presParOf" srcId="{F1CF1E02-6556-4BE7-8804-612B65159E2B}" destId="{5F58D2F8-8856-4371-98EA-5B4D7AC94F5A}" srcOrd="0" destOrd="0" presId="urn:microsoft.com/office/officeart/2005/8/layout/orgChart1"/>
    <dgm:cxn modelId="{C938C34D-228E-4C13-AF1F-E39445A9FE21}" type="presParOf" srcId="{5F58D2F8-8856-4371-98EA-5B4D7AC94F5A}" destId="{54CF3D7E-7BF0-4FBE-8F06-094C1C008D75}" srcOrd="0" destOrd="0" presId="urn:microsoft.com/office/officeart/2005/8/layout/orgChart1"/>
    <dgm:cxn modelId="{87EEB92E-7877-4BA1-A6A9-C1D13C1EBA9E}" type="presParOf" srcId="{5F58D2F8-8856-4371-98EA-5B4D7AC94F5A}" destId="{1AC3767F-85EA-472A-863B-13523BC0980E}" srcOrd="1" destOrd="0" presId="urn:microsoft.com/office/officeart/2005/8/layout/orgChart1"/>
    <dgm:cxn modelId="{9E11CE01-858B-4050-A625-B5BAB7C9C14C}" type="presParOf" srcId="{F1CF1E02-6556-4BE7-8804-612B65159E2B}" destId="{2E43AE79-0100-4D27-87CF-B1E20E3A30C6}" srcOrd="1" destOrd="0" presId="urn:microsoft.com/office/officeart/2005/8/layout/orgChart1"/>
    <dgm:cxn modelId="{463C64E3-445F-405F-A104-66A9B58C5154}" type="presParOf" srcId="{F1CF1E02-6556-4BE7-8804-612B65159E2B}" destId="{EA0FC9EC-F623-4109-9BFF-54F777D6E9F0}" srcOrd="2" destOrd="0" presId="urn:microsoft.com/office/officeart/2005/8/layout/orgChart1"/>
    <dgm:cxn modelId="{8C2EF7AD-7B37-47B5-A157-D0CF23C7EBE1}" type="presParOf" srcId="{B50ED14C-2803-4084-9FDD-B77B6D792908}" destId="{9DFE6FBF-1E53-4208-ACF4-D621BC2BC1F7}" srcOrd="2" destOrd="0" presId="urn:microsoft.com/office/officeart/2005/8/layout/orgChart1"/>
    <dgm:cxn modelId="{62D938D4-635D-48D3-90FB-E1E9EB4FAE9C}" type="presParOf" srcId="{C654357A-6A69-4994-B5EC-1BADB4F3D116}" destId="{66B4A16F-AB32-4841-B72E-3779313D5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57D07-9B07-4BC7-B012-5CB9D82DB55E}">
      <dsp:nvSpPr>
        <dsp:cNvPr id="0" name=""/>
        <dsp:cNvSpPr/>
      </dsp:nvSpPr>
      <dsp:spPr>
        <a:xfrm>
          <a:off x="5583497" y="1346151"/>
          <a:ext cx="166184" cy="2082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2848"/>
              </a:lnTo>
              <a:lnTo>
                <a:pt x="166184" y="20828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246F3-95FA-43BD-B4B8-E4654C5282B6}">
      <dsp:nvSpPr>
        <dsp:cNvPr id="0" name=""/>
        <dsp:cNvSpPr/>
      </dsp:nvSpPr>
      <dsp:spPr>
        <a:xfrm>
          <a:off x="5583497" y="1346151"/>
          <a:ext cx="166184" cy="1296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240"/>
              </a:lnTo>
              <a:lnTo>
                <a:pt x="166184" y="1296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387E5-E76B-4A2F-9200-B7852B27F2F5}">
      <dsp:nvSpPr>
        <dsp:cNvPr id="0" name=""/>
        <dsp:cNvSpPr/>
      </dsp:nvSpPr>
      <dsp:spPr>
        <a:xfrm>
          <a:off x="5583497" y="1346151"/>
          <a:ext cx="166184" cy="5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633"/>
              </a:lnTo>
              <a:lnTo>
                <a:pt x="166184" y="509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FC3F9-B917-4408-A6C4-3599B7048970}">
      <dsp:nvSpPr>
        <dsp:cNvPr id="0" name=""/>
        <dsp:cNvSpPr/>
      </dsp:nvSpPr>
      <dsp:spPr>
        <a:xfrm>
          <a:off x="3345543" y="559544"/>
          <a:ext cx="2681113" cy="232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29"/>
              </a:lnTo>
              <a:lnTo>
                <a:pt x="2681113" y="116329"/>
              </a:lnTo>
              <a:lnTo>
                <a:pt x="2681113" y="2326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95973-1A33-4DF4-9048-F0DF10D64E3E}">
      <dsp:nvSpPr>
        <dsp:cNvPr id="0" name=""/>
        <dsp:cNvSpPr/>
      </dsp:nvSpPr>
      <dsp:spPr>
        <a:xfrm>
          <a:off x="4242941" y="1346151"/>
          <a:ext cx="166184" cy="1296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240"/>
              </a:lnTo>
              <a:lnTo>
                <a:pt x="166184" y="1296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CC38F-C27E-4908-9290-DB65B4260A2E}">
      <dsp:nvSpPr>
        <dsp:cNvPr id="0" name=""/>
        <dsp:cNvSpPr/>
      </dsp:nvSpPr>
      <dsp:spPr>
        <a:xfrm>
          <a:off x="4242941" y="1346151"/>
          <a:ext cx="166184" cy="5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633"/>
              </a:lnTo>
              <a:lnTo>
                <a:pt x="166184" y="509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CF40E-BFB7-49BC-BCE7-F841BF89D28F}">
      <dsp:nvSpPr>
        <dsp:cNvPr id="0" name=""/>
        <dsp:cNvSpPr/>
      </dsp:nvSpPr>
      <dsp:spPr>
        <a:xfrm>
          <a:off x="3345543" y="559544"/>
          <a:ext cx="1340556" cy="232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29"/>
              </a:lnTo>
              <a:lnTo>
                <a:pt x="1340556" y="116329"/>
              </a:lnTo>
              <a:lnTo>
                <a:pt x="1340556" y="2326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872B2A-5419-44C1-9125-B3C0E69AFEE1}">
      <dsp:nvSpPr>
        <dsp:cNvPr id="0" name=""/>
        <dsp:cNvSpPr/>
      </dsp:nvSpPr>
      <dsp:spPr>
        <a:xfrm>
          <a:off x="2902384" y="1346151"/>
          <a:ext cx="166184" cy="2869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9455"/>
              </a:lnTo>
              <a:lnTo>
                <a:pt x="166184" y="28694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84B6C-006A-4FC2-B49E-EA02B3EAD0EC}">
      <dsp:nvSpPr>
        <dsp:cNvPr id="0" name=""/>
        <dsp:cNvSpPr/>
      </dsp:nvSpPr>
      <dsp:spPr>
        <a:xfrm>
          <a:off x="2902384" y="1346151"/>
          <a:ext cx="166184" cy="2082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2848"/>
              </a:lnTo>
              <a:lnTo>
                <a:pt x="166184" y="20828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F5716-BDE4-4113-963B-7827F5144DB9}">
      <dsp:nvSpPr>
        <dsp:cNvPr id="0" name=""/>
        <dsp:cNvSpPr/>
      </dsp:nvSpPr>
      <dsp:spPr>
        <a:xfrm>
          <a:off x="2902384" y="1346151"/>
          <a:ext cx="166184" cy="1296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240"/>
              </a:lnTo>
              <a:lnTo>
                <a:pt x="166184" y="1296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23313-FC21-45AF-877F-32C73529198E}">
      <dsp:nvSpPr>
        <dsp:cNvPr id="0" name=""/>
        <dsp:cNvSpPr/>
      </dsp:nvSpPr>
      <dsp:spPr>
        <a:xfrm>
          <a:off x="2902384" y="1346151"/>
          <a:ext cx="166184" cy="5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633"/>
              </a:lnTo>
              <a:lnTo>
                <a:pt x="166184" y="509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BAA75-B790-43A4-A683-1324AE2663D0}">
      <dsp:nvSpPr>
        <dsp:cNvPr id="0" name=""/>
        <dsp:cNvSpPr/>
      </dsp:nvSpPr>
      <dsp:spPr>
        <a:xfrm>
          <a:off x="3299823" y="559544"/>
          <a:ext cx="91440" cy="2326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26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0244D-4AF1-4449-B4D9-45AF81F79B0B}">
      <dsp:nvSpPr>
        <dsp:cNvPr id="0" name=""/>
        <dsp:cNvSpPr/>
      </dsp:nvSpPr>
      <dsp:spPr>
        <a:xfrm>
          <a:off x="1561827" y="1346151"/>
          <a:ext cx="166184" cy="5229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278"/>
              </a:lnTo>
              <a:lnTo>
                <a:pt x="166184" y="522927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0AB95-AB35-4956-B44C-AF51C7A98663}">
      <dsp:nvSpPr>
        <dsp:cNvPr id="0" name=""/>
        <dsp:cNvSpPr/>
      </dsp:nvSpPr>
      <dsp:spPr>
        <a:xfrm>
          <a:off x="1561827" y="1346151"/>
          <a:ext cx="166184" cy="4442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2671"/>
              </a:lnTo>
              <a:lnTo>
                <a:pt x="166184" y="44426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C8EB1-C675-49B9-8BA6-79C1386E537F}">
      <dsp:nvSpPr>
        <dsp:cNvPr id="0" name=""/>
        <dsp:cNvSpPr/>
      </dsp:nvSpPr>
      <dsp:spPr>
        <a:xfrm>
          <a:off x="1561827" y="1346151"/>
          <a:ext cx="166184" cy="3656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6063"/>
              </a:lnTo>
              <a:lnTo>
                <a:pt x="166184" y="365606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572AB-F7E4-4AFA-94E9-2B6084C88D2E}">
      <dsp:nvSpPr>
        <dsp:cNvPr id="0" name=""/>
        <dsp:cNvSpPr/>
      </dsp:nvSpPr>
      <dsp:spPr>
        <a:xfrm>
          <a:off x="1561827" y="1346151"/>
          <a:ext cx="152036" cy="2871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034"/>
              </a:lnTo>
              <a:lnTo>
                <a:pt x="152036" y="287103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5C7C4-4CAD-4CB1-9F4E-622C1004E4CD}">
      <dsp:nvSpPr>
        <dsp:cNvPr id="0" name=""/>
        <dsp:cNvSpPr/>
      </dsp:nvSpPr>
      <dsp:spPr>
        <a:xfrm>
          <a:off x="1561827" y="1346151"/>
          <a:ext cx="166184" cy="2082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2848"/>
              </a:lnTo>
              <a:lnTo>
                <a:pt x="166184" y="20828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E9599-ABDD-400E-A6BB-D56AB02FF96E}">
      <dsp:nvSpPr>
        <dsp:cNvPr id="0" name=""/>
        <dsp:cNvSpPr/>
      </dsp:nvSpPr>
      <dsp:spPr>
        <a:xfrm>
          <a:off x="1561827" y="1346151"/>
          <a:ext cx="166184" cy="1296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240"/>
              </a:lnTo>
              <a:lnTo>
                <a:pt x="166184" y="1296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8E02E-6495-4C51-8012-BD8DD33C8705}">
      <dsp:nvSpPr>
        <dsp:cNvPr id="0" name=""/>
        <dsp:cNvSpPr/>
      </dsp:nvSpPr>
      <dsp:spPr>
        <a:xfrm>
          <a:off x="1561827" y="1346151"/>
          <a:ext cx="166184" cy="5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633"/>
              </a:lnTo>
              <a:lnTo>
                <a:pt x="166184" y="509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30383-C5A2-49D3-9499-524CDCCEE743}">
      <dsp:nvSpPr>
        <dsp:cNvPr id="0" name=""/>
        <dsp:cNvSpPr/>
      </dsp:nvSpPr>
      <dsp:spPr>
        <a:xfrm>
          <a:off x="2004987" y="559544"/>
          <a:ext cx="1340556" cy="232658"/>
        </a:xfrm>
        <a:custGeom>
          <a:avLst/>
          <a:gdLst/>
          <a:ahLst/>
          <a:cxnLst/>
          <a:rect l="0" t="0" r="0" b="0"/>
          <a:pathLst>
            <a:path>
              <a:moveTo>
                <a:pt x="1340556" y="0"/>
              </a:moveTo>
              <a:lnTo>
                <a:pt x="1340556" y="116329"/>
              </a:lnTo>
              <a:lnTo>
                <a:pt x="0" y="116329"/>
              </a:lnTo>
              <a:lnTo>
                <a:pt x="0" y="2326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922D1-0026-41A2-80BC-55A74F54CCD7}">
      <dsp:nvSpPr>
        <dsp:cNvPr id="0" name=""/>
        <dsp:cNvSpPr/>
      </dsp:nvSpPr>
      <dsp:spPr>
        <a:xfrm>
          <a:off x="221271" y="1346151"/>
          <a:ext cx="166184" cy="12962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240"/>
              </a:lnTo>
              <a:lnTo>
                <a:pt x="166184" y="1296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30569-A678-4457-9924-2DC4388B1D9A}">
      <dsp:nvSpPr>
        <dsp:cNvPr id="0" name=""/>
        <dsp:cNvSpPr/>
      </dsp:nvSpPr>
      <dsp:spPr>
        <a:xfrm>
          <a:off x="221271" y="1346151"/>
          <a:ext cx="166184" cy="509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9633"/>
              </a:lnTo>
              <a:lnTo>
                <a:pt x="166184" y="5096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FDA3C-4372-45CB-9B0F-2F1C59D05714}">
      <dsp:nvSpPr>
        <dsp:cNvPr id="0" name=""/>
        <dsp:cNvSpPr/>
      </dsp:nvSpPr>
      <dsp:spPr>
        <a:xfrm>
          <a:off x="664430" y="559544"/>
          <a:ext cx="2681113" cy="232658"/>
        </a:xfrm>
        <a:custGeom>
          <a:avLst/>
          <a:gdLst/>
          <a:ahLst/>
          <a:cxnLst/>
          <a:rect l="0" t="0" r="0" b="0"/>
          <a:pathLst>
            <a:path>
              <a:moveTo>
                <a:pt x="2681113" y="0"/>
              </a:moveTo>
              <a:lnTo>
                <a:pt x="2681113" y="116329"/>
              </a:lnTo>
              <a:lnTo>
                <a:pt x="0" y="116329"/>
              </a:lnTo>
              <a:lnTo>
                <a:pt x="0" y="2326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55A8C-CD18-4D5D-95F7-0B685330D750}">
      <dsp:nvSpPr>
        <dsp:cNvPr id="0" name=""/>
        <dsp:cNvSpPr/>
      </dsp:nvSpPr>
      <dsp:spPr>
        <a:xfrm>
          <a:off x="2791594" y="5595"/>
          <a:ext cx="1107898" cy="5539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Sistema informático </a:t>
          </a:r>
          <a:r>
            <a:rPr lang="es-ES" sz="1200" kern="1200" dirty="0" err="1" smtClean="0"/>
            <a:t>TurismoReal</a:t>
          </a:r>
          <a:endParaRPr lang="es-ES" sz="1200" kern="1200" dirty="0"/>
        </a:p>
      </dsp:txBody>
      <dsp:txXfrm>
        <a:off x="2791594" y="5595"/>
        <a:ext cx="1107898" cy="553949"/>
      </dsp:txXfrm>
    </dsp:sp>
    <dsp:sp modelId="{2BE59603-5635-48FF-AC1E-958DFA3DE9E2}">
      <dsp:nvSpPr>
        <dsp:cNvPr id="0" name=""/>
        <dsp:cNvSpPr/>
      </dsp:nvSpPr>
      <dsp:spPr>
        <a:xfrm>
          <a:off x="110481" y="792202"/>
          <a:ext cx="1107898" cy="5539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Análisis</a:t>
          </a:r>
          <a:endParaRPr lang="es-ES" sz="1200" kern="1200" dirty="0"/>
        </a:p>
      </dsp:txBody>
      <dsp:txXfrm>
        <a:off x="110481" y="792202"/>
        <a:ext cx="1107898" cy="553949"/>
      </dsp:txXfrm>
    </dsp:sp>
    <dsp:sp modelId="{0B9541A8-CA0E-4CFF-8178-05FFB8EF40B4}">
      <dsp:nvSpPr>
        <dsp:cNvPr id="0" name=""/>
        <dsp:cNvSpPr/>
      </dsp:nvSpPr>
      <dsp:spPr>
        <a:xfrm>
          <a:off x="387455" y="1578810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Revisión información</a:t>
          </a:r>
          <a:endParaRPr lang="es-ES" sz="1200" kern="1200" dirty="0"/>
        </a:p>
      </dsp:txBody>
      <dsp:txXfrm>
        <a:off x="387455" y="1578810"/>
        <a:ext cx="1107898" cy="553949"/>
      </dsp:txXfrm>
    </dsp:sp>
    <dsp:sp modelId="{F1C80C03-76CA-4316-9D22-C85EE39FA49E}">
      <dsp:nvSpPr>
        <dsp:cNvPr id="0" name=""/>
        <dsp:cNvSpPr/>
      </dsp:nvSpPr>
      <dsp:spPr>
        <a:xfrm>
          <a:off x="387455" y="2365417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Revisión y validación requerimientos</a:t>
          </a:r>
          <a:endParaRPr lang="es-ES" sz="1200" kern="1200" dirty="0"/>
        </a:p>
      </dsp:txBody>
      <dsp:txXfrm>
        <a:off x="387455" y="2365417"/>
        <a:ext cx="1107898" cy="553949"/>
      </dsp:txXfrm>
    </dsp:sp>
    <dsp:sp modelId="{2DA1F3DA-D859-48DC-A078-3B038FBE3D96}">
      <dsp:nvSpPr>
        <dsp:cNvPr id="0" name=""/>
        <dsp:cNvSpPr/>
      </dsp:nvSpPr>
      <dsp:spPr>
        <a:xfrm>
          <a:off x="1451038" y="792202"/>
          <a:ext cx="1107898" cy="5539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Diseño</a:t>
          </a:r>
          <a:endParaRPr lang="es-ES" sz="1200" kern="1200" dirty="0"/>
        </a:p>
      </dsp:txBody>
      <dsp:txXfrm>
        <a:off x="1451038" y="792202"/>
        <a:ext cx="1107898" cy="553949"/>
      </dsp:txXfrm>
    </dsp:sp>
    <dsp:sp modelId="{DF7F319B-C747-46B7-86A8-34BCD19F8B94}">
      <dsp:nvSpPr>
        <dsp:cNvPr id="0" name=""/>
        <dsp:cNvSpPr/>
      </dsp:nvSpPr>
      <dsp:spPr>
        <a:xfrm>
          <a:off x="1728012" y="1578810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Plan de proyecto</a:t>
          </a:r>
          <a:endParaRPr lang="es-ES" sz="1200" kern="1200" dirty="0" smtClean="0"/>
        </a:p>
      </dsp:txBody>
      <dsp:txXfrm>
        <a:off x="1728012" y="1578810"/>
        <a:ext cx="1107898" cy="553949"/>
      </dsp:txXfrm>
    </dsp:sp>
    <dsp:sp modelId="{39897223-8779-4189-B08A-78DB06AE427E}">
      <dsp:nvSpPr>
        <dsp:cNvPr id="0" name=""/>
        <dsp:cNvSpPr/>
      </dsp:nvSpPr>
      <dsp:spPr>
        <a:xfrm>
          <a:off x="1728012" y="2365417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Plan de riegos</a:t>
          </a:r>
          <a:endParaRPr lang="es-ES" sz="1200" kern="1200" dirty="0" smtClean="0"/>
        </a:p>
      </dsp:txBody>
      <dsp:txXfrm>
        <a:off x="1728012" y="2365417"/>
        <a:ext cx="1107898" cy="553949"/>
      </dsp:txXfrm>
    </dsp:sp>
    <dsp:sp modelId="{75F0C267-D055-4831-B5F2-308452D3EEF6}">
      <dsp:nvSpPr>
        <dsp:cNvPr id="0" name=""/>
        <dsp:cNvSpPr/>
      </dsp:nvSpPr>
      <dsp:spPr>
        <a:xfrm>
          <a:off x="1728012" y="3152025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ERS</a:t>
          </a:r>
          <a:endParaRPr lang="es-ES" sz="1200" kern="1200" dirty="0"/>
        </a:p>
      </dsp:txBody>
      <dsp:txXfrm>
        <a:off x="1728012" y="3152025"/>
        <a:ext cx="1107898" cy="553949"/>
      </dsp:txXfrm>
    </dsp:sp>
    <dsp:sp modelId="{571710A1-9632-4342-A802-ACD1FC8117A6}">
      <dsp:nvSpPr>
        <dsp:cNvPr id="0" name=""/>
        <dsp:cNvSpPr/>
      </dsp:nvSpPr>
      <dsp:spPr>
        <a:xfrm>
          <a:off x="1713864" y="3940211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Plan </a:t>
          </a:r>
          <a:r>
            <a:rPr lang="es-ES" sz="1200" kern="1200" dirty="0" smtClean="0"/>
            <a:t>de pruebas</a:t>
          </a:r>
          <a:endParaRPr lang="es-ES" sz="1200" kern="1200" dirty="0"/>
        </a:p>
      </dsp:txBody>
      <dsp:txXfrm>
        <a:off x="1713864" y="3940211"/>
        <a:ext cx="1107898" cy="553949"/>
      </dsp:txXfrm>
    </dsp:sp>
    <dsp:sp modelId="{86F42E5E-8F23-4491-A4F2-B926252BAEAE}">
      <dsp:nvSpPr>
        <dsp:cNvPr id="0" name=""/>
        <dsp:cNvSpPr/>
      </dsp:nvSpPr>
      <dsp:spPr>
        <a:xfrm>
          <a:off x="1728012" y="4725240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Diagramas</a:t>
          </a:r>
          <a:endParaRPr lang="es-ES" sz="1200" kern="1200" dirty="0"/>
        </a:p>
      </dsp:txBody>
      <dsp:txXfrm>
        <a:off x="1728012" y="4725240"/>
        <a:ext cx="1107898" cy="553949"/>
      </dsp:txXfrm>
    </dsp:sp>
    <dsp:sp modelId="{12C8D774-D132-48A7-88D9-DC7156DC8B07}">
      <dsp:nvSpPr>
        <dsp:cNvPr id="0" name=""/>
        <dsp:cNvSpPr/>
      </dsp:nvSpPr>
      <dsp:spPr>
        <a:xfrm>
          <a:off x="1728012" y="5511848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Mockups</a:t>
          </a:r>
          <a:endParaRPr lang="es-ES" sz="1200" kern="1200" dirty="0"/>
        </a:p>
      </dsp:txBody>
      <dsp:txXfrm>
        <a:off x="1728012" y="5511848"/>
        <a:ext cx="1107898" cy="553949"/>
      </dsp:txXfrm>
    </dsp:sp>
    <dsp:sp modelId="{DB1335EF-22A6-4F3E-A51C-5D73C3C2CFBF}">
      <dsp:nvSpPr>
        <dsp:cNvPr id="0" name=""/>
        <dsp:cNvSpPr/>
      </dsp:nvSpPr>
      <dsp:spPr>
        <a:xfrm>
          <a:off x="1728012" y="6298455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Modelamiento BD</a:t>
          </a:r>
          <a:endParaRPr lang="es-ES" sz="1200" kern="1200" dirty="0"/>
        </a:p>
      </dsp:txBody>
      <dsp:txXfrm>
        <a:off x="1728012" y="6298455"/>
        <a:ext cx="1107898" cy="553949"/>
      </dsp:txXfrm>
    </dsp:sp>
    <dsp:sp modelId="{16FF42C8-CCC3-4600-AEAE-F3CE9CEF3248}">
      <dsp:nvSpPr>
        <dsp:cNvPr id="0" name=""/>
        <dsp:cNvSpPr/>
      </dsp:nvSpPr>
      <dsp:spPr>
        <a:xfrm>
          <a:off x="2791594" y="792202"/>
          <a:ext cx="1107898" cy="5539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Codificación</a:t>
          </a:r>
          <a:endParaRPr lang="es-ES" sz="1200" kern="1200" dirty="0"/>
        </a:p>
      </dsp:txBody>
      <dsp:txXfrm>
        <a:off x="2791594" y="792202"/>
        <a:ext cx="1107898" cy="553949"/>
      </dsp:txXfrm>
    </dsp:sp>
    <dsp:sp modelId="{9BA8005A-9615-42BC-971B-8FF1C1C8342B}">
      <dsp:nvSpPr>
        <dsp:cNvPr id="0" name=""/>
        <dsp:cNvSpPr/>
      </dsp:nvSpPr>
      <dsp:spPr>
        <a:xfrm>
          <a:off x="3068569" y="1578810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Base de datos</a:t>
          </a:r>
          <a:endParaRPr lang="es-ES" sz="1200" kern="1200" dirty="0"/>
        </a:p>
      </dsp:txBody>
      <dsp:txXfrm>
        <a:off x="3068569" y="1578810"/>
        <a:ext cx="1107898" cy="553949"/>
      </dsp:txXfrm>
    </dsp:sp>
    <dsp:sp modelId="{169FF19F-7BED-449E-AA25-CA83A1DEFA7F}">
      <dsp:nvSpPr>
        <dsp:cNvPr id="0" name=""/>
        <dsp:cNvSpPr/>
      </dsp:nvSpPr>
      <dsp:spPr>
        <a:xfrm>
          <a:off x="3068569" y="2365417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1200" kern="1200" dirty="0" smtClean="0"/>
            <a:t>Sistema</a:t>
          </a:r>
        </a:p>
      </dsp:txBody>
      <dsp:txXfrm>
        <a:off x="3068569" y="2365417"/>
        <a:ext cx="1107898" cy="553949"/>
      </dsp:txXfrm>
    </dsp:sp>
    <dsp:sp modelId="{9856DD39-04BE-4A40-9379-241A1870E46A}">
      <dsp:nvSpPr>
        <dsp:cNvPr id="0" name=""/>
        <dsp:cNvSpPr/>
      </dsp:nvSpPr>
      <dsp:spPr>
        <a:xfrm>
          <a:off x="3068569" y="3152025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Pruebas</a:t>
          </a:r>
          <a:endParaRPr lang="es-ES" sz="1200" kern="1200" dirty="0"/>
        </a:p>
      </dsp:txBody>
      <dsp:txXfrm>
        <a:off x="3068569" y="3152025"/>
        <a:ext cx="1107898" cy="553949"/>
      </dsp:txXfrm>
    </dsp:sp>
    <dsp:sp modelId="{89A69994-6BAC-4FED-AF3C-8A62925BBADD}">
      <dsp:nvSpPr>
        <dsp:cNvPr id="0" name=""/>
        <dsp:cNvSpPr/>
      </dsp:nvSpPr>
      <dsp:spPr>
        <a:xfrm>
          <a:off x="3068569" y="3938633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Actualización control  y seguimiento</a:t>
          </a:r>
          <a:endParaRPr lang="es-ES" sz="1200" kern="1200" dirty="0"/>
        </a:p>
      </dsp:txBody>
      <dsp:txXfrm>
        <a:off x="3068569" y="3938633"/>
        <a:ext cx="1107898" cy="553949"/>
      </dsp:txXfrm>
    </dsp:sp>
    <dsp:sp modelId="{C654B11D-74ED-459B-B9ED-CDDD91286626}">
      <dsp:nvSpPr>
        <dsp:cNvPr id="0" name=""/>
        <dsp:cNvSpPr/>
      </dsp:nvSpPr>
      <dsp:spPr>
        <a:xfrm>
          <a:off x="4132151" y="792202"/>
          <a:ext cx="1107898" cy="5539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err="1" smtClean="0"/>
            <a:t>Testing</a:t>
          </a:r>
          <a:endParaRPr lang="es-ES" sz="1200" kern="1200" dirty="0"/>
        </a:p>
      </dsp:txBody>
      <dsp:txXfrm>
        <a:off x="4132151" y="792202"/>
        <a:ext cx="1107898" cy="553949"/>
      </dsp:txXfrm>
    </dsp:sp>
    <dsp:sp modelId="{06442DF2-7EBE-4B00-863A-09E9DC8736AB}">
      <dsp:nvSpPr>
        <dsp:cNvPr id="0" name=""/>
        <dsp:cNvSpPr/>
      </dsp:nvSpPr>
      <dsp:spPr>
        <a:xfrm>
          <a:off x="4409125" y="1578810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Aplicación de pruebas</a:t>
          </a:r>
          <a:endParaRPr lang="es-ES" sz="1200" kern="1200" dirty="0"/>
        </a:p>
      </dsp:txBody>
      <dsp:txXfrm>
        <a:off x="4409125" y="1578810"/>
        <a:ext cx="1107898" cy="553949"/>
      </dsp:txXfrm>
    </dsp:sp>
    <dsp:sp modelId="{E969636C-239A-4EC3-BB02-2D305B0ECD37}">
      <dsp:nvSpPr>
        <dsp:cNvPr id="0" name=""/>
        <dsp:cNvSpPr/>
      </dsp:nvSpPr>
      <dsp:spPr>
        <a:xfrm>
          <a:off x="4409125" y="2365417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Diseño plan de soporte y mantención</a:t>
          </a:r>
          <a:endParaRPr lang="es-ES" sz="1200" kern="1200" dirty="0"/>
        </a:p>
      </dsp:txBody>
      <dsp:txXfrm>
        <a:off x="4409125" y="2365417"/>
        <a:ext cx="1107898" cy="553949"/>
      </dsp:txXfrm>
    </dsp:sp>
    <dsp:sp modelId="{B95510C3-04A7-47DB-AC93-32B4DFC5DB0D}">
      <dsp:nvSpPr>
        <dsp:cNvPr id="0" name=""/>
        <dsp:cNvSpPr/>
      </dsp:nvSpPr>
      <dsp:spPr>
        <a:xfrm>
          <a:off x="5472707" y="792202"/>
          <a:ext cx="1107898" cy="5539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Cierre</a:t>
          </a:r>
          <a:endParaRPr lang="es-ES" sz="1200" kern="1200" dirty="0"/>
        </a:p>
      </dsp:txBody>
      <dsp:txXfrm>
        <a:off x="5472707" y="792202"/>
        <a:ext cx="1107898" cy="553949"/>
      </dsp:txXfrm>
    </dsp:sp>
    <dsp:sp modelId="{F0082B9F-3C5B-47FC-B7C1-A73D91633882}">
      <dsp:nvSpPr>
        <dsp:cNvPr id="0" name=""/>
        <dsp:cNvSpPr/>
      </dsp:nvSpPr>
      <dsp:spPr>
        <a:xfrm>
          <a:off x="5749682" y="1578810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Diseño informes de cierre</a:t>
          </a:r>
          <a:endParaRPr lang="es-ES" sz="1200" kern="1200" dirty="0"/>
        </a:p>
      </dsp:txBody>
      <dsp:txXfrm>
        <a:off x="5749682" y="1578810"/>
        <a:ext cx="1107898" cy="553949"/>
      </dsp:txXfrm>
    </dsp:sp>
    <dsp:sp modelId="{74B46560-4C44-46BC-8DEA-461CDB2AD352}">
      <dsp:nvSpPr>
        <dsp:cNvPr id="0" name=""/>
        <dsp:cNvSpPr/>
      </dsp:nvSpPr>
      <dsp:spPr>
        <a:xfrm>
          <a:off x="5749682" y="2365417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Plan de capacitación</a:t>
          </a:r>
          <a:endParaRPr lang="es-ES" sz="1200" kern="1200" dirty="0"/>
        </a:p>
      </dsp:txBody>
      <dsp:txXfrm>
        <a:off x="5749682" y="2365417"/>
        <a:ext cx="1107898" cy="553949"/>
      </dsp:txXfrm>
    </dsp:sp>
    <dsp:sp modelId="{54CF3D7E-7BF0-4FBE-8F06-094C1C008D75}">
      <dsp:nvSpPr>
        <dsp:cNvPr id="0" name=""/>
        <dsp:cNvSpPr/>
      </dsp:nvSpPr>
      <dsp:spPr>
        <a:xfrm>
          <a:off x="5749682" y="3152025"/>
          <a:ext cx="1107898" cy="5539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Diseño Manuales</a:t>
          </a:r>
          <a:endParaRPr lang="es-ES" sz="1200" kern="1200" dirty="0"/>
        </a:p>
      </dsp:txBody>
      <dsp:txXfrm>
        <a:off x="5749682" y="3152025"/>
        <a:ext cx="1107898" cy="55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3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3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0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9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5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D2D1-4B4C-4BF6-948E-DCA0B80B920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ED16A-5469-4E0B-A6D7-C2DDA133A7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8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44994035"/>
              </p:ext>
            </p:extLst>
          </p:nvPr>
        </p:nvGraphicFramePr>
        <p:xfrm>
          <a:off x="2734738" y="-101600"/>
          <a:ext cx="696806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1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55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Quezada</dc:creator>
  <cp:lastModifiedBy>Matias Quezada</cp:lastModifiedBy>
  <cp:revision>16</cp:revision>
  <dcterms:created xsi:type="dcterms:W3CDTF">2019-10-23T15:45:46Z</dcterms:created>
  <dcterms:modified xsi:type="dcterms:W3CDTF">2019-11-05T02:12:54Z</dcterms:modified>
</cp:coreProperties>
</file>