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3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3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0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9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4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9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2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9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1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CC56-BB05-6C44-B5C4-14916C0E399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367C-9800-1847-AB09-2EDB970625E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Hackfest</a:t>
            </a:r>
            <a:r>
              <a:rPr lang="it-IT" dirty="0" smtClean="0"/>
              <a:t> – Lagos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November</a:t>
            </a:r>
            <a:r>
              <a:rPr lang="it-IT" dirty="0" smtClean="0"/>
              <a:t> 2016</a:t>
            </a:r>
          </a:p>
          <a:p>
            <a:r>
              <a:rPr lang="it-IT" dirty="0" smtClean="0"/>
              <a:t>OAR – </a:t>
            </a:r>
            <a:r>
              <a:rPr lang="it-IT" dirty="0" err="1" smtClean="0"/>
              <a:t>Submit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99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Presentazione su schermo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Hackfest – Lagos </vt:lpstr>
    </vt:vector>
  </TitlesOfParts>
  <Company>INFN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Hackfest – Lagos </dc:title>
  <dc:creator>Rita Ricceri</dc:creator>
  <cp:lastModifiedBy>Rita Ricceri</cp:lastModifiedBy>
  <cp:revision>1</cp:revision>
  <dcterms:created xsi:type="dcterms:W3CDTF">2016-11-15T10:48:58Z</dcterms:created>
  <dcterms:modified xsi:type="dcterms:W3CDTF">2016-11-15T10:50:21Z</dcterms:modified>
</cp:coreProperties>
</file>