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3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02/07/2019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02/07/2019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02/07/2019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0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5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4.png"/><Relationship Id="rId10" Type="http://schemas.openxmlformats.org/officeDocument/2006/relationships/image" Target="../media/image47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emf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2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79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3.png"/><Relationship Id="rId5" Type="http://schemas.openxmlformats.org/officeDocument/2006/relationships/tags" Target="../tags/tag30.xml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0.png"/><Relationship Id="rId17" Type="http://schemas.openxmlformats.org/officeDocument/2006/relationships/image" Target="../media/image93.png"/><Relationship Id="rId2" Type="http://schemas.openxmlformats.org/officeDocument/2006/relationships/tags" Target="../tags/tag33.xml"/><Relationship Id="rId16" Type="http://schemas.openxmlformats.org/officeDocument/2006/relationships/image" Target="../media/image91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88.png"/><Relationship Id="rId5" Type="http://schemas.openxmlformats.org/officeDocument/2006/relationships/tags" Target="../tags/tag36.xml"/><Relationship Id="rId15" Type="http://schemas.openxmlformats.org/officeDocument/2006/relationships/image" Target="../media/image35.png"/><Relationship Id="rId10" Type="http://schemas.openxmlformats.org/officeDocument/2006/relationships/image" Target="../media/image89.png"/><Relationship Id="rId19" Type="http://schemas.openxmlformats.org/officeDocument/2006/relationships/image" Target="../media/image94.png"/><Relationship Id="rId4" Type="http://schemas.openxmlformats.org/officeDocument/2006/relationships/tags" Target="../tags/tag35.xml"/><Relationship Id="rId9" Type="http://schemas.openxmlformats.org/officeDocument/2006/relationships/image" Target="../media/image3.emf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3" Type="http://schemas.openxmlformats.org/officeDocument/2006/relationships/tags" Target="../tags/tag40.xml"/><Relationship Id="rId7" Type="http://schemas.openxmlformats.org/officeDocument/2006/relationships/image" Target="../media/image101.png"/><Relationship Id="rId12" Type="http://schemas.openxmlformats.org/officeDocument/2006/relationships/image" Target="../media/image10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8.xml"/><Relationship Id="rId15" Type="http://schemas.openxmlformats.org/officeDocument/2006/relationships/image" Target="../media/image108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0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png"/><Relationship Id="rId12" Type="http://schemas.openxmlformats.org/officeDocument/2006/relationships/image" Target="../media/image11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112.png"/><Relationship Id="rId14" Type="http://schemas.openxmlformats.org/officeDocument/2006/relationships/image" Target="../media/image1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117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0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402088"/>
            <a:ext cx="6319964" cy="31185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81439"/>
            <a:ext cx="2127816" cy="314615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26689"/>
            <a:ext cx="1851723" cy="231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53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58944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17486" y="3647322"/>
            <a:ext cx="1922596" cy="39187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3712870" cy="17855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57685" y="4429320"/>
            <a:ext cx="3751596" cy="178886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891155" y="3843258"/>
            <a:ext cx="1482361" cy="586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84052" y="3856211"/>
            <a:ext cx="1649431" cy="573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3052" y="5524608"/>
            <a:ext cx="3897896" cy="113977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64515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649543" y="756015"/>
            <a:ext cx="995919" cy="2840670"/>
          </a:xfrm>
          <a:prstGeom prst="bentConnector3">
            <a:avLst>
              <a:gd name="adj1" fmla="val 179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7574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5826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6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1976</Words>
  <Application>Microsoft Office PowerPoint</Application>
  <PresentationFormat>Presentazione su schermo (4:3)</PresentationFormat>
  <Paragraphs>249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201</cp:revision>
  <dcterms:created xsi:type="dcterms:W3CDTF">2012-12-06T09:21:12Z</dcterms:created>
  <dcterms:modified xsi:type="dcterms:W3CDTF">2019-07-02T22:23:13Z</dcterms:modified>
</cp:coreProperties>
</file>