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10/07/2019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" Type="http://schemas.openxmlformats.org/officeDocument/2006/relationships/tags" Target="../tags/tag21.xml"/><Relationship Id="rId16" Type="http://schemas.openxmlformats.org/officeDocument/2006/relationships/image" Target="../media/image5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7.png"/><Relationship Id="rId5" Type="http://schemas.openxmlformats.org/officeDocument/2006/relationships/tags" Target="../tags/tag24.xml"/><Relationship Id="rId15" Type="http://schemas.openxmlformats.org/officeDocument/2006/relationships/image" Target="../media/image50.png"/><Relationship Id="rId10" Type="http://schemas.openxmlformats.org/officeDocument/2006/relationships/image" Target="../media/image42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3.png"/><Relationship Id="rId18" Type="http://schemas.openxmlformats.org/officeDocument/2006/relationships/image" Target="../media/image64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7" Type="http://schemas.openxmlformats.org/officeDocument/2006/relationships/image" Target="../media/image37.png"/><Relationship Id="rId2" Type="http://schemas.openxmlformats.org/officeDocument/2006/relationships/tags" Target="../tags/tag27.xml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0.png"/><Relationship Id="rId5" Type="http://schemas.openxmlformats.org/officeDocument/2006/relationships/tags" Target="../tags/tag30.xml"/><Relationship Id="rId15" Type="http://schemas.openxmlformats.org/officeDocument/2006/relationships/image" Target="../media/image42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1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9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0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e solo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18652F-B981-4BA7-9111-BA551DADAF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093730" cy="489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C6916A2-01F7-41F1-A401-F48BA0AC1F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89"/>
            <a:ext cx="3517556" cy="5135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A9AAFC1-7A9D-46F6-9750-FD6572F350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3485448" cy="513946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46" y="4202144"/>
            <a:ext cx="4559321" cy="2469631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018565" y="4163279"/>
            <a:ext cx="1815400" cy="731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6900818" y="531539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4"/>
            <a:ext cx="3390514" cy="1287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0971" y="2135047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548628" y="2399573"/>
            <a:ext cx="883291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550C6C8-34D3-4DD8-A2D8-F382FAE0B6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3"/>
            <a:ext cx="1581631" cy="23633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558484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49164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blipFill>
                <a:blip r:embed="rId11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</p:cNvCxnSpPr>
          <p:nvPr/>
        </p:nvCxnSpPr>
        <p:spPr>
          <a:xfrm>
            <a:off x="4478783" y="3344421"/>
            <a:ext cx="0" cy="28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983" y="5189524"/>
            <a:ext cx="5309836" cy="155263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media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gli altri elementi</a:t>
                </a: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blipFill>
                <a:blip r:embed="rId10"/>
                <a:stretch>
                  <a:fillRect l="-730" t="-1163" r="-243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950" y="2509045"/>
            <a:ext cx="483119" cy="1426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656466D-BD8A-4154-9BAD-4E9EC7A50E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180" y="3530079"/>
            <a:ext cx="2307615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−1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06AA4C96-487C-4655-BC30-3B9A243B02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9"/>
            <a:ext cx="4597200" cy="259423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terminata, 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201187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657435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550475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3117853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2021320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846148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970003" y="501188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922184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911076"/>
            <a:ext cx="52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4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le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812865" y="235016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50203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77016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19166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204371" y="5328257"/>
            <a:ext cx="426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5690588" y="5362031"/>
            <a:ext cx="36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98247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6256" y="2504057"/>
            <a:ext cx="1216287" cy="5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2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0440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494366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91920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495846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91918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495844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93398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497324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031706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3462660" y="2628887"/>
            <a:ext cx="1033186" cy="19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3462660" y="2828199"/>
            <a:ext cx="1033184" cy="146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23381" cy="52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4" t="1579" r="1507" b="6645"/>
          <a:stretch/>
        </p:blipFill>
        <p:spPr>
          <a:xfrm>
            <a:off x="553509" y="4889229"/>
            <a:ext cx="7589937" cy="182477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34181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08" y="4304136"/>
            <a:ext cx="7037" cy="2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</p:cNvCxnSpPr>
          <p:nvPr/>
        </p:nvCxnSpPr>
        <p:spPr>
          <a:xfrm>
            <a:off x="1374190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blipFill>
                <a:blip r:embed="rId11"/>
                <a:stretch>
                  <a:fillRect l="-779" t="-1613" b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247727" y="2829930"/>
            <a:ext cx="1008738" cy="4221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1454B9-4F50-4BA8-88A6-2DD9FDCCD0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39"/>
            <a:ext cx="2747914" cy="430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𝑢𝑝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F6AA9EC-CEEB-421F-A3B2-BF2F2FFFB60B}"/>
              </a:ext>
            </a:extLst>
          </p:cNvPr>
          <p:cNvSpPr/>
          <p:nvPr/>
        </p:nvSpPr>
        <p:spPr>
          <a:xfrm rot="5400000">
            <a:off x="1287577" y="4350337"/>
            <a:ext cx="325026" cy="77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15681" y="2693406"/>
            <a:ext cx="4561823" cy="25224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31A250-978E-46E5-B933-19E6232E36AE}"/>
              </a:ext>
            </a:extLst>
          </p:cNvPr>
          <p:cNvSpPr txBox="1"/>
          <p:nvPr/>
        </p:nvSpPr>
        <p:spPr>
          <a:xfrm>
            <a:off x="297686" y="1593121"/>
            <a:ext cx="142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Infine si calcola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837618" y="2418900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</p:cNvCxnSpPr>
          <p:nvPr/>
        </p:nvCxnSpPr>
        <p:spPr>
          <a:xfrm>
            <a:off x="2441240" y="1922774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0DA24C6-1EDA-42FE-8548-9089EACC59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0"/>
            <a:ext cx="1351484" cy="20194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F276095-E3A6-48BE-A9BA-92ABB2FC4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1"/>
            <a:ext cx="1273247" cy="180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\[T(step 1) = O(n^2)\]&#10;&#10;&#10;\end{document}"/>
  <p:tag name="IGUANATEXSIZE" val="14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 \[T(step 2)=O(n)\]&#10;&#10;&#10;\end{document}"/>
  <p:tag name="IGUANATEXSIZE" val="14"/>
  <p:tag name="IGUANATEXCURSOR" val="9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323,959"/>
  <p:tag name="LATEXADDIN" val="\documentclass{article}&#10;\usepackage{amsmath}&#10;\pagestyle{empty}&#10;\begin{document}&#10;&#10;\[\Delta_{fb}=\frac{\sum_{k=1}^{n}D(f,k)-\sum_{k=1}^{n}D(b,k)}{n-2}=-1\]&#10;&#10;&#10;\end{document}"/>
  <p:tag name="IGUANATEXSIZE" val="14"/>
  <p:tag name="IGUANATEXCURSOR" val="14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74,278"/>
  <p:tag name="LATEXADDIN" val="\documentclass{article}&#10;\usepackage{amsmath}&#10;\pagestyle{empty}&#10;\begin{document}&#10;&#10;&#10;\[edgeweight(f)=\frac{D_{fb}+\Delta_{fb}}{2}=1\]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57,03"/>
  <p:tag name="LATEXADDIN" val="\documentclass{article}&#10;\usepackage{amsmath}&#10;\pagestyle{empty}&#10;\begin{document}&#10;&#10;&#10;\[edgeweight(b)=\frac{D_{fb}-\Delta_{fb}}{2}=2\]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 \[T(step1)=O(n^2)\]&#10;&#10;&#10;\end{document}"/>
  <p:tag name="IGUANATEXSIZE" val="20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1)\simeq O(n^2)\]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058,868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Office PowerPoint</Application>
  <PresentationFormat>Presentazione su schermo (4:3)</PresentationFormat>
  <Paragraphs>201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280</cp:revision>
  <dcterms:created xsi:type="dcterms:W3CDTF">2012-12-06T09:21:12Z</dcterms:created>
  <dcterms:modified xsi:type="dcterms:W3CDTF">2019-07-10T07:48:11Z</dcterms:modified>
</cp:coreProperties>
</file>