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>
            <a:off x="4657725" y="3333601"/>
            <a:ext cx="24561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4456514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6883709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/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𝑡𝑎𝑔𝑙𝑖𝑎𝑡𝑎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4247307" y="3308434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6272162" y="3295405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6269201" y="1913520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5999523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7699693" y="438241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7699693" y="1657656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3891990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12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0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21" y="3428998"/>
            <a:ext cx="1297497" cy="10800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9122" y="2366526"/>
            <a:ext cx="1266577" cy="10624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093976" y="425321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093976" y="211066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7519647" y="243609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7519647" y="3883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2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178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28</cp:revision>
  <cp:lastPrinted>2019-06-17T20:57:01Z</cp:lastPrinted>
  <dcterms:created xsi:type="dcterms:W3CDTF">2019-06-11T09:57:47Z</dcterms:created>
  <dcterms:modified xsi:type="dcterms:W3CDTF">2019-06-17T21:14:50Z</dcterms:modified>
</cp:coreProperties>
</file>