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980" y="78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27/06/2019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27/06/2019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27/06/2019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4796503" y="4590468"/>
            <a:ext cx="3748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b="1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1649996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064733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1957773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2525151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1790498" y="558754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615326" y="558163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-9061" y="4636273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che contiene una determinata informazione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691362" y="573552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85610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748380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base, quali la biologia, la chimica, l’astronomia ecc.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69228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22626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Area di ricerca che 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(chiamati anche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0999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7185" y="1066400"/>
            <a:ext cx="912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diagramma che rappresenta le relazioni evolutive tra le varie entità biologiche, dove i nodi (o vertici) rappresentano tali entità, mentre gli archi mostrano loro relazioni tra di loro.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511299" y="1762499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7" y="273189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306721" y="244553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 (o con radice)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574859" y="274260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4996357" y="244207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 (o senza radice)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9061" y="4733897"/>
            <a:ext cx="4210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speciale, chiamato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(nodi interni) con grado maggiore di 1 sono gli antenati;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(foglie) con grado 1 sono le specie attualmente esistenti;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Quindi la radice è l’antenato comune a tutti i vertici.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4734255" y="4767671"/>
            <a:ext cx="44097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Alberi senza la radice;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maggiore di 1 sono i nodi interni;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Vertici con grado 1 sono dette foglie;</a:t>
            </a:r>
          </a:p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Usati per mostrare le relazioni tra le entità piuttosto che mostrare l’antenato comune a tutti.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787161" y="191638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stCxn id="9" idx="3"/>
            <a:endCxn id="17" idx="0"/>
          </p:cNvCxnSpPr>
          <p:nvPr/>
        </p:nvCxnSpPr>
        <p:spPr>
          <a:xfrm>
            <a:off x="5029380" y="1916388"/>
            <a:ext cx="1517853" cy="5256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-8326" y="1155171"/>
            <a:ext cx="9152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Gli algoritmi utilizzati per la costruzione degli alberi evolutivi prendono il nome di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in quanto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9061" y="2676550"/>
                <a:ext cx="30093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Distanza: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2676550"/>
                <a:ext cx="3009347" cy="307777"/>
              </a:xfrm>
              <a:prstGeom prst="rect">
                <a:avLst/>
              </a:prstGeom>
              <a:blipFill>
                <a:blip r:embed="rId8"/>
                <a:stretch>
                  <a:fillRect l="-607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41707" y="650419"/>
            <a:ext cx="998159" cy="3054102"/>
          </a:xfrm>
          <a:prstGeom prst="bentConnector3">
            <a:avLst>
              <a:gd name="adj1" fmla="val 144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925952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565390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927432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566870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927430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566868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928910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568348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endCxn id="33" idx="1"/>
          </p:cNvCxnSpPr>
          <p:nvPr/>
        </p:nvCxnSpPr>
        <p:spPr>
          <a:xfrm flipV="1">
            <a:off x="3018408" y="2298928"/>
            <a:ext cx="1546982" cy="5222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</p:cNvCxnSpPr>
          <p:nvPr/>
        </p:nvCxnSpPr>
        <p:spPr>
          <a:xfrm flipV="1">
            <a:off x="3027791" y="2638888"/>
            <a:ext cx="1548462" cy="201552"/>
          </a:xfrm>
          <a:prstGeom prst="bentConnector3">
            <a:avLst>
              <a:gd name="adj1" fmla="val 494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</p:cNvCxnSpPr>
          <p:nvPr/>
        </p:nvCxnSpPr>
        <p:spPr>
          <a:xfrm>
            <a:off x="3026733" y="2828198"/>
            <a:ext cx="1540135" cy="1538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015870" y="2821218"/>
            <a:ext cx="1527562" cy="553127"/>
          </a:xfrm>
          <a:prstGeom prst="bentConnector3">
            <a:avLst>
              <a:gd name="adj1" fmla="val 511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280081" y="3873674"/>
                <a:ext cx="85267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81" y="3873674"/>
                <a:ext cx="8526702" cy="307777"/>
              </a:xfrm>
              <a:prstGeom prst="rect">
                <a:avLst/>
              </a:prstGeom>
              <a:blipFill>
                <a:blip r:embed="rId13"/>
                <a:stretch>
                  <a:fillRect l="-214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1248" y="4851449"/>
            <a:ext cx="5681522" cy="1363902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62958" y="4454070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5" name="Connettore a gomito 4">
            <a:extLst>
              <a:ext uri="{FF2B5EF4-FFF2-40B4-BE49-F238E27FC236}">
                <a16:creationId xmlns:a16="http://schemas.microsoft.com/office/drawing/2014/main" id="{86D063A2-1359-4CB5-963F-22CC8E380155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rot="16200000" flipH="1">
            <a:off x="4407123" y="4317759"/>
            <a:ext cx="272619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-8326" y="1155171"/>
            <a:ext cx="9152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Gli algoritmi utilizzati per la costruzione degli alberi evolutivi prendono il nome di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, in quanto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TODO COSTRUIRE MATRICE DELLE DISTANZE</a:t>
            </a:r>
          </a:p>
        </p:txBody>
      </p: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</Words>
  <Application>Microsoft Office PowerPoint</Application>
  <PresentationFormat>Presentazione su schermo (4:3)</PresentationFormat>
  <Paragraphs>67</Paragraphs>
  <Slides>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</cp:lastModifiedBy>
  <cp:revision>84</cp:revision>
  <dcterms:created xsi:type="dcterms:W3CDTF">2012-12-06T09:21:12Z</dcterms:created>
  <dcterms:modified xsi:type="dcterms:W3CDTF">2019-06-27T07:29:01Z</dcterms:modified>
</cp:coreProperties>
</file>